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8" r:id="rId7"/>
    <p:sldId id="286" r:id="rId8"/>
    <p:sldId id="287" r:id="rId9"/>
    <p:sldId id="295" r:id="rId10"/>
    <p:sldId id="302" r:id="rId11"/>
    <p:sldId id="300" r:id="rId12"/>
    <p:sldId id="303" r:id="rId13"/>
    <p:sldId id="304" r:id="rId14"/>
    <p:sldId id="298" r:id="rId15"/>
    <p:sldId id="299" r:id="rId16"/>
    <p:sldId id="294" r:id="rId17"/>
    <p:sldId id="291" r:id="rId18"/>
    <p:sldId id="290" r:id="rId19"/>
    <p:sldId id="292" r:id="rId20"/>
    <p:sldId id="289" r:id="rId21"/>
    <p:sldId id="293" r:id="rId22"/>
    <p:sldId id="29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63E61-CB39-4056-B398-2889FB1632EC}" v="63" dt="2024-04-18T17:30:01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91960" autoAdjust="0"/>
  </p:normalViewPr>
  <p:slideViewPr>
    <p:cSldViewPr snapToGrid="0">
      <p:cViewPr varScale="1">
        <p:scale>
          <a:sx n="98" d="100"/>
          <a:sy n="98" d="100"/>
        </p:scale>
        <p:origin x="1224" y="8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orissette" userId="4af981722268a815" providerId="LiveId" clId="{CBD63E61-CB39-4056-B398-2889FB1632EC}"/>
    <pc:docChg chg="undo custSel addSld delSld modSld sldOrd modMainMaster modNotesMaster">
      <pc:chgData name="john morissette" userId="4af981722268a815" providerId="LiveId" clId="{CBD63E61-CB39-4056-B398-2889FB1632EC}" dt="2024-05-01T14:00:17.076" v="1734" actId="2696"/>
      <pc:docMkLst>
        <pc:docMk/>
      </pc:docMkLst>
      <pc:sldChg chg="modSp mod modNotes">
        <pc:chgData name="john morissette" userId="4af981722268a815" providerId="LiveId" clId="{CBD63E61-CB39-4056-B398-2889FB1632EC}" dt="2024-04-18T16:26:50.402" v="266" actId="20577"/>
        <pc:sldMkLst>
          <pc:docMk/>
          <pc:sldMk cId="2586058810" sldId="256"/>
        </pc:sldMkLst>
        <pc:spChg chg="mod">
          <ac:chgData name="john morissette" userId="4af981722268a815" providerId="LiveId" clId="{CBD63E61-CB39-4056-B398-2889FB1632EC}" dt="2024-04-18T16:26:50.402" v="266" actId="20577"/>
          <ac:spMkLst>
            <pc:docMk/>
            <pc:sldMk cId="2586058810" sldId="256"/>
            <ac:spMk id="2" creationId="{CFE75451-6A4B-484B-9ED1-353CCE25B0F4}"/>
          </ac:spMkLst>
        </pc:spChg>
      </pc:sldChg>
      <pc:sldChg chg="addSp delSp modSp mod modNotes">
        <pc:chgData name="john morissette" userId="4af981722268a815" providerId="LiveId" clId="{CBD63E61-CB39-4056-B398-2889FB1632EC}" dt="2024-04-30T15:36:16.253" v="1658" actId="14100"/>
        <pc:sldMkLst>
          <pc:docMk/>
          <pc:sldMk cId="1713219598" sldId="257"/>
        </pc:sldMkLst>
        <pc:spChg chg="mod">
          <ac:chgData name="john morissette" userId="4af981722268a815" providerId="LiveId" clId="{CBD63E61-CB39-4056-B398-2889FB1632EC}" dt="2024-04-30T15:30:54.949" v="1575" actId="1076"/>
          <ac:spMkLst>
            <pc:docMk/>
            <pc:sldMk cId="1713219598" sldId="257"/>
            <ac:spMk id="2" creationId="{1BEF5859-10C9-4588-9727-B9362E26C29D}"/>
          </ac:spMkLst>
        </pc:spChg>
        <pc:spChg chg="mod">
          <ac:chgData name="john morissette" userId="4af981722268a815" providerId="LiveId" clId="{CBD63E61-CB39-4056-B398-2889FB1632EC}" dt="2024-04-30T15:36:16.253" v="1658" actId="14100"/>
          <ac:spMkLst>
            <pc:docMk/>
            <pc:sldMk cId="1713219598" sldId="257"/>
            <ac:spMk id="3" creationId="{5671D7E5-EF66-4BCD-8DAA-E9061157F0BE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713219598" sldId="257"/>
            <ac:spMk id="5" creationId="{B02A8827-B1A1-2D2F-D6DD-E886B886C43E}"/>
          </ac:spMkLst>
        </pc:spChg>
        <pc:picChg chg="add del">
          <ac:chgData name="john morissette" userId="4af981722268a815" providerId="LiveId" clId="{CBD63E61-CB39-4056-B398-2889FB1632EC}" dt="2024-04-24T17:19:08.798" v="975" actId="22"/>
          <ac:picMkLst>
            <pc:docMk/>
            <pc:sldMk cId="1713219598" sldId="257"/>
            <ac:picMk id="6" creationId="{C1EDDACA-9BE6-F42D-BCB2-740933792522}"/>
          </ac:picMkLst>
        </pc:picChg>
      </pc:sldChg>
      <pc:sldChg chg="modSp del modNotes">
        <pc:chgData name="john morissette" userId="4af981722268a815" providerId="LiveId" clId="{CBD63E61-CB39-4056-B398-2889FB1632EC}" dt="2024-04-24T17:22:20.320" v="1026" actId="47"/>
        <pc:sldMkLst>
          <pc:docMk/>
          <pc:sldMk cId="3571516367" sldId="258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3571516367" sldId="258"/>
            <ac:spMk id="2" creationId="{0A32731C-311B-46F7-A865-6C3AF6B09A47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3571516367" sldId="258"/>
            <ac:spMk id="3" creationId="{9D5232F9-FD00-464A-9F17-619C91AEF8F3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3571516367" sldId="258"/>
            <ac:spMk id="14" creationId="{ECE635A2-70B8-3EAB-6A18-952B02EBAA1E}"/>
          </ac:spMkLst>
        </pc:spChg>
      </pc:sldChg>
      <pc:sldChg chg="modSp del modNotes">
        <pc:chgData name="john morissette" userId="4af981722268a815" providerId="LiveId" clId="{CBD63E61-CB39-4056-B398-2889FB1632EC}" dt="2024-04-24T17:22:24.534" v="1030" actId="47"/>
        <pc:sldMkLst>
          <pc:docMk/>
          <pc:sldMk cId="1742861620" sldId="266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742861620" sldId="266"/>
            <ac:spMk id="2" creationId="{4518FC28-E0BD-4387-B8BE-9965D1A57FF1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742861620" sldId="266"/>
            <ac:spMk id="3" creationId="{FED19BCA-B61F-4EA6-A1FB-CCA3BD8506FB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742861620" sldId="266"/>
            <ac:spMk id="6" creationId="{7C4B8313-9270-4128-8674-3A3E42B806BC}"/>
          </ac:spMkLst>
        </pc:spChg>
        <pc:picChg chg="mod">
          <ac:chgData name="john morissette" userId="4af981722268a815" providerId="LiveId" clId="{CBD63E61-CB39-4056-B398-2889FB1632EC}" dt="2024-04-11T16:00:58.513" v="112"/>
          <ac:picMkLst>
            <pc:docMk/>
            <pc:sldMk cId="1742861620" sldId="266"/>
            <ac:picMk id="47" creationId="{F55BC7A4-EE4B-7EFC-C325-408D66C3CBA7}"/>
          </ac:picMkLst>
        </pc:picChg>
        <pc:cxnChg chg="mod">
          <ac:chgData name="john morissette" userId="4af981722268a815" providerId="LiveId" clId="{CBD63E61-CB39-4056-B398-2889FB1632EC}" dt="2024-04-11T15:43:01.812" v="0"/>
          <ac:cxnSpMkLst>
            <pc:docMk/>
            <pc:sldMk cId="1742861620" sldId="266"/>
            <ac:cxnSpMk id="23" creationId="{D87F08D6-2CA7-4A5A-BE34-07113DCA535D}"/>
          </ac:cxnSpMkLst>
        </pc:cxnChg>
      </pc:sldChg>
      <pc:sldChg chg="addSp delSp modSp mod modNotes">
        <pc:chgData name="john morissette" userId="4af981722268a815" providerId="LiveId" clId="{CBD63E61-CB39-4056-B398-2889FB1632EC}" dt="2024-04-24T17:22:40.712" v="1034" actId="478"/>
        <pc:sldMkLst>
          <pc:docMk/>
          <pc:sldMk cId="1969787568" sldId="271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969787568" sldId="271"/>
            <ac:spMk id="2" creationId="{8BDF1EDE-5423-435C-B149-87AB1BC22B83}"/>
          </ac:spMkLst>
        </pc:spChg>
        <pc:spChg chg="del mod">
          <ac:chgData name="john morissette" userId="4af981722268a815" providerId="LiveId" clId="{CBD63E61-CB39-4056-B398-2889FB1632EC}" dt="2024-04-24T17:22:40.712" v="1034" actId="478"/>
          <ac:spMkLst>
            <pc:docMk/>
            <pc:sldMk cId="1969787568" sldId="271"/>
            <ac:spMk id="3" creationId="{AF64C29E-DF30-4DC6-AB95-2016F9A703B6}"/>
          </ac:spMkLst>
        </pc:spChg>
        <pc:spChg chg="add mod">
          <ac:chgData name="john morissette" userId="4af981722268a815" providerId="LiveId" clId="{CBD63E61-CB39-4056-B398-2889FB1632EC}" dt="2024-04-24T17:22:40.712" v="1034" actId="478"/>
          <ac:spMkLst>
            <pc:docMk/>
            <pc:sldMk cId="1969787568" sldId="271"/>
            <ac:spMk id="5" creationId="{6955BD1C-1F08-7515-0B57-FA7B498DDA5B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969787568" sldId="271"/>
            <ac:spMk id="6" creationId="{4C127D99-645F-4FCF-9573-FDFE2A344FA9}"/>
          </ac:spMkLst>
        </pc:spChg>
      </pc:sldChg>
      <pc:sldChg chg="modSp del modNotes">
        <pc:chgData name="john morissette" userId="4af981722268a815" providerId="LiveId" clId="{CBD63E61-CB39-4056-B398-2889FB1632EC}" dt="2024-04-24T17:22:17.097" v="1024" actId="47"/>
        <pc:sldMkLst>
          <pc:docMk/>
          <pc:sldMk cId="608796113" sldId="278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608796113" sldId="278"/>
            <ac:spMk id="2" creationId="{9528DBD1-DB29-D44F-FD5A-3071BB37EF37}"/>
          </ac:spMkLst>
        </pc:spChg>
      </pc:sldChg>
      <pc:sldChg chg="modSp del modNotes">
        <pc:chgData name="john morissette" userId="4af981722268a815" providerId="LiveId" clId="{CBD63E61-CB39-4056-B398-2889FB1632EC}" dt="2024-04-24T17:22:19.097" v="1025" actId="47"/>
        <pc:sldMkLst>
          <pc:docMk/>
          <pc:sldMk cId="2241459136" sldId="279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241459136" sldId="279"/>
            <ac:spMk id="2" creationId="{818AFA5E-469B-2BFC-9D4E-BD1EC6E48CA0}"/>
          </ac:spMkLst>
        </pc:spChg>
        <pc:picChg chg="mod">
          <ac:chgData name="john morissette" userId="4af981722268a815" providerId="LiveId" clId="{CBD63E61-CB39-4056-B398-2889FB1632EC}" dt="2024-04-11T16:00:58.513" v="112"/>
          <ac:picMkLst>
            <pc:docMk/>
            <pc:sldMk cId="2241459136" sldId="279"/>
            <ac:picMk id="16" creationId="{448EF356-1822-E2AE-2794-322870D4C222}"/>
          </ac:picMkLst>
        </pc:picChg>
        <pc:cxnChg chg="mod">
          <ac:chgData name="john morissette" userId="4af981722268a815" providerId="LiveId" clId="{CBD63E61-CB39-4056-B398-2889FB1632EC}" dt="2024-04-11T15:43:01.812" v="0"/>
          <ac:cxnSpMkLst>
            <pc:docMk/>
            <pc:sldMk cId="2241459136" sldId="279"/>
            <ac:cxnSpMk id="21" creationId="{944268F6-A361-9907-F87F-9C4377ECAE6D}"/>
          </ac:cxnSpMkLst>
        </pc:cxnChg>
      </pc:sldChg>
      <pc:sldChg chg="modSp del modNotes">
        <pc:chgData name="john morissette" userId="4af981722268a815" providerId="LiveId" clId="{CBD63E61-CB39-4056-B398-2889FB1632EC}" dt="2024-04-24T17:22:21.736" v="1027" actId="47"/>
        <pc:sldMkLst>
          <pc:docMk/>
          <pc:sldMk cId="334696707" sldId="280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334696707" sldId="280"/>
            <ac:spMk id="2" creationId="{566C97BE-403B-122E-90D1-2788978A0B6F}"/>
          </ac:spMkLst>
        </pc:spChg>
      </pc:sldChg>
      <pc:sldChg chg="modSp del modNotes">
        <pc:chgData name="john morissette" userId="4af981722268a815" providerId="LiveId" clId="{CBD63E61-CB39-4056-B398-2889FB1632EC}" dt="2024-04-24T17:22:22.730" v="1028" actId="47"/>
        <pc:sldMkLst>
          <pc:docMk/>
          <pc:sldMk cId="103458723" sldId="281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2" creationId="{A95E2E6A-35EC-1B8E-0FD7-8C67870ACA64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8" creationId="{8F44A959-C2BB-9170-C99C-1A2EDB71B994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12" creationId="{554B61B9-26F6-B304-92CD-03053DAAF2A8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14" creationId="{CB9F9E8B-42CD-AC26-AFC9-F1F66695693B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35" creationId="{EDBE6233-75E9-40D1-968F-58CA9AD0FF50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03458723" sldId="281"/>
            <ac:spMk id="50" creationId="{8F6B2AE9-DDE4-FD99-A235-3B39EEE21481}"/>
          </ac:spMkLst>
        </pc:spChg>
      </pc:sldChg>
      <pc:sldChg chg="modSp del mod modNotes">
        <pc:chgData name="john morissette" userId="4af981722268a815" providerId="LiveId" clId="{CBD63E61-CB39-4056-B398-2889FB1632EC}" dt="2024-04-24T17:22:23.623" v="1029" actId="47"/>
        <pc:sldMkLst>
          <pc:docMk/>
          <pc:sldMk cId="636929804" sldId="282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636929804" sldId="282"/>
            <ac:spMk id="2" creationId="{8B27D9B3-B64F-656A-0D99-161A6C0F518F}"/>
          </ac:spMkLst>
        </pc:spChg>
        <pc:spChg chg="mod">
          <ac:chgData name="john morissette" userId="4af981722268a815" providerId="LiveId" clId="{CBD63E61-CB39-4056-B398-2889FB1632EC}" dt="2024-04-11T15:43:02.177" v="2" actId="27636"/>
          <ac:spMkLst>
            <pc:docMk/>
            <pc:sldMk cId="636929804" sldId="282"/>
            <ac:spMk id="13" creationId="{7E5B6E40-3A7D-ACF7-AA38-25977D322D81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636929804" sldId="282"/>
            <ac:spMk id="14" creationId="{5112969F-EB84-49D5-7100-1FB28870FB30}"/>
          </ac:spMkLst>
        </pc:spChg>
        <pc:spChg chg="mod">
          <ac:chgData name="john morissette" userId="4af981722268a815" providerId="LiveId" clId="{CBD63E61-CB39-4056-B398-2889FB1632EC}" dt="2024-04-11T15:43:02.172" v="1" actId="27636"/>
          <ac:spMkLst>
            <pc:docMk/>
            <pc:sldMk cId="636929804" sldId="282"/>
            <ac:spMk id="15" creationId="{A536BD54-EFA1-25A2-9F04-4F22C36E2A5D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636929804" sldId="282"/>
            <ac:spMk id="36" creationId="{E71298F0-74F1-FECA-0F02-495F9A2EBA7B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636929804" sldId="282"/>
            <ac:spMk id="68" creationId="{AA0ACADD-CC4E-851C-DA07-C22DB97FA23E}"/>
          </ac:spMkLst>
        </pc:spChg>
      </pc:sldChg>
      <pc:sldChg chg="modSp del modNotes">
        <pc:chgData name="john morissette" userId="4af981722268a815" providerId="LiveId" clId="{CBD63E61-CB39-4056-B398-2889FB1632EC}" dt="2024-04-24T17:22:25.475" v="1031" actId="47"/>
        <pc:sldMkLst>
          <pc:docMk/>
          <pc:sldMk cId="1658164610" sldId="283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658164610" sldId="283"/>
            <ac:spMk id="3" creationId="{4321055C-5E33-5D21-2A6E-21827FA88ED3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658164610" sldId="283"/>
            <ac:spMk id="5" creationId="{E74B0ADB-527F-A58C-9372-D8502ED6F918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1658164610" sldId="283"/>
            <ac:spMk id="6" creationId="{B587B122-1579-FDB8-443B-F05E622163C3}"/>
          </ac:spMkLst>
        </pc:spChg>
        <pc:graphicFrameChg chg="mod">
          <ac:chgData name="john morissette" userId="4af981722268a815" providerId="LiveId" clId="{CBD63E61-CB39-4056-B398-2889FB1632EC}" dt="2024-04-11T15:43:01.812" v="0"/>
          <ac:graphicFrameMkLst>
            <pc:docMk/>
            <pc:sldMk cId="1658164610" sldId="283"/>
            <ac:graphicFrameMk id="10" creationId="{98ED67AF-B48B-F5F8-E2FD-1C98C42C4D54}"/>
          </ac:graphicFrameMkLst>
        </pc:graphicFrameChg>
      </pc:sldChg>
      <pc:sldChg chg="modSp del modNotes">
        <pc:chgData name="john morissette" userId="4af981722268a815" providerId="LiveId" clId="{CBD63E61-CB39-4056-B398-2889FB1632EC}" dt="2024-04-24T17:22:26.785" v="1032" actId="47"/>
        <pc:sldMkLst>
          <pc:docMk/>
          <pc:sldMk cId="2403577982" sldId="284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6" creationId="{D2E1CF79-4FDC-8CAF-CC16-E309A2C49758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9" creationId="{C396FFDC-ADE8-4009-A466-A81787258E88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17" creationId="{09140014-73D5-419B-8867-972BB18D52D4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20" creationId="{33D8731E-4977-402E-8BFD-895B4D0544CC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34" creationId="{AE07A905-8B37-D13F-25D3-1D3BCDB86B0B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403577982" sldId="284"/>
            <ac:spMk id="35" creationId="{4E9A764F-6B65-050E-E561-82F77339D164}"/>
          </ac:spMkLst>
        </pc:spChg>
      </pc:sldChg>
      <pc:sldChg chg="modSp del modNotes">
        <pc:chgData name="john morissette" userId="4af981722268a815" providerId="LiveId" clId="{CBD63E61-CB39-4056-B398-2889FB1632EC}" dt="2024-04-24T17:22:27.633" v="1033" actId="47"/>
        <pc:sldMkLst>
          <pc:docMk/>
          <pc:sldMk cId="2791821786" sldId="285"/>
        </pc:sldMkLst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791821786" sldId="285"/>
            <ac:spMk id="5" creationId="{4832B776-E386-1CF9-CC8F-2D2FF3EA7066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k cId="2791821786" sldId="285"/>
            <ac:spMk id="8" creationId="{3E5FEE2D-79E5-4C1D-8BF7-EE619CA7039A}"/>
          </ac:spMkLst>
        </pc:spChg>
        <pc:graphicFrameChg chg="mod">
          <ac:chgData name="john morissette" userId="4af981722268a815" providerId="LiveId" clId="{CBD63E61-CB39-4056-B398-2889FB1632EC}" dt="2024-04-11T15:43:01.812" v="0"/>
          <ac:graphicFrameMkLst>
            <pc:docMk/>
            <pc:sldMk cId="2791821786" sldId="285"/>
            <ac:graphicFrameMk id="13" creationId="{4A94C7BE-6E60-66F0-EFD4-2F452B0D743A}"/>
          </ac:graphicFrameMkLst>
        </pc:graphicFrameChg>
      </pc:sldChg>
      <pc:sldChg chg="addSp delSp modSp mod ord">
        <pc:chgData name="john morissette" userId="4af981722268a815" providerId="LiveId" clId="{CBD63E61-CB39-4056-B398-2889FB1632EC}" dt="2024-04-11T16:00:58.513" v="112"/>
        <pc:sldMkLst>
          <pc:docMk/>
          <pc:sldMk cId="2674887929" sldId="286"/>
        </pc:sldMkLst>
        <pc:spChg chg="mod">
          <ac:chgData name="john morissette" userId="4af981722268a815" providerId="LiveId" clId="{CBD63E61-CB39-4056-B398-2889FB1632EC}" dt="2024-04-11T16:00:58.513" v="112"/>
          <ac:spMkLst>
            <pc:docMk/>
            <pc:sldMk cId="2674887929" sldId="286"/>
            <ac:spMk id="2" creationId="{BF198084-2AF8-27FA-4DE6-CA1B6DB455F2}"/>
          </ac:spMkLst>
        </pc:spChg>
        <pc:spChg chg="mod">
          <ac:chgData name="john morissette" userId="4af981722268a815" providerId="LiveId" clId="{CBD63E61-CB39-4056-B398-2889FB1632EC}" dt="2024-04-11T15:53:01.447" v="67" actId="14100"/>
          <ac:spMkLst>
            <pc:docMk/>
            <pc:sldMk cId="2674887929" sldId="286"/>
            <ac:spMk id="3" creationId="{ABBE6D1F-35BD-9548-00DB-9AFDE183C1C1}"/>
          </ac:spMkLst>
        </pc:spChg>
        <pc:spChg chg="mod">
          <ac:chgData name="john morissette" userId="4af981722268a815" providerId="LiveId" clId="{CBD63E61-CB39-4056-B398-2889FB1632EC}" dt="2024-04-11T16:00:58.513" v="112"/>
          <ac:spMkLst>
            <pc:docMk/>
            <pc:sldMk cId="2674887929" sldId="286"/>
            <ac:spMk id="4" creationId="{C96F9752-227B-EA1A-B661-A3B04965B215}"/>
          </ac:spMkLst>
        </pc:spChg>
        <pc:spChg chg="add del mod">
          <ac:chgData name="john morissette" userId="4af981722268a815" providerId="LiveId" clId="{CBD63E61-CB39-4056-B398-2889FB1632EC}" dt="2024-04-11T15:50:29.196" v="58" actId="478"/>
          <ac:spMkLst>
            <pc:docMk/>
            <pc:sldMk cId="2674887929" sldId="286"/>
            <ac:spMk id="5" creationId="{ACF4E7C5-4A62-A0C6-5439-A9BB0FBDB91D}"/>
          </ac:spMkLst>
        </pc:spChg>
        <pc:picChg chg="add mod">
          <ac:chgData name="john morissette" userId="4af981722268a815" providerId="LiveId" clId="{CBD63E61-CB39-4056-B398-2889FB1632EC}" dt="2024-04-11T15:53:20.356" v="71" actId="14100"/>
          <ac:picMkLst>
            <pc:docMk/>
            <pc:sldMk cId="2674887929" sldId="286"/>
            <ac:picMk id="1026" creationId="{646299BD-0358-1A54-0753-99957E7EFD0C}"/>
          </ac:picMkLst>
        </pc:picChg>
      </pc:sldChg>
      <pc:sldChg chg="addSp delSp modSp add">
        <pc:chgData name="john morissette" userId="4af981722268a815" providerId="LiveId" clId="{CBD63E61-CB39-4056-B398-2889FB1632EC}" dt="2024-04-11T16:00:58.513" v="112"/>
        <pc:sldMkLst>
          <pc:docMk/>
          <pc:sldMk cId="1507227572" sldId="287"/>
        </pc:sldMkLst>
        <pc:spChg chg="mod">
          <ac:chgData name="john morissette" userId="4af981722268a815" providerId="LiveId" clId="{CBD63E61-CB39-4056-B398-2889FB1632EC}" dt="2024-04-11T16:00:58.513" v="112"/>
          <ac:spMkLst>
            <pc:docMk/>
            <pc:sldMk cId="1507227572" sldId="287"/>
            <ac:spMk id="2" creationId="{BF198084-2AF8-27FA-4DE6-CA1B6DB455F2}"/>
          </ac:spMkLst>
        </pc:spChg>
        <pc:spChg chg="del">
          <ac:chgData name="john morissette" userId="4af981722268a815" providerId="LiveId" clId="{CBD63E61-CB39-4056-B398-2889FB1632EC}" dt="2024-04-11T15:51:59.142" v="61"/>
          <ac:spMkLst>
            <pc:docMk/>
            <pc:sldMk cId="1507227572" sldId="287"/>
            <ac:spMk id="3" creationId="{ABBE6D1F-35BD-9548-00DB-9AFDE183C1C1}"/>
          </ac:spMkLst>
        </pc:spChg>
        <pc:spChg chg="mod">
          <ac:chgData name="john morissette" userId="4af981722268a815" providerId="LiveId" clId="{CBD63E61-CB39-4056-B398-2889FB1632EC}" dt="2024-04-11T16:00:58.513" v="112"/>
          <ac:spMkLst>
            <pc:docMk/>
            <pc:sldMk cId="1507227572" sldId="287"/>
            <ac:spMk id="4" creationId="{C96F9752-227B-EA1A-B661-A3B04965B215}"/>
          </ac:spMkLst>
        </pc:spChg>
        <pc:spChg chg="add del mod">
          <ac:chgData name="john morissette" userId="4af981722268a815" providerId="LiveId" clId="{CBD63E61-CB39-4056-B398-2889FB1632EC}" dt="2024-04-11T15:56:14.022" v="75"/>
          <ac:spMkLst>
            <pc:docMk/>
            <pc:sldMk cId="1507227572" sldId="287"/>
            <ac:spMk id="5" creationId="{4EB13E27-C777-36B1-A5FA-07845A43122F}"/>
          </ac:spMkLst>
        </pc:spChg>
        <pc:picChg chg="del">
          <ac:chgData name="john morissette" userId="4af981722268a815" providerId="LiveId" clId="{CBD63E61-CB39-4056-B398-2889FB1632EC}" dt="2024-04-11T15:50:47.886" v="60" actId="478"/>
          <ac:picMkLst>
            <pc:docMk/>
            <pc:sldMk cId="1507227572" sldId="287"/>
            <ac:picMk id="1026" creationId="{646299BD-0358-1A54-0753-99957E7EFD0C}"/>
          </ac:picMkLst>
        </pc:picChg>
        <pc:picChg chg="add del mod">
          <ac:chgData name="john morissette" userId="4af981722268a815" providerId="LiveId" clId="{CBD63E61-CB39-4056-B398-2889FB1632EC}" dt="2024-04-11T15:54:21.413" v="74" actId="478"/>
          <ac:picMkLst>
            <pc:docMk/>
            <pc:sldMk cId="1507227572" sldId="287"/>
            <ac:picMk id="2050" creationId="{4308D5E5-CE5E-0228-29D5-C74B1C2E189F}"/>
          </ac:picMkLst>
        </pc:picChg>
        <pc:picChg chg="add mod">
          <ac:chgData name="john morissette" userId="4af981722268a815" providerId="LiveId" clId="{CBD63E61-CB39-4056-B398-2889FB1632EC}" dt="2024-04-11T15:59:13.570" v="103" actId="14100"/>
          <ac:picMkLst>
            <pc:docMk/>
            <pc:sldMk cId="1507227572" sldId="287"/>
            <ac:picMk id="2052" creationId="{E669AD20-B128-EA83-0219-F7BF495F69BD}"/>
          </ac:picMkLst>
        </pc:picChg>
      </pc:sldChg>
      <pc:sldChg chg="modSp add mod ord">
        <pc:chgData name="john morissette" userId="4af981722268a815" providerId="LiveId" clId="{CBD63E61-CB39-4056-B398-2889FB1632EC}" dt="2024-04-30T15:37:19.125" v="1668" actId="20577"/>
        <pc:sldMkLst>
          <pc:docMk/>
          <pc:sldMk cId="1397658665" sldId="288"/>
        </pc:sldMkLst>
        <pc:spChg chg="mod">
          <ac:chgData name="john morissette" userId="4af981722268a815" providerId="LiveId" clId="{CBD63E61-CB39-4056-B398-2889FB1632EC}" dt="2024-04-30T15:30:18.866" v="1569" actId="1076"/>
          <ac:spMkLst>
            <pc:docMk/>
            <pc:sldMk cId="1397658665" sldId="288"/>
            <ac:spMk id="2" creationId="{0A32731C-311B-46F7-A865-6C3AF6B09A47}"/>
          </ac:spMkLst>
        </pc:spChg>
        <pc:spChg chg="mod">
          <ac:chgData name="john morissette" userId="4af981722268a815" providerId="LiveId" clId="{CBD63E61-CB39-4056-B398-2889FB1632EC}" dt="2024-04-30T15:37:19.125" v="1668" actId="20577"/>
          <ac:spMkLst>
            <pc:docMk/>
            <pc:sldMk cId="1397658665" sldId="288"/>
            <ac:spMk id="3" creationId="{9D5232F9-FD00-464A-9F17-619C91AEF8F3}"/>
          </ac:spMkLst>
        </pc:spChg>
      </pc:sldChg>
      <pc:sldChg chg="addSp delSp modSp add del mod ord modClrScheme chgLayout">
        <pc:chgData name="john morissette" userId="4af981722268a815" providerId="LiveId" clId="{CBD63E61-CB39-4056-B398-2889FB1632EC}" dt="2024-04-18T18:18:28.585" v="796"/>
        <pc:sldMkLst>
          <pc:docMk/>
          <pc:sldMk cId="3256129840" sldId="289"/>
        </pc:sldMkLst>
        <pc:spChg chg="del mod ord">
          <ac:chgData name="john morissette" userId="4af981722268a815" providerId="LiveId" clId="{CBD63E61-CB39-4056-B398-2889FB1632EC}" dt="2024-04-18T17:35:10.788" v="468" actId="478"/>
          <ac:spMkLst>
            <pc:docMk/>
            <pc:sldMk cId="3256129840" sldId="289"/>
            <ac:spMk id="2" creationId="{1BEF5859-10C9-4588-9727-B9362E26C29D}"/>
          </ac:spMkLst>
        </pc:spChg>
        <pc:spChg chg="del mod">
          <ac:chgData name="john morissette" userId="4af981722268a815" providerId="LiveId" clId="{CBD63E61-CB39-4056-B398-2889FB1632EC}" dt="2024-04-11T16:02:13.961" v="179" actId="478"/>
          <ac:spMkLst>
            <pc:docMk/>
            <pc:sldMk cId="3256129840" sldId="289"/>
            <ac:spMk id="3" creationId="{5671D7E5-EF66-4BCD-8DAA-E9061157F0BE}"/>
          </ac:spMkLst>
        </pc:spChg>
        <pc:spChg chg="add del mod">
          <ac:chgData name="john morissette" userId="4af981722268a815" providerId="LiveId" clId="{CBD63E61-CB39-4056-B398-2889FB1632EC}" dt="2024-04-11T16:34:26.516" v="254" actId="478"/>
          <ac:spMkLst>
            <pc:docMk/>
            <pc:sldMk cId="3256129840" sldId="289"/>
            <ac:spMk id="4" creationId="{6887824E-BCF6-000C-888A-A2FD0E42D358}"/>
          </ac:spMkLst>
        </pc:spChg>
        <pc:spChg chg="mod ord">
          <ac:chgData name="john morissette" userId="4af981722268a815" providerId="LiveId" clId="{CBD63E61-CB39-4056-B398-2889FB1632EC}" dt="2024-04-18T17:11:36.430" v="448" actId="700"/>
          <ac:spMkLst>
            <pc:docMk/>
            <pc:sldMk cId="3256129840" sldId="289"/>
            <ac:spMk id="5" creationId="{B02A8827-B1A1-2D2F-D6DD-E886B886C43E}"/>
          </ac:spMkLst>
        </pc:spChg>
        <pc:spChg chg="add del mod">
          <ac:chgData name="john morissette" userId="4af981722268a815" providerId="LiveId" clId="{CBD63E61-CB39-4056-B398-2889FB1632EC}" dt="2024-04-11T16:33:50.147" v="250" actId="478"/>
          <ac:spMkLst>
            <pc:docMk/>
            <pc:sldMk cId="3256129840" sldId="289"/>
            <ac:spMk id="6" creationId="{47AD9C89-D447-520C-A011-620EAC54BFCB}"/>
          </ac:spMkLst>
        </pc:spChg>
        <pc:spChg chg="add del mod">
          <ac:chgData name="john morissette" userId="4af981722268a815" providerId="LiveId" clId="{CBD63E61-CB39-4056-B398-2889FB1632EC}" dt="2024-04-18T17:35:54.911" v="469" actId="21"/>
          <ac:spMkLst>
            <pc:docMk/>
            <pc:sldMk cId="3256129840" sldId="289"/>
            <ac:spMk id="7" creationId="{A06FEBA2-1B72-A868-CFEA-96F866C0D57C}"/>
          </ac:spMkLst>
        </pc:spChg>
        <pc:spChg chg="add del mod">
          <ac:chgData name="john morissette" userId="4af981722268a815" providerId="LiveId" clId="{CBD63E61-CB39-4056-B398-2889FB1632EC}" dt="2024-04-11T16:35:36.506" v="258" actId="478"/>
          <ac:spMkLst>
            <pc:docMk/>
            <pc:sldMk cId="3256129840" sldId="289"/>
            <ac:spMk id="8" creationId="{4A5B7600-022A-8072-C64C-400C8450D6E0}"/>
          </ac:spMkLst>
        </pc:spChg>
        <pc:spChg chg="add del mod">
          <ac:chgData name="john morissette" userId="4af981722268a815" providerId="LiveId" clId="{CBD63E61-CB39-4056-B398-2889FB1632EC}" dt="2024-04-18T17:11:36.430" v="448" actId="700"/>
          <ac:spMkLst>
            <pc:docMk/>
            <pc:sldMk cId="3256129840" sldId="289"/>
            <ac:spMk id="10" creationId="{CD3E7E8A-4DAB-60FD-B380-4D112C57BFAD}"/>
          </ac:spMkLst>
        </pc:spChg>
        <pc:picChg chg="add mod">
          <ac:chgData name="john morissette" userId="4af981722268a815" providerId="LiveId" clId="{CBD63E61-CB39-4056-B398-2889FB1632EC}" dt="2024-04-18T17:36:00.424" v="470" actId="1076"/>
          <ac:picMkLst>
            <pc:docMk/>
            <pc:sldMk cId="3256129840" sldId="289"/>
            <ac:picMk id="4" creationId="{40E47892-AF31-1C87-CB19-D2613464AE0F}"/>
          </ac:picMkLst>
        </pc:picChg>
        <pc:picChg chg="add del">
          <ac:chgData name="john morissette" userId="4af981722268a815" providerId="LiveId" clId="{CBD63E61-CB39-4056-B398-2889FB1632EC}" dt="2024-04-18T17:30:01.232" v="464" actId="478"/>
          <ac:picMkLst>
            <pc:docMk/>
            <pc:sldMk cId="3256129840" sldId="289"/>
            <ac:picMk id="3074" creationId="{95C522F6-B4FB-6009-E458-8665EFA51A67}"/>
          </ac:picMkLst>
        </pc:picChg>
      </pc:sldChg>
      <pc:sldChg chg="addSp modSp add mod">
        <pc:chgData name="john morissette" userId="4af981722268a815" providerId="LiveId" clId="{CBD63E61-CB39-4056-B398-2889FB1632EC}" dt="2024-04-18T16:55:15.966" v="349" actId="27636"/>
        <pc:sldMkLst>
          <pc:docMk/>
          <pc:sldMk cId="2329149726" sldId="290"/>
        </pc:sldMkLst>
        <pc:spChg chg="mod">
          <ac:chgData name="john morissette" userId="4af981722268a815" providerId="LiveId" clId="{CBD63E61-CB39-4056-B398-2889FB1632EC}" dt="2024-04-18T16:55:15.966" v="349" actId="27636"/>
          <ac:spMkLst>
            <pc:docMk/>
            <pc:sldMk cId="2329149726" sldId="290"/>
            <ac:spMk id="2" creationId="{1BEF5859-10C9-4588-9727-B9362E26C29D}"/>
          </ac:spMkLst>
        </pc:spChg>
        <pc:picChg chg="add mod">
          <ac:chgData name="john morissette" userId="4af981722268a815" providerId="LiveId" clId="{CBD63E61-CB39-4056-B398-2889FB1632EC}" dt="2024-04-18T16:55:00.458" v="330" actId="1076"/>
          <ac:picMkLst>
            <pc:docMk/>
            <pc:sldMk cId="2329149726" sldId="290"/>
            <ac:picMk id="1026" creationId="{7D040011-823C-18F4-5FF3-FB61755C9EDB}"/>
          </ac:picMkLst>
        </pc:picChg>
      </pc:sldChg>
      <pc:sldChg chg="addSp delSp modSp add mod">
        <pc:chgData name="john morissette" userId="4af981722268a815" providerId="LiveId" clId="{CBD63E61-CB39-4056-B398-2889FB1632EC}" dt="2024-04-18T17:09:46.825" v="390" actId="14100"/>
        <pc:sldMkLst>
          <pc:docMk/>
          <pc:sldMk cId="2164238419" sldId="291"/>
        </pc:sldMkLst>
        <pc:spChg chg="mod">
          <ac:chgData name="john morissette" userId="4af981722268a815" providerId="LiveId" clId="{CBD63E61-CB39-4056-B398-2889FB1632EC}" dt="2024-04-18T17:09:46.825" v="390" actId="14100"/>
          <ac:spMkLst>
            <pc:docMk/>
            <pc:sldMk cId="2164238419" sldId="291"/>
            <ac:spMk id="2" creationId="{1BEF5859-10C9-4588-9727-B9362E26C29D}"/>
          </ac:spMkLst>
        </pc:spChg>
        <pc:spChg chg="add del mod">
          <ac:chgData name="john morissette" userId="4af981722268a815" providerId="LiveId" clId="{CBD63E61-CB39-4056-B398-2889FB1632EC}" dt="2024-04-18T17:04:48.252" v="356" actId="478"/>
          <ac:spMkLst>
            <pc:docMk/>
            <pc:sldMk cId="2164238419" sldId="291"/>
            <ac:spMk id="3" creationId="{EAE56CA4-090E-C55D-9F51-CA9D97B4EB07}"/>
          </ac:spMkLst>
        </pc:spChg>
        <pc:spChg chg="add del mod">
          <ac:chgData name="john morissette" userId="4af981722268a815" providerId="LiveId" clId="{CBD63E61-CB39-4056-B398-2889FB1632EC}" dt="2024-04-18T17:05:22.114" v="360"/>
          <ac:spMkLst>
            <pc:docMk/>
            <pc:sldMk cId="2164238419" sldId="291"/>
            <ac:spMk id="4" creationId="{8D9231E3-8AA3-D581-26B5-2151E1F9E34F}"/>
          </ac:spMkLst>
        </pc:spChg>
        <pc:spChg chg="add del mod">
          <ac:chgData name="john morissette" userId="4af981722268a815" providerId="LiveId" clId="{CBD63E61-CB39-4056-B398-2889FB1632EC}" dt="2024-04-18T17:09:09.565" v="362"/>
          <ac:spMkLst>
            <pc:docMk/>
            <pc:sldMk cId="2164238419" sldId="291"/>
            <ac:spMk id="6" creationId="{BDDF97CF-A8E7-B8F0-3B25-086769F13680}"/>
          </ac:spMkLst>
        </pc:spChg>
        <pc:spChg chg="del mod">
          <ac:chgData name="john morissette" userId="4af981722268a815" providerId="LiveId" clId="{CBD63E61-CB39-4056-B398-2889FB1632EC}" dt="2024-04-18T17:04:59.162" v="358"/>
          <ac:spMkLst>
            <pc:docMk/>
            <pc:sldMk cId="2164238419" sldId="291"/>
            <ac:spMk id="10" creationId="{CD3E7E8A-4DAB-60FD-B380-4D112C57BFAD}"/>
          </ac:spMkLst>
        </pc:spChg>
        <pc:picChg chg="add mod">
          <ac:chgData name="john morissette" userId="4af981722268a815" providerId="LiveId" clId="{CBD63E61-CB39-4056-B398-2889FB1632EC}" dt="2024-04-18T17:09:25.688" v="365" actId="14100"/>
          <ac:picMkLst>
            <pc:docMk/>
            <pc:sldMk cId="2164238419" sldId="291"/>
            <ac:picMk id="2056" creationId="{31642A28-8315-7767-682F-645ED0D72011}"/>
          </ac:picMkLst>
        </pc:picChg>
      </pc:sldChg>
      <pc:sldChg chg="modSp add mod">
        <pc:chgData name="john morissette" userId="4af981722268a815" providerId="LiveId" clId="{CBD63E61-CB39-4056-B398-2889FB1632EC}" dt="2024-04-25T15:09:02.086" v="1411" actId="20577"/>
        <pc:sldMkLst>
          <pc:docMk/>
          <pc:sldMk cId="1012374704" sldId="292"/>
        </pc:sldMkLst>
        <pc:spChg chg="mod">
          <ac:chgData name="john morissette" userId="4af981722268a815" providerId="LiveId" clId="{CBD63E61-CB39-4056-B398-2889FB1632EC}" dt="2024-04-25T14:57:38.488" v="1177" actId="27636"/>
          <ac:spMkLst>
            <pc:docMk/>
            <pc:sldMk cId="1012374704" sldId="292"/>
            <ac:spMk id="2" creationId="{1BEF5859-10C9-4588-9727-B9362E26C29D}"/>
          </ac:spMkLst>
        </pc:spChg>
        <pc:spChg chg="mod">
          <ac:chgData name="john morissette" userId="4af981722268a815" providerId="LiveId" clId="{CBD63E61-CB39-4056-B398-2889FB1632EC}" dt="2024-04-25T15:09:02.086" v="1411" actId="20577"/>
          <ac:spMkLst>
            <pc:docMk/>
            <pc:sldMk cId="1012374704" sldId="292"/>
            <ac:spMk id="10" creationId="{CD3E7E8A-4DAB-60FD-B380-4D112C57BFAD}"/>
          </ac:spMkLst>
        </pc:spChg>
      </pc:sldChg>
      <pc:sldChg chg="addSp delSp modSp new mod ord">
        <pc:chgData name="john morissette" userId="4af981722268a815" providerId="LiveId" clId="{CBD63E61-CB39-4056-B398-2889FB1632EC}" dt="2024-04-18T18:21:10.360" v="823"/>
        <pc:sldMkLst>
          <pc:docMk/>
          <pc:sldMk cId="2907895028" sldId="293"/>
        </pc:sldMkLst>
        <pc:picChg chg="add del">
          <ac:chgData name="john morissette" userId="4af981722268a815" providerId="LiveId" clId="{CBD63E61-CB39-4056-B398-2889FB1632EC}" dt="2024-04-18T17:42:30.495" v="508" actId="478"/>
          <ac:picMkLst>
            <pc:docMk/>
            <pc:sldMk cId="2907895028" sldId="293"/>
            <ac:picMk id="4" creationId="{177CA8DE-713C-2180-1190-C8C045F61820}"/>
          </ac:picMkLst>
        </pc:picChg>
        <pc:picChg chg="add del">
          <ac:chgData name="john morissette" userId="4af981722268a815" providerId="LiveId" clId="{CBD63E61-CB39-4056-B398-2889FB1632EC}" dt="2024-04-18T17:42:23.976" v="507" actId="478"/>
          <ac:picMkLst>
            <pc:docMk/>
            <pc:sldMk cId="2907895028" sldId="293"/>
            <ac:picMk id="6" creationId="{40E272F1-3753-CA4B-A1ED-4ABA14E7E64B}"/>
          </ac:picMkLst>
        </pc:picChg>
        <pc:picChg chg="add mod">
          <ac:chgData name="john morissette" userId="4af981722268a815" providerId="LiveId" clId="{CBD63E61-CB39-4056-B398-2889FB1632EC}" dt="2024-04-18T18:18:22.030" v="794" actId="1076"/>
          <ac:picMkLst>
            <pc:docMk/>
            <pc:sldMk cId="2907895028" sldId="293"/>
            <ac:picMk id="8" creationId="{9EB01FC7-5645-AE8C-D683-B035112A4219}"/>
          </ac:picMkLst>
        </pc:picChg>
      </pc:sldChg>
      <pc:sldChg chg="addSp delSp modSp add mod ord">
        <pc:chgData name="john morissette" userId="4af981722268a815" providerId="LiveId" clId="{CBD63E61-CB39-4056-B398-2889FB1632EC}" dt="2024-04-18T18:21:20.262" v="825"/>
        <pc:sldMkLst>
          <pc:docMk/>
          <pc:sldMk cId="1131504288" sldId="294"/>
        </pc:sldMkLst>
        <pc:spChg chg="mod">
          <ac:chgData name="john morissette" userId="4af981722268a815" providerId="LiveId" clId="{CBD63E61-CB39-4056-B398-2889FB1632EC}" dt="2024-04-18T17:42:16.735" v="506" actId="14100"/>
          <ac:spMkLst>
            <pc:docMk/>
            <pc:sldMk cId="1131504288" sldId="294"/>
            <ac:spMk id="2" creationId="{1BEF5859-10C9-4588-9727-B9362E26C29D}"/>
          </ac:spMkLst>
        </pc:spChg>
        <pc:spChg chg="del mod">
          <ac:chgData name="john morissette" userId="4af981722268a815" providerId="LiveId" clId="{CBD63E61-CB39-4056-B398-2889FB1632EC}" dt="2024-04-18T17:41:53.948" v="476" actId="22"/>
          <ac:spMkLst>
            <pc:docMk/>
            <pc:sldMk cId="1131504288" sldId="294"/>
            <ac:spMk id="10" creationId="{CD3E7E8A-4DAB-60FD-B380-4D112C57BFAD}"/>
          </ac:spMkLst>
        </pc:spChg>
        <pc:picChg chg="add mod ord">
          <ac:chgData name="john morissette" userId="4af981722268a815" providerId="LiveId" clId="{CBD63E61-CB39-4056-B398-2889FB1632EC}" dt="2024-04-18T17:41:53.948" v="476" actId="22"/>
          <ac:picMkLst>
            <pc:docMk/>
            <pc:sldMk cId="1131504288" sldId="294"/>
            <ac:picMk id="4" creationId="{373F6791-7CEE-FE47-55E0-66BAD45D2F3D}"/>
          </ac:picMkLst>
        </pc:picChg>
      </pc:sldChg>
      <pc:sldChg chg="modSp add mod ord">
        <pc:chgData name="john morissette" userId="4af981722268a815" providerId="LiveId" clId="{CBD63E61-CB39-4056-B398-2889FB1632EC}" dt="2024-04-30T15:42:10.440" v="1706" actId="14100"/>
        <pc:sldMkLst>
          <pc:docMk/>
          <pc:sldMk cId="3183459701" sldId="295"/>
        </pc:sldMkLst>
        <pc:spChg chg="mod">
          <ac:chgData name="john morissette" userId="4af981722268a815" providerId="LiveId" clId="{CBD63E61-CB39-4056-B398-2889FB1632EC}" dt="2024-04-30T15:42:10.440" v="1706" actId="14100"/>
          <ac:spMkLst>
            <pc:docMk/>
            <pc:sldMk cId="3183459701" sldId="295"/>
            <ac:spMk id="2" creationId="{1BEF5859-10C9-4588-9727-B9362E26C29D}"/>
          </ac:spMkLst>
        </pc:spChg>
        <pc:spChg chg="mod">
          <ac:chgData name="john morissette" userId="4af981722268a815" providerId="LiveId" clId="{CBD63E61-CB39-4056-B398-2889FB1632EC}" dt="2024-04-30T15:29:42.432" v="1567" actId="313"/>
          <ac:spMkLst>
            <pc:docMk/>
            <pc:sldMk cId="3183459701" sldId="295"/>
            <ac:spMk id="10" creationId="{CD3E7E8A-4DAB-60FD-B380-4D112C57BFAD}"/>
          </ac:spMkLst>
        </pc:spChg>
      </pc:sldChg>
      <pc:sldChg chg="addSp modSp new del mod">
        <pc:chgData name="john morissette" userId="4af981722268a815" providerId="LiveId" clId="{CBD63E61-CB39-4056-B398-2889FB1632EC}" dt="2024-04-24T17:17:06.239" v="924" actId="47"/>
        <pc:sldMkLst>
          <pc:docMk/>
          <pc:sldMk cId="2808420128" sldId="296"/>
        </pc:sldMkLst>
        <pc:picChg chg="add mod">
          <ac:chgData name="john morissette" userId="4af981722268a815" providerId="LiveId" clId="{CBD63E61-CB39-4056-B398-2889FB1632EC}" dt="2024-04-18T17:56:36.605" v="790" actId="14100"/>
          <ac:picMkLst>
            <pc:docMk/>
            <pc:sldMk cId="2808420128" sldId="296"/>
            <ac:picMk id="4" creationId="{86C248ED-FDFC-12CD-5EB3-869E9AD5617E}"/>
          </ac:picMkLst>
        </pc:picChg>
      </pc:sldChg>
      <pc:sldChg chg="modSp add mod ord">
        <pc:chgData name="john morissette" userId="4af981722268a815" providerId="LiveId" clId="{CBD63E61-CB39-4056-B398-2889FB1632EC}" dt="2024-04-30T14:40:27.829" v="1514" actId="6549"/>
        <pc:sldMkLst>
          <pc:docMk/>
          <pc:sldMk cId="2317175008" sldId="297"/>
        </pc:sldMkLst>
        <pc:spChg chg="mod">
          <ac:chgData name="john morissette" userId="4af981722268a815" providerId="LiveId" clId="{CBD63E61-CB39-4056-B398-2889FB1632EC}" dt="2024-04-18T18:43:29.307" v="856" actId="20577"/>
          <ac:spMkLst>
            <pc:docMk/>
            <pc:sldMk cId="2317175008" sldId="297"/>
            <ac:spMk id="2" creationId="{1BEF5859-10C9-4588-9727-B9362E26C29D}"/>
          </ac:spMkLst>
        </pc:spChg>
        <pc:spChg chg="mod">
          <ac:chgData name="john morissette" userId="4af981722268a815" providerId="LiveId" clId="{CBD63E61-CB39-4056-B398-2889FB1632EC}" dt="2024-04-30T14:40:27.829" v="1514" actId="6549"/>
          <ac:spMkLst>
            <pc:docMk/>
            <pc:sldMk cId="2317175008" sldId="297"/>
            <ac:spMk id="10" creationId="{CD3E7E8A-4DAB-60FD-B380-4D112C57BFAD}"/>
          </ac:spMkLst>
        </pc:spChg>
      </pc:sldChg>
      <pc:sldChg chg="addSp new mod ord">
        <pc:chgData name="john morissette" userId="4af981722268a815" providerId="LiveId" clId="{CBD63E61-CB39-4056-B398-2889FB1632EC}" dt="2024-04-24T17:25:24.188" v="1079" actId="20578"/>
        <pc:sldMkLst>
          <pc:docMk/>
          <pc:sldMk cId="1791124581" sldId="298"/>
        </pc:sldMkLst>
        <pc:picChg chg="add">
          <ac:chgData name="john morissette" userId="4af981722268a815" providerId="LiveId" clId="{CBD63E61-CB39-4056-B398-2889FB1632EC}" dt="2024-04-24T17:15:45.184" v="921" actId="22"/>
          <ac:picMkLst>
            <pc:docMk/>
            <pc:sldMk cId="1791124581" sldId="298"/>
            <ac:picMk id="4" creationId="{E025B7C4-0BAA-B4EA-6411-004C9D4660A2}"/>
          </ac:picMkLst>
        </pc:picChg>
      </pc:sldChg>
      <pc:sldChg chg="new del">
        <pc:chgData name="john morissette" userId="4af981722268a815" providerId="LiveId" clId="{CBD63E61-CB39-4056-B398-2889FB1632EC}" dt="2024-04-24T16:28:54.363" v="919" actId="2696"/>
        <pc:sldMkLst>
          <pc:docMk/>
          <pc:sldMk cId="3731179212" sldId="298"/>
        </pc:sldMkLst>
      </pc:sldChg>
      <pc:sldChg chg="addSp new mod ord">
        <pc:chgData name="john morissette" userId="4af981722268a815" providerId="LiveId" clId="{CBD63E61-CB39-4056-B398-2889FB1632EC}" dt="2024-04-25T14:55:44.550" v="1137"/>
        <pc:sldMkLst>
          <pc:docMk/>
          <pc:sldMk cId="291180476" sldId="299"/>
        </pc:sldMkLst>
        <pc:picChg chg="add">
          <ac:chgData name="john morissette" userId="4af981722268a815" providerId="LiveId" clId="{CBD63E61-CB39-4056-B398-2889FB1632EC}" dt="2024-04-24T17:16:38.680" v="923" actId="22"/>
          <ac:picMkLst>
            <pc:docMk/>
            <pc:sldMk cId="291180476" sldId="299"/>
            <ac:picMk id="4" creationId="{70B1C23F-898D-2F4C-109D-695D0E021499}"/>
          </ac:picMkLst>
        </pc:picChg>
      </pc:sldChg>
      <pc:sldChg chg="addSp delSp modSp add del mod ord">
        <pc:chgData name="john morissette" userId="4af981722268a815" providerId="LiveId" clId="{CBD63E61-CB39-4056-B398-2889FB1632EC}" dt="2024-04-25T14:54:39.130" v="1133" actId="20577"/>
        <pc:sldMkLst>
          <pc:docMk/>
          <pc:sldMk cId="88033735" sldId="300"/>
        </pc:sldMkLst>
        <pc:spChg chg="mod">
          <ac:chgData name="john morissette" userId="4af981722268a815" providerId="LiveId" clId="{CBD63E61-CB39-4056-B398-2889FB1632EC}" dt="2024-04-25T14:54:39.130" v="1133" actId="20577"/>
          <ac:spMkLst>
            <pc:docMk/>
            <pc:sldMk cId="88033735" sldId="300"/>
            <ac:spMk id="2" creationId="{1BEF5859-10C9-4588-9727-B9362E26C29D}"/>
          </ac:spMkLst>
        </pc:spChg>
        <pc:spChg chg="del mod">
          <ac:chgData name="john morissette" userId="4af981722268a815" providerId="LiveId" clId="{CBD63E61-CB39-4056-B398-2889FB1632EC}" dt="2024-04-25T14:54:25.374" v="1118" actId="22"/>
          <ac:spMkLst>
            <pc:docMk/>
            <pc:sldMk cId="88033735" sldId="300"/>
            <ac:spMk id="10" creationId="{CD3E7E8A-4DAB-60FD-B380-4D112C57BFAD}"/>
          </ac:spMkLst>
        </pc:spChg>
        <pc:picChg chg="add mod ord">
          <ac:chgData name="john morissette" userId="4af981722268a815" providerId="LiveId" clId="{CBD63E61-CB39-4056-B398-2889FB1632EC}" dt="2024-04-25T14:54:25.374" v="1118" actId="22"/>
          <ac:picMkLst>
            <pc:docMk/>
            <pc:sldMk cId="88033735" sldId="300"/>
            <ac:picMk id="4" creationId="{7C2300AF-9C7F-A734-69DE-965E5CE31825}"/>
          </ac:picMkLst>
        </pc:picChg>
      </pc:sldChg>
      <pc:sldChg chg="addSp delSp modSp add del mod ord">
        <pc:chgData name="john morissette" userId="4af981722268a815" providerId="LiveId" clId="{CBD63E61-CB39-4056-B398-2889FB1632EC}" dt="2024-05-01T14:00:17.076" v="1734" actId="2696"/>
        <pc:sldMkLst>
          <pc:docMk/>
          <pc:sldMk cId="4287079697" sldId="301"/>
        </pc:sldMkLst>
        <pc:spChg chg="mod">
          <ac:chgData name="john morissette" userId="4af981722268a815" providerId="LiveId" clId="{CBD63E61-CB39-4056-B398-2889FB1632EC}" dt="2024-04-25T14:54:51.165" v="1135" actId="27636"/>
          <ac:spMkLst>
            <pc:docMk/>
            <pc:sldMk cId="4287079697" sldId="301"/>
            <ac:spMk id="2" creationId="{1BEF5859-10C9-4588-9727-B9362E26C29D}"/>
          </ac:spMkLst>
        </pc:spChg>
        <pc:spChg chg="add del mod">
          <ac:chgData name="john morissette" userId="4af981722268a815" providerId="LiveId" clId="{CBD63E61-CB39-4056-B398-2889FB1632EC}" dt="2024-04-25T14:53:59.187" v="1114" actId="5793"/>
          <ac:spMkLst>
            <pc:docMk/>
            <pc:sldMk cId="4287079697" sldId="301"/>
            <ac:spMk id="10" creationId="{CD3E7E8A-4DAB-60FD-B380-4D112C57BFAD}"/>
          </ac:spMkLst>
        </pc:spChg>
        <pc:picChg chg="add del mod ord">
          <ac:chgData name="john morissette" userId="4af981722268a815" providerId="LiveId" clId="{CBD63E61-CB39-4056-B398-2889FB1632EC}" dt="2024-04-25T14:53:52.768" v="1113" actId="22"/>
          <ac:picMkLst>
            <pc:docMk/>
            <pc:sldMk cId="4287079697" sldId="301"/>
            <ac:picMk id="4" creationId="{CB25002A-C9E2-26B4-26B3-6D1EA13810D5}"/>
          </ac:picMkLst>
        </pc:picChg>
      </pc:sldChg>
      <pc:sldChg chg="addSp delSp modSp add mod ord">
        <pc:chgData name="john morissette" userId="4af981722268a815" providerId="LiveId" clId="{CBD63E61-CB39-4056-B398-2889FB1632EC}" dt="2024-04-30T14:31:09.107" v="1500"/>
        <pc:sldMkLst>
          <pc:docMk/>
          <pc:sldMk cId="2762620191" sldId="302"/>
        </pc:sldMkLst>
        <pc:spChg chg="mod">
          <ac:chgData name="john morissette" userId="4af981722268a815" providerId="LiveId" clId="{CBD63E61-CB39-4056-B398-2889FB1632EC}" dt="2024-04-30T14:17:13.682" v="1466" actId="27636"/>
          <ac:spMkLst>
            <pc:docMk/>
            <pc:sldMk cId="2762620191" sldId="302"/>
            <ac:spMk id="2" creationId="{1BEF5859-10C9-4588-9727-B9362E26C29D}"/>
          </ac:spMkLst>
        </pc:spChg>
        <pc:spChg chg="del">
          <ac:chgData name="john morissette" userId="4af981722268a815" providerId="LiveId" clId="{CBD63E61-CB39-4056-B398-2889FB1632EC}" dt="2024-04-30T14:16:45.934" v="1417" actId="22"/>
          <ac:spMkLst>
            <pc:docMk/>
            <pc:sldMk cId="2762620191" sldId="302"/>
            <ac:spMk id="10" creationId="{CD3E7E8A-4DAB-60FD-B380-4D112C57BFAD}"/>
          </ac:spMkLst>
        </pc:spChg>
        <pc:picChg chg="add mod ord">
          <ac:chgData name="john morissette" userId="4af981722268a815" providerId="LiveId" clId="{CBD63E61-CB39-4056-B398-2889FB1632EC}" dt="2024-04-30T14:17:21.417" v="1468" actId="14100"/>
          <ac:picMkLst>
            <pc:docMk/>
            <pc:sldMk cId="2762620191" sldId="302"/>
            <ac:picMk id="4" creationId="{091679C5-69ED-7A96-B944-A86EB8A2B894}"/>
          </ac:picMkLst>
        </pc:picChg>
      </pc:sldChg>
      <pc:sldChg chg="addSp delSp modSp add mod">
        <pc:chgData name="john morissette" userId="4af981722268a815" providerId="LiveId" clId="{CBD63E61-CB39-4056-B398-2889FB1632EC}" dt="2024-05-01T13:57:18.280" v="1726" actId="14100"/>
        <pc:sldMkLst>
          <pc:docMk/>
          <pc:sldMk cId="39492852" sldId="303"/>
        </pc:sldMkLst>
        <pc:spChg chg="del">
          <ac:chgData name="john morissette" userId="4af981722268a815" providerId="LiveId" clId="{CBD63E61-CB39-4056-B398-2889FB1632EC}" dt="2024-05-01T13:57:01.084" v="1707" actId="22"/>
          <ac:spMkLst>
            <pc:docMk/>
            <pc:sldMk cId="39492852" sldId="303"/>
            <ac:spMk id="10" creationId="{CD3E7E8A-4DAB-60FD-B380-4D112C57BFAD}"/>
          </ac:spMkLst>
        </pc:spChg>
        <pc:picChg chg="add mod ord">
          <ac:chgData name="john morissette" userId="4af981722268a815" providerId="LiveId" clId="{CBD63E61-CB39-4056-B398-2889FB1632EC}" dt="2024-05-01T13:57:18.280" v="1726" actId="14100"/>
          <ac:picMkLst>
            <pc:docMk/>
            <pc:sldMk cId="39492852" sldId="303"/>
            <ac:picMk id="4" creationId="{23773BD8-703E-8C4C-641F-1A5EBC41DA2A}"/>
          </ac:picMkLst>
        </pc:picChg>
      </pc:sldChg>
      <pc:sldChg chg="addSp delSp modSp add mod">
        <pc:chgData name="john morissette" userId="4af981722268a815" providerId="LiveId" clId="{CBD63E61-CB39-4056-B398-2889FB1632EC}" dt="2024-05-01T13:59:16.952" v="1733" actId="14100"/>
        <pc:sldMkLst>
          <pc:docMk/>
          <pc:sldMk cId="2597470019" sldId="304"/>
        </pc:sldMkLst>
        <pc:spChg chg="del mod">
          <ac:chgData name="john morissette" userId="4af981722268a815" providerId="LiveId" clId="{CBD63E61-CB39-4056-B398-2889FB1632EC}" dt="2024-05-01T13:59:02.275" v="1729" actId="22"/>
          <ac:spMkLst>
            <pc:docMk/>
            <pc:sldMk cId="2597470019" sldId="304"/>
            <ac:spMk id="10" creationId="{CD3E7E8A-4DAB-60FD-B380-4D112C57BFAD}"/>
          </ac:spMkLst>
        </pc:spChg>
        <pc:picChg chg="add mod ord">
          <ac:chgData name="john morissette" userId="4af981722268a815" providerId="LiveId" clId="{CBD63E61-CB39-4056-B398-2889FB1632EC}" dt="2024-05-01T13:59:16.952" v="1733" actId="14100"/>
          <ac:picMkLst>
            <pc:docMk/>
            <pc:sldMk cId="2597470019" sldId="304"/>
            <ac:picMk id="4" creationId="{A993C8EF-27F0-56CE-180F-56DC0509A4B9}"/>
          </ac:picMkLst>
        </pc:picChg>
      </pc:sldChg>
      <pc:sldMasterChg chg="modSp modSldLayout">
        <pc:chgData name="john morissette" userId="4af981722268a815" providerId="LiveId" clId="{CBD63E61-CB39-4056-B398-2889FB1632EC}" dt="2024-04-11T15:43:01.812" v="0"/>
        <pc:sldMasterMkLst>
          <pc:docMk/>
          <pc:sldMasterMk cId="2319061225" sldId="2147483648"/>
        </pc:sldMasterMkLst>
        <pc:spChg chg="mod">
          <ac:chgData name="john morissette" userId="4af981722268a815" providerId="LiveId" clId="{CBD63E61-CB39-4056-B398-2889FB1632EC}" dt="2024-04-11T15:43:01.812" v="0"/>
          <ac:spMkLst>
            <pc:docMk/>
            <pc:sldMasterMk cId="2319061225" sldId="2147483648"/>
            <ac:spMk id="2" creationId="{8F4C17E5-24ED-44BC-BA50-02EF903552E1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asterMk cId="2319061225" sldId="2147483648"/>
            <ac:spMk id="3" creationId="{4833D101-3AF0-4F06-90ED-B83615C36CE9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asterMk cId="2319061225" sldId="2147483648"/>
            <ac:spMk id="4" creationId="{C2AE9FDE-AF95-49F8-A927-35A23C9E6532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asterMk cId="2319061225" sldId="2147483648"/>
            <ac:spMk id="5" creationId="{CC2E900D-8FF9-4E80-860D-89C2D3B4E4E1}"/>
          </ac:spMkLst>
        </pc:spChg>
        <pc:spChg chg="mod">
          <ac:chgData name="john morissette" userId="4af981722268a815" providerId="LiveId" clId="{CBD63E61-CB39-4056-B398-2889FB1632EC}" dt="2024-04-11T15:43:01.812" v="0"/>
          <ac:spMkLst>
            <pc:docMk/>
            <pc:sldMasterMk cId="2319061225" sldId="2147483648"/>
            <ac:spMk id="6" creationId="{F1A66A0C-1415-46A3-A1FF-BE18C70873E3}"/>
          </ac:spMkLst>
        </pc:sp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1776826555" sldId="2147483649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776826555" sldId="2147483649"/>
              <ac:spMk id="2" creationId="{415B3628-62D7-4A6D-A79F-34DE91DBA31E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1776826555" sldId="2147483649"/>
              <ac:picMk id="8" creationId="{A04F1E16-9A84-4D0E-9706-79C396AF6AE6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982124936" sldId="2147483650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82124936" sldId="2147483650"/>
              <ac:spMk id="2" creationId="{3F0A9B92-C2D0-466A-A680-A35832C452B3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82124936" sldId="2147483650"/>
              <ac:spMk id="3" creationId="{2DA41CE6-5A88-4C5C-B2A4-6A5D2153B16F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82124936" sldId="2147483650"/>
              <ac:spMk id="5" creationId="{7727F11D-8AF8-44D6-A48B-D8C7779B8B08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82124936" sldId="2147483650"/>
              <ac:spMk id="6" creationId="{658C0879-6B0F-4AF6-A997-EC61DA8964AE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982124936" sldId="2147483650"/>
              <ac:picMk id="8" creationId="{D514C6BF-376E-43E8-881D-2E767426990A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4249735939" sldId="2147483651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4249735939" sldId="2147483651"/>
              <ac:spMk id="2" creationId="{23A3821F-4537-4AE7-8829-C2E3AE60F6E1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4249735939" sldId="2147483651"/>
              <ac:spMk id="3" creationId="{EAC9D25F-5B3D-F5B2-5D02-C6BC6AA8987B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4249735939" sldId="2147483651"/>
              <ac:spMk id="15" creationId="{7459776D-4049-CB00-C321-0627C169BC51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4249735939" sldId="2147483651"/>
              <ac:spMk id="16" creationId="{EDE114AF-34C6-A062-7340-858BC27DA264}"/>
            </ac:spMkLst>
          </pc:spChg>
          <pc:grpChg chg="mod">
            <ac:chgData name="john morissette" userId="4af981722268a815" providerId="LiveId" clId="{CBD63E61-CB39-4056-B398-2889FB1632EC}" dt="2024-04-11T15:43:01.812" v="0"/>
            <ac:grpSpMkLst>
              <pc:docMk/>
              <pc:sldMasterMk cId="2319061225" sldId="2147483648"/>
              <pc:sldLayoutMk cId="4249735939" sldId="2147483651"/>
              <ac:grpSpMk id="9" creationId="{18E16CF1-2502-F2F0-2C27-2DD7979033E2}"/>
            </ac:grpSpMkLst>
          </pc:gr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4249735939" sldId="2147483651"/>
              <ac:cxnSpMk id="10" creationId="{6322A6FB-333C-65AE-23D8-08BCEA174D43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4249735939" sldId="2147483651"/>
              <ac:cxnSpMk id="11" creationId="{162BB247-4598-A983-DEBF-6F042C1DB0BC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4249735939" sldId="2147483651"/>
              <ac:cxnSpMk id="12" creationId="{34E84FEE-D475-A71D-7996-5925602ECF9A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2432451945" sldId="2147483653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2" creationId="{81CF3B5C-31C4-46BA-9FAD-72DF917A84DA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3" creationId="{B659CD1F-9DFB-4048-9B9B-2BD7D4EC6400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4" creationId="{AC9B20CF-6B91-4562-B799-0ABDAEBC0D2A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5" creationId="{B374FC39-67F6-42EA-BCD1-F69AE2F0F22D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7" creationId="{0120DFF5-B64A-9744-4500-1D7BBA19BF1C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432451945" sldId="2147483653"/>
              <ac:spMk id="8" creationId="{CBE560E3-F935-488F-8F0E-191D7B6B54B8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2432451945" sldId="2147483653"/>
              <ac:picMk id="13" creationId="{E0588715-35AD-8BE1-A5FC-E28BDD3854A6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917780591" sldId="2147483664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17780591" sldId="2147483664"/>
              <ac:spMk id="2" creationId="{23A3821F-4537-4AE7-8829-C2E3AE60F6E1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17780591" sldId="2147483664"/>
              <ac:spMk id="4" creationId="{04569D00-2037-2A8D-943B-22FAC1C0B690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17780591" sldId="2147483664"/>
              <ac:spMk id="5" creationId="{75967A9D-0B53-4F3F-0872-495C23A33235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17780591" sldId="2147483664"/>
              <ac:spMk id="8" creationId="{643B0E9A-A777-8745-6A36-0A79CB5E036B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917780591" sldId="2147483664"/>
              <ac:spMk id="13" creationId="{4C376638-5C5B-8E5B-0C26-8F63B98EA417}"/>
            </ac:spMkLst>
          </pc:s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917780591" sldId="2147483664"/>
              <ac:cxnSpMk id="11" creationId="{3B2CC92D-F90A-CB67-4860-D6939AC29566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1291140423" sldId="2147483665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291140423" sldId="2147483665"/>
              <ac:spMk id="2" creationId="{415B3628-62D7-4A6D-A79F-34DE91DBA31E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291140423" sldId="2147483665"/>
              <ac:spMk id="3" creationId="{55457758-A125-4CEA-A3D5-CBD010417BD2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291140423" sldId="2147483665"/>
              <ac:spMk id="10" creationId="{6026D44C-0B39-4DE1-A0FC-5615DDAAE3CE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291140423" sldId="2147483665"/>
              <ac:spMk id="11" creationId="{0F8222B4-B618-42C4-8BDB-D2E4DF2F22C3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1291140423" sldId="2147483665"/>
              <ac:picMk id="6" creationId="{ED3361C9-310A-4255-A94E-B77588962DA5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3370680036" sldId="2147483667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370680036" sldId="2147483667"/>
              <ac:spMk id="2" creationId="{EE5C4E19-B78B-4E39-B661-7E6A2E6C5002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370680036" sldId="2147483667"/>
              <ac:spMk id="6" creationId="{BFB554B2-4C33-2975-9F27-94B8AE71DF13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370680036" sldId="2147483667"/>
              <ac:spMk id="7" creationId="{503C6776-E983-2BA3-1054-75996FE0FD22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370680036" sldId="2147483667"/>
              <ac:spMk id="8" creationId="{C3975522-461E-4D79-B5B9-BF9471B54688}"/>
            </ac:spMkLst>
          </pc:spChg>
          <pc:grpChg chg="mod">
            <ac:chgData name="john morissette" userId="4af981722268a815" providerId="LiveId" clId="{CBD63E61-CB39-4056-B398-2889FB1632EC}" dt="2024-04-11T15:43:01.812" v="0"/>
            <ac:grpSpMkLst>
              <pc:docMk/>
              <pc:sldMasterMk cId="2319061225" sldId="2147483648"/>
              <pc:sldLayoutMk cId="3370680036" sldId="2147483667"/>
              <ac:grpSpMk id="10" creationId="{544E9C70-0200-3C21-7766-CB9EA5FBFA88}"/>
            </ac:grpSpMkLst>
          </pc:gr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3370680036" sldId="2147483667"/>
              <ac:cxnSpMk id="11" creationId="{1D5E4B16-2071-DEE9-BE53-F35AFBEFCA57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3370680036" sldId="2147483667"/>
              <ac:cxnSpMk id="12" creationId="{1CB2B071-0355-D550-18A8-9D515CA16987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1282501794" sldId="2147483669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1282501794" sldId="2147483669"/>
              <ac:spMk id="2" creationId="{415B3628-62D7-4A6D-A79F-34DE91DBA31E}"/>
            </ac:spMkLst>
          </pc:spChg>
          <pc:grpChg chg="mod">
            <ac:chgData name="john morissette" userId="4af981722268a815" providerId="LiveId" clId="{CBD63E61-CB39-4056-B398-2889FB1632EC}" dt="2024-04-11T15:43:01.812" v="0"/>
            <ac:grpSpMkLst>
              <pc:docMk/>
              <pc:sldMasterMk cId="2319061225" sldId="2147483648"/>
              <pc:sldLayoutMk cId="1282501794" sldId="2147483669"/>
              <ac:grpSpMk id="4" creationId="{4A96E214-6A61-C8A7-B1DB-C8C260C13441}"/>
            </ac:grpSpMkLst>
          </pc:gr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1282501794" sldId="2147483669"/>
              <ac:cxnSpMk id="5" creationId="{A18BC1BC-99D6-D9F4-19F9-AAE722E2AE61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1282501794" sldId="2147483669"/>
              <ac:cxnSpMk id="6" creationId="{6816F797-248B-2C75-29B9-DB65A809D47B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3754018643" sldId="2147483670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754018643" sldId="2147483670"/>
              <ac:spMk id="2" creationId="{415B3628-62D7-4A6D-A79F-34DE91DBA31E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3754018643" sldId="2147483670"/>
              <ac:spMk id="9" creationId="{419F5397-34DB-BC88-ADF5-AA470A06FE50}"/>
            </ac:spMkLst>
          </pc:s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3754018643" sldId="2147483670"/>
              <ac:cxnSpMk id="7" creationId="{5D8E94DD-0F7B-3F92-58EA-5F06D557BF40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440329692" sldId="2147483671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440329692" sldId="2147483671"/>
              <ac:spMk id="2" creationId="{415B3628-62D7-4A6D-A79F-34DE91DBA31E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440329692" sldId="2147483671"/>
              <ac:picMk id="4" creationId="{5E045004-3604-59DC-13E0-7A0B2DF78C4E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284012778" sldId="2147483672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2" creationId="{81CF3B5C-31C4-46BA-9FAD-72DF917A84DA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3" creationId="{B659CD1F-9DFB-4048-9B9B-2BD7D4EC6400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5" creationId="{B374FC39-67F6-42EA-BCD1-F69AE2F0F22D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7" creationId="{07FF22E3-5928-787E-B062-FA18127D3BD9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9" creationId="{178E4D0B-96F1-45F3-6B2A-5FA31A37257F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13" creationId="{5F41582C-9AD2-F126-40F3-D43E77D158C8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84012778" sldId="2147483672"/>
              <ac:spMk id="14" creationId="{341F76B1-7BEF-7A88-1394-1164BFF082E5}"/>
            </ac:spMkLst>
          </pc:spChg>
          <pc:picChg chg="mod">
            <ac:chgData name="john morissette" userId="4af981722268a815" providerId="LiveId" clId="{CBD63E61-CB39-4056-B398-2889FB1632EC}" dt="2024-04-11T15:43:01.812" v="0"/>
            <ac:picMkLst>
              <pc:docMk/>
              <pc:sldMasterMk cId="2319061225" sldId="2147483648"/>
              <pc:sldLayoutMk cId="284012778" sldId="2147483672"/>
              <ac:picMk id="10" creationId="{955F7B05-9431-1FBA-415D-6CF2DF562B97}"/>
            </ac:picMkLst>
          </pc:pic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2112085538" sldId="2147483673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2" creationId="{81CF3B5C-31C4-46BA-9FAD-72DF917A84DA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3" creationId="{94BF07A4-5A33-0B3C-A378-AB2435F1D5FF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5" creationId="{CDD81865-54C7-7674-4B2E-041D05C1D146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15" creationId="{83354B96-CD25-BE1C-8CA2-3825F820B759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17" creationId="{6F39BA57-7F1C-623F-BC7F-B689C5AC33EA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19" creationId="{63DC63A6-41FE-6C2D-9A53-0AE4A6DBF39B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112085538" sldId="2147483673"/>
              <ac:spMk id="20" creationId="{0B5130EC-B05B-5489-FBEC-DBEB6D1E737D}"/>
            </ac:spMkLst>
          </pc:spChg>
          <pc:grpChg chg="mod">
            <ac:chgData name="john morissette" userId="4af981722268a815" providerId="LiveId" clId="{CBD63E61-CB39-4056-B398-2889FB1632EC}" dt="2024-04-11T15:43:01.812" v="0"/>
            <ac:grpSpMkLst>
              <pc:docMk/>
              <pc:sldMasterMk cId="2319061225" sldId="2147483648"/>
              <pc:sldLayoutMk cId="2112085538" sldId="2147483673"/>
              <ac:grpSpMk id="10" creationId="{6A217F83-0BDB-C70B-29FE-2651DE191533}"/>
            </ac:grpSpMkLst>
          </pc:gr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2112085538" sldId="2147483673"/>
              <ac:cxnSpMk id="11" creationId="{E0C62368-3F79-C078-7086-B23D2F5A09F8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2112085538" sldId="2147483673"/>
              <ac:cxnSpMk id="12" creationId="{609BDD71-BF2E-BDB0-A625-D8371AEA1CAB}"/>
            </ac:cxnSpMkLst>
          </pc:cxnChg>
        </pc:sldLayoutChg>
        <pc:sldLayoutChg chg="modSp">
          <pc:chgData name="john morissette" userId="4af981722268a815" providerId="LiveId" clId="{CBD63E61-CB39-4056-B398-2889FB1632EC}" dt="2024-04-11T15:43:01.812" v="0"/>
          <pc:sldLayoutMkLst>
            <pc:docMk/>
            <pc:sldMasterMk cId="2319061225" sldId="2147483648"/>
            <pc:sldLayoutMk cId="2328081630" sldId="2147483674"/>
          </pc:sldLayoutMkLst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328081630" sldId="2147483674"/>
              <ac:spMk id="2" creationId="{EE5C4E19-B78B-4E39-B661-7E6A2E6C5002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328081630" sldId="2147483674"/>
              <ac:spMk id="3" creationId="{A14C3057-3BCC-F9A2-98D8-17DDB36F1823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328081630" sldId="2147483674"/>
              <ac:spMk id="8" creationId="{C3975522-461E-4D79-B5B9-BF9471B54688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328081630" sldId="2147483674"/>
              <ac:spMk id="10" creationId="{5F91997C-538B-C8B9-14D7-31A1932F69C3}"/>
            </ac:spMkLst>
          </pc:spChg>
          <pc:spChg chg="mod">
            <ac:chgData name="john morissette" userId="4af981722268a815" providerId="LiveId" clId="{CBD63E61-CB39-4056-B398-2889FB1632EC}" dt="2024-04-11T15:43:01.812" v="0"/>
            <ac:spMkLst>
              <pc:docMk/>
              <pc:sldMasterMk cId="2319061225" sldId="2147483648"/>
              <pc:sldLayoutMk cId="2328081630" sldId="2147483674"/>
              <ac:spMk id="11" creationId="{1F777EF4-982E-9337-7E82-31DC723C1273}"/>
            </ac:spMkLst>
          </pc:spChg>
          <pc:grpChg chg="mod">
            <ac:chgData name="john morissette" userId="4af981722268a815" providerId="LiveId" clId="{CBD63E61-CB39-4056-B398-2889FB1632EC}" dt="2024-04-11T15:43:01.812" v="0"/>
            <ac:grpSpMkLst>
              <pc:docMk/>
              <pc:sldMasterMk cId="2319061225" sldId="2147483648"/>
              <pc:sldLayoutMk cId="2328081630" sldId="2147483674"/>
              <ac:grpSpMk id="14" creationId="{E34303BA-AFB6-0E22-486F-785994E3B7B1}"/>
            </ac:grpSpMkLst>
          </pc:grp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2328081630" sldId="2147483674"/>
              <ac:cxnSpMk id="15" creationId="{F66E3A08-02EB-7B54-5089-E7A7F19FD725}"/>
            </ac:cxnSpMkLst>
          </pc:cxnChg>
          <pc:cxnChg chg="mod">
            <ac:chgData name="john morissette" userId="4af981722268a815" providerId="LiveId" clId="{CBD63E61-CB39-4056-B398-2889FB1632EC}" dt="2024-04-11T15:43:01.812" v="0"/>
            <ac:cxnSpMkLst>
              <pc:docMk/>
              <pc:sldMasterMk cId="2319061225" sldId="2147483648"/>
              <pc:sldLayoutMk cId="2328081630" sldId="2147483674"/>
              <ac:cxnSpMk id="16" creationId="{814F9BE5-00B2-ADDF-771C-AB098B36C820}"/>
            </ac:cxnSpMkLst>
          </pc:cxnChg>
        </pc:sldLayoutChg>
      </pc:sldMasterChg>
      <pc:sldMasterChg chg="delSldLayout">
        <pc:chgData name="john morissette" userId="4af981722268a815" providerId="LiveId" clId="{CBD63E61-CB39-4056-B398-2889FB1632EC}" dt="2024-04-24T17:22:27.633" v="1033" actId="47"/>
        <pc:sldMasterMkLst>
          <pc:docMk/>
          <pc:sldMasterMk cId="198706312" sldId="2147483744"/>
        </pc:sldMasterMkLst>
        <pc:sldLayoutChg chg="del">
          <pc:chgData name="john morissette" userId="4af981722268a815" providerId="LiveId" clId="{CBD63E61-CB39-4056-B398-2889FB1632EC}" dt="2024-04-24T17:22:17.097" v="1024" actId="47"/>
          <pc:sldLayoutMkLst>
            <pc:docMk/>
            <pc:sldMasterMk cId="198706312" sldId="2147483744"/>
            <pc:sldLayoutMk cId="285762799" sldId="2147483758"/>
          </pc:sldLayoutMkLst>
        </pc:sldLayoutChg>
        <pc:sldLayoutChg chg="del">
          <pc:chgData name="john morissette" userId="4af981722268a815" providerId="LiveId" clId="{CBD63E61-CB39-4056-B398-2889FB1632EC}" dt="2024-04-24T17:22:19.097" v="1025" actId="47"/>
          <pc:sldLayoutMkLst>
            <pc:docMk/>
            <pc:sldMasterMk cId="198706312" sldId="2147483744"/>
            <pc:sldLayoutMk cId="1817575821" sldId="2147483759"/>
          </pc:sldLayoutMkLst>
        </pc:sldLayoutChg>
        <pc:sldLayoutChg chg="del">
          <pc:chgData name="john morissette" userId="4af981722268a815" providerId="LiveId" clId="{CBD63E61-CB39-4056-B398-2889FB1632EC}" dt="2024-04-24T17:22:21.736" v="1027" actId="47"/>
          <pc:sldLayoutMkLst>
            <pc:docMk/>
            <pc:sldMasterMk cId="198706312" sldId="2147483744"/>
            <pc:sldLayoutMk cId="534608500" sldId="2147483760"/>
          </pc:sldLayoutMkLst>
        </pc:sldLayoutChg>
        <pc:sldLayoutChg chg="del">
          <pc:chgData name="john morissette" userId="4af981722268a815" providerId="LiveId" clId="{CBD63E61-CB39-4056-B398-2889FB1632EC}" dt="2024-04-24T17:22:22.730" v="1028" actId="47"/>
          <pc:sldLayoutMkLst>
            <pc:docMk/>
            <pc:sldMasterMk cId="198706312" sldId="2147483744"/>
            <pc:sldLayoutMk cId="3381787573" sldId="2147483761"/>
          </pc:sldLayoutMkLst>
        </pc:sldLayoutChg>
        <pc:sldLayoutChg chg="del">
          <pc:chgData name="john morissette" userId="4af981722268a815" providerId="LiveId" clId="{CBD63E61-CB39-4056-B398-2889FB1632EC}" dt="2024-04-24T17:22:23.623" v="1029" actId="47"/>
          <pc:sldLayoutMkLst>
            <pc:docMk/>
            <pc:sldMasterMk cId="198706312" sldId="2147483744"/>
            <pc:sldLayoutMk cId="1857713444" sldId="2147483762"/>
          </pc:sldLayoutMkLst>
        </pc:sldLayoutChg>
        <pc:sldLayoutChg chg="del">
          <pc:chgData name="john morissette" userId="4af981722268a815" providerId="LiveId" clId="{CBD63E61-CB39-4056-B398-2889FB1632EC}" dt="2024-04-24T17:22:24.534" v="1030" actId="47"/>
          <pc:sldLayoutMkLst>
            <pc:docMk/>
            <pc:sldMasterMk cId="198706312" sldId="2147483744"/>
            <pc:sldLayoutMk cId="2458887496" sldId="2147483763"/>
          </pc:sldLayoutMkLst>
        </pc:sldLayoutChg>
        <pc:sldLayoutChg chg="del">
          <pc:chgData name="john morissette" userId="4af981722268a815" providerId="LiveId" clId="{CBD63E61-CB39-4056-B398-2889FB1632EC}" dt="2024-04-24T17:22:25.475" v="1031" actId="47"/>
          <pc:sldLayoutMkLst>
            <pc:docMk/>
            <pc:sldMasterMk cId="198706312" sldId="2147483744"/>
            <pc:sldLayoutMk cId="171096518" sldId="2147483764"/>
          </pc:sldLayoutMkLst>
        </pc:sldLayoutChg>
        <pc:sldLayoutChg chg="del">
          <pc:chgData name="john morissette" userId="4af981722268a815" providerId="LiveId" clId="{CBD63E61-CB39-4056-B398-2889FB1632EC}" dt="2024-04-24T17:22:26.785" v="1032" actId="47"/>
          <pc:sldLayoutMkLst>
            <pc:docMk/>
            <pc:sldMasterMk cId="198706312" sldId="2147483744"/>
            <pc:sldLayoutMk cId="4281281977" sldId="2147483765"/>
          </pc:sldLayoutMkLst>
        </pc:sldLayoutChg>
        <pc:sldLayoutChg chg="del">
          <pc:chgData name="john morissette" userId="4af981722268a815" providerId="LiveId" clId="{CBD63E61-CB39-4056-B398-2889FB1632EC}" dt="2024-04-24T17:22:27.633" v="1033" actId="47"/>
          <pc:sldLayoutMkLst>
            <pc:docMk/>
            <pc:sldMasterMk cId="198706312" sldId="2147483744"/>
            <pc:sldLayoutMk cId="2992461029" sldId="21474837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39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8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1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7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5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8D75-75DF-896B-6DF0-32A3A13ED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65927-9185-24F3-E9C1-092EC8AA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BCB99-1D9B-F35E-E96D-04CEC160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E2260-F59C-240C-A44C-B9B194D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EE36-4657-8014-9415-8CFA099F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89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4CB1-4DBE-E0C1-00EE-9E613627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E9FAC-1BBC-160A-E31F-93D3F33E4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EB26-B434-EF8A-C905-54FA4DB5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F0FC-3681-FF5F-23AC-BD5CAA0C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40B0-D283-F996-C728-A30E8F41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993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FA7AE-A05E-E1E1-4896-E121478AC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4E4D-7651-3756-FA29-763F7AC4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7A54-CDC4-268F-88F7-E3C1AD13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26913-57A1-9E01-6EAD-98C10F4A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9314D-9324-DB50-6FEF-67B0B03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869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1439" y="3329790"/>
            <a:ext cx="3706328" cy="3200400"/>
          </a:xfrm>
        </p:spPr>
        <p:txBody>
          <a:bodyPr anchor="ctr">
            <a:noAutofit/>
          </a:bodyPr>
          <a:lstStyle>
            <a:lvl1pPr algn="l">
              <a:defRPr sz="2700" spc="113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1"/>
            <a:ext cx="7116234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1738" y="268361"/>
            <a:ext cx="5466212" cy="2121177"/>
          </a:xfrm>
        </p:spPr>
        <p:txBody>
          <a:bodyPr anchor="b">
            <a:normAutofit/>
          </a:bodyPr>
          <a:lstStyle>
            <a:lvl1pPr>
              <a:defRPr lang="en-US" sz="2100" kern="1200" spc="11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91791" y="2763079"/>
            <a:ext cx="5466159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50" b="1" spc="38" baseline="0"/>
            </a:lvl1pPr>
            <a:lvl2pPr marL="212598" indent="-214313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spc="38" baseline="0"/>
            </a:lvl2pPr>
            <a:lvl3pPr marL="425196" indent="-214313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spc="38" baseline="0"/>
            </a:lvl3pPr>
            <a:lvl4pPr marL="644652" indent="-214313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spc="38" baseline="0"/>
            </a:lvl4pPr>
            <a:lvl5pPr marL="857250" indent="-214313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spc="38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22281" y="-25401"/>
            <a:ext cx="2321719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907930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0125" y="6356350"/>
            <a:ext cx="2864421" cy="365125"/>
          </a:xfrm>
        </p:spPr>
        <p:txBody>
          <a:bodyPr/>
          <a:lstStyle>
            <a:lvl1pPr algn="l">
              <a:defRPr sz="675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6356350"/>
            <a:ext cx="740664" cy="365125"/>
          </a:xfrm>
        </p:spPr>
        <p:txBody>
          <a:bodyPr/>
          <a:lstStyle>
            <a:lvl1pPr>
              <a:defRPr sz="675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CE50-2079-744B-F997-6928582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E847-63B0-AD45-1862-259D774C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DFEB-C6A6-3179-57FB-C347A931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C306F-72D8-D1FA-3A7D-F19BF273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F362-D250-0D55-4725-DDD49F14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502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4F1D-9F26-C46E-EEE6-8C3BFFBF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53454-2006-AEDF-B71B-E4B330269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A61F-5EBC-C2E0-8825-4E9BD723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1411-03C6-226E-65E8-9F9299D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7C9DF-5544-DE20-526E-77D30CA7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96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2BA4-C7A5-BF9D-C4B7-AD57A380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82EF-E060-103D-1AAB-55CF750FF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1B1D4-800A-7036-B1AB-45B52F097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081AF-CD94-EE93-A265-927A1FA9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4569-E58F-6F1D-600C-979F21D9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04F37-3C59-4018-5043-FC03F087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208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0154-8F21-A237-B24E-1C9B7C3D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AC282-6825-147D-3FFC-0F99F6C4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A71D3-C1E4-00EF-899F-A6F336BE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87CC7-56AC-D1C4-A5C6-5BFD9B71D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EF4DA-9A92-6F0D-0834-01E2E680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68366-DFA2-4073-2018-051F9647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787B0-9A78-B053-DF6E-1C033FE8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8F4EF-7431-A2AB-2024-F58EEB93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547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DBB6-9A66-CA2F-B00F-48532A92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E336F-EE69-BA12-0E64-727244DF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96E02-C5A7-064D-1AF1-596BEA79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855BB-0B1E-FDE0-4D0E-9EE1BEB1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874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3291F-10E1-6E01-2058-767659F2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CC6BE-949B-4FBC-0E35-B5924D71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122E3-E2FD-E5AA-BE4A-47E4C9C8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042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13FF-DA95-BCEA-E713-1AAE7F92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D92F-6A70-727B-0AE1-FDE4AA3F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A2CA-1FA6-32D9-EB0D-6D7FB14E8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6B4F9-498B-63B1-5725-27192A4F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AC381-8CE8-C100-C4B5-F4E196FF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FE584-7F36-327F-B03A-7A8B6B56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655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6959-3755-8469-0E26-1C3F9EE9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7D336-ECE6-46A6-338B-58386DA29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A9225-392D-4E66-9B6B-6AD8C6AC8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22E60-76A4-BA21-CEC1-13BFD532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FD0-5C92-7509-4A82-36482326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31AAF-FF87-0548-E911-3E7B7F0C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2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DA615-BF58-2DA6-D8E9-DF569F7A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09767-3C01-7A06-470E-2A73C546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CE83-09C8-F21B-4C96-7A6DCD368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B81B-576B-3393-E64B-EE35E264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3C09-2729-2ADD-92E2-93927A9E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439" y="3354593"/>
            <a:ext cx="3706328" cy="2400300"/>
          </a:xfrm>
        </p:spPr>
        <p:txBody>
          <a:bodyPr anchor="ctr"/>
          <a:lstStyle/>
          <a:p>
            <a:r>
              <a:rPr lang="en-US" dirty="0"/>
              <a:t>CSC Staff Training</a:t>
            </a:r>
            <a:br>
              <a:rPr lang="en-US" dirty="0"/>
            </a:br>
            <a:r>
              <a:rPr lang="en-US" dirty="0"/>
              <a:t>LUNCH and LEARN</a:t>
            </a:r>
            <a:br>
              <a:rPr lang="en-US" dirty="0"/>
            </a:br>
            <a:r>
              <a:rPr lang="en-US" sz="2100" dirty="0"/>
              <a:t>May 1, 2024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4476552" cy="770420"/>
          </a:xfrm>
        </p:spPr>
        <p:txBody>
          <a:bodyPr>
            <a:normAutofit/>
          </a:bodyPr>
          <a:lstStyle/>
          <a:p>
            <a:r>
              <a:rPr lang="en-US" dirty="0"/>
              <a:t>ISO-NE Morning Report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93C8EF-27F0-56CE-180F-56DC0509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511" y="941564"/>
            <a:ext cx="6128425" cy="5770178"/>
          </a:xfrm>
        </p:spPr>
      </p:pic>
    </p:spTree>
    <p:extLst>
      <p:ext uri="{BB962C8B-B14F-4D97-AF65-F5344CB8AC3E}">
        <p14:creationId xmlns:p14="http://schemas.microsoft.com/office/powerpoint/2010/main" val="259747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6AC16-4721-2661-F120-04781E9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5B7C4-0BAA-B4EA-6411-004C9D46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160"/>
            <a:ext cx="9144000" cy="45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D7DD3-C450-41DB-60FD-D6C79914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1C23F-898D-2F4C-109D-695D0E02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472"/>
            <a:ext cx="9144000" cy="47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4359821" cy="770420"/>
          </a:xfrm>
        </p:spPr>
        <p:txBody>
          <a:bodyPr>
            <a:normAutofit fontScale="90000"/>
          </a:bodyPr>
          <a:lstStyle/>
          <a:p>
            <a:r>
              <a:rPr lang="en-US" dirty="0"/>
              <a:t>DAY AHEAD vs REAL TIME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3F6791-7CEE-FE47-55E0-66BAD45D2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50376"/>
            <a:ext cx="7886700" cy="4301836"/>
          </a:xfrm>
        </p:spPr>
      </p:pic>
    </p:spTree>
    <p:extLst>
      <p:ext uri="{BB962C8B-B14F-4D97-AF65-F5344CB8AC3E}">
        <p14:creationId xmlns:p14="http://schemas.microsoft.com/office/powerpoint/2010/main" val="113150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3211957" cy="770420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Power Curve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6" name="Picture 8" descr="Efficiency curve of various solar inverters. | Download Scientific Diagram">
            <a:extLst>
              <a:ext uri="{FF2B5EF4-FFF2-40B4-BE49-F238E27FC236}">
                <a16:creationId xmlns:a16="http://schemas.microsoft.com/office/drawing/2014/main" id="{31642A28-8315-7767-682F-645ED0D72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" y="1703762"/>
            <a:ext cx="8997054" cy="46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3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2900672" cy="770420"/>
          </a:xfrm>
        </p:spPr>
        <p:txBody>
          <a:bodyPr>
            <a:normAutofit/>
          </a:bodyPr>
          <a:lstStyle/>
          <a:p>
            <a:r>
              <a:rPr lang="en-US" dirty="0"/>
              <a:t>DUCK Curve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3E7E8A-4DAB-60FD-B380-4D112C57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art showing the CAISO duck curve, plotting net load for one example day, March 31, with increasing levels of photovoltaics added to the system.">
            <a:extLst>
              <a:ext uri="{FF2B5EF4-FFF2-40B4-BE49-F238E27FC236}">
                <a16:creationId xmlns:a16="http://schemas.microsoft.com/office/drawing/2014/main" id="{7D040011-823C-18F4-5FF3-FB61755C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234281"/>
            <a:ext cx="83153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7569948" cy="770420"/>
          </a:xfrm>
        </p:spPr>
        <p:txBody>
          <a:bodyPr>
            <a:normAutofit/>
          </a:bodyPr>
          <a:lstStyle/>
          <a:p>
            <a:r>
              <a:rPr lang="en-US" dirty="0"/>
              <a:t>Open Access Transmission Tariff - OATT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3E7E8A-4DAB-60FD-B380-4D112C57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337"/>
            <a:ext cx="7886700" cy="4351338"/>
          </a:xfrm>
        </p:spPr>
        <p:txBody>
          <a:bodyPr/>
          <a:lstStyle/>
          <a:p>
            <a:r>
              <a:rPr lang="en-US" dirty="0"/>
              <a:t>Under ISO-NE Control</a:t>
            </a:r>
          </a:p>
          <a:p>
            <a:pPr lvl="1"/>
            <a:r>
              <a:rPr lang="en-US" dirty="0"/>
              <a:t>PTF – Pool Transmission Facilities</a:t>
            </a:r>
          </a:p>
          <a:p>
            <a:pPr lvl="1"/>
            <a:r>
              <a:rPr lang="en-US" dirty="0"/>
              <a:t>Non-PTF – Non- Pool Transmission Facilities</a:t>
            </a:r>
          </a:p>
          <a:p>
            <a:pPr lvl="1"/>
            <a:r>
              <a:rPr lang="en-US" dirty="0"/>
              <a:t>MTF – Merchant Transmission Facilities</a:t>
            </a:r>
          </a:p>
          <a:p>
            <a:pPr lvl="1"/>
            <a:r>
              <a:rPr lang="en-US" dirty="0"/>
              <a:t>OTF – Other Transmission Facilities</a:t>
            </a:r>
          </a:p>
          <a:p>
            <a:r>
              <a:rPr lang="en-US" dirty="0"/>
              <a:t>External Interconnections</a:t>
            </a:r>
          </a:p>
          <a:p>
            <a:pPr lvl="1"/>
            <a:r>
              <a:rPr lang="en-US" dirty="0"/>
              <a:t>CSC Interconnection </a:t>
            </a:r>
          </a:p>
          <a:p>
            <a:pPr lvl="1"/>
            <a:r>
              <a:rPr lang="en-US" dirty="0"/>
              <a:t>Northport Norwalk Cable (“NNC”) Interconnection </a:t>
            </a:r>
          </a:p>
          <a:p>
            <a:pPr lvl="1"/>
            <a:r>
              <a:rPr lang="en-US" dirty="0"/>
              <a:t>New York/New England (“NY/NE”) Northern AC Interconnection </a:t>
            </a:r>
          </a:p>
          <a:p>
            <a:pPr lvl="1"/>
            <a:r>
              <a:rPr lang="en-US" dirty="0"/>
              <a:t>Highgate Interconnection </a:t>
            </a:r>
          </a:p>
          <a:p>
            <a:pPr lvl="1"/>
            <a:r>
              <a:rPr lang="en-US" dirty="0"/>
              <a:t>Phase I/II Interconnection </a:t>
            </a:r>
          </a:p>
          <a:p>
            <a:pPr lvl="1"/>
            <a:r>
              <a:rPr lang="en-US" dirty="0"/>
              <a:t>New England/New Brunswick Power - System Operator (“NBP-SO”) Interconnection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7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47892-AF31-1C87-CB19-D2613464A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0152"/>
            <a:ext cx="7971012" cy="64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50201-3069-0801-11FB-FB5D9370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01FC7-5645-AE8C-D683-B035112A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4" y="1896893"/>
            <a:ext cx="8035656" cy="38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1976539" cy="770420"/>
          </a:xfrm>
        </p:spPr>
        <p:txBody>
          <a:bodyPr/>
          <a:lstStyle/>
          <a:p>
            <a:r>
              <a:rPr lang="en-US" dirty="0"/>
              <a:t>CEII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3E7E8A-4DAB-60FD-B380-4D112C57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22962"/>
            <a:ext cx="7892027" cy="5359940"/>
          </a:xfrm>
        </p:spPr>
        <p:txBody>
          <a:bodyPr>
            <a:normAutofit/>
          </a:bodyPr>
          <a:lstStyle/>
          <a:p>
            <a:pPr algn="l" rtl="0"/>
            <a:r>
              <a:rPr lang="en-US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ISO defines CEII materials consistent with the Federal Energy Regulatory Commission (“FERC”) definition, which is “specific engineering, vulnerability, or detailed design information about proposed or existing critical infrastructure that: </a:t>
            </a:r>
          </a:p>
          <a:p>
            <a:pPr algn="l" rtl="0"/>
            <a:r>
              <a:rPr lang="en-US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(1) relates details about the production, generation, transportation, transmission, or distribution of energy; </a:t>
            </a:r>
          </a:p>
          <a:p>
            <a:pPr algn="l" rtl="0"/>
            <a:r>
              <a:rPr lang="en-US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(2) could be useful to a person in planning an attack on critical infrastructure; </a:t>
            </a:r>
          </a:p>
          <a:p>
            <a:pPr algn="l" rtl="0"/>
            <a:r>
              <a:rPr lang="en-US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(3) is exempt from mandatory disclosure under the Freedom of Information Act, 5 U.S.C. 552 (2000); and </a:t>
            </a:r>
          </a:p>
          <a:p>
            <a:pPr algn="l" rtl="0"/>
            <a:r>
              <a:rPr lang="en-US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(4) does not simply give the general location of the critical infrastructure.”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7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3" y="544749"/>
            <a:ext cx="2161364" cy="12354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538" y="1799620"/>
            <a:ext cx="5064160" cy="3824892"/>
          </a:xfrm>
        </p:spPr>
        <p:txBody>
          <a:bodyPr>
            <a:normAutofit/>
          </a:bodyPr>
          <a:lstStyle/>
          <a:p>
            <a:r>
              <a:rPr lang="en-US" dirty="0"/>
              <a:t>Eversource Electric Bill</a:t>
            </a:r>
          </a:p>
          <a:p>
            <a:r>
              <a:rPr lang="en-US" dirty="0"/>
              <a:t>Suppliers Obligation</a:t>
            </a:r>
          </a:p>
          <a:p>
            <a:r>
              <a:rPr lang="en-US" dirty="0"/>
              <a:t>Solar – Duck Curve</a:t>
            </a:r>
          </a:p>
          <a:p>
            <a:r>
              <a:rPr lang="en-US" dirty="0"/>
              <a:t>ISO-NE</a:t>
            </a:r>
          </a:p>
          <a:p>
            <a:r>
              <a:rPr lang="en-US" dirty="0"/>
              <a:t>Open Access Transmission Tariff (OATT)</a:t>
            </a:r>
          </a:p>
          <a:p>
            <a:r>
              <a:rPr lang="en-US" dirty="0"/>
              <a:t>CEII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069053"/>
            <a:ext cx="3134678" cy="114355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2" y="5624513"/>
            <a:ext cx="1330778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55BD1C-1F08-7515-0B57-FA7B498DD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1" y="797668"/>
            <a:ext cx="5466159" cy="596867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1792" y="2286001"/>
            <a:ext cx="5165818" cy="3871608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Energy – kWh or MWH</a:t>
            </a:r>
          </a:p>
          <a:p>
            <a:pPr lvl="1"/>
            <a:r>
              <a:rPr lang="en-US" sz="2000" dirty="0"/>
              <a:t>Capacity – kW of MW</a:t>
            </a:r>
          </a:p>
          <a:p>
            <a:pPr lvl="1"/>
            <a:r>
              <a:rPr lang="en-US" sz="2000" dirty="0"/>
              <a:t>Renewable Energy Credits (RECs) - kWh</a:t>
            </a:r>
          </a:p>
          <a:p>
            <a:pPr lvl="1"/>
            <a:r>
              <a:rPr lang="en-US" sz="2000" dirty="0"/>
              <a:t>Load Obligation </a:t>
            </a:r>
          </a:p>
          <a:p>
            <a:pPr lvl="1"/>
            <a:r>
              <a:rPr lang="en-US" sz="2000" dirty="0"/>
              <a:t>Capacity Obligation</a:t>
            </a:r>
          </a:p>
          <a:p>
            <a:pPr lvl="1"/>
            <a:r>
              <a:rPr lang="en-US" sz="2000" dirty="0"/>
              <a:t>Net Energy Billing</a:t>
            </a:r>
          </a:p>
          <a:p>
            <a:pPr lvl="1"/>
            <a:r>
              <a:rPr lang="en-US" sz="2000" dirty="0"/>
              <a:t>BTM – Behind the Meter</a:t>
            </a:r>
          </a:p>
          <a:p>
            <a:pPr lvl="1"/>
            <a:r>
              <a:rPr lang="en-US" sz="2000" dirty="0"/>
              <a:t>FTM - Front of the Meter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8084-2AF8-27FA-4DE6-CA1B6DB4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F4656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Connecticut Sample Electric Bill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6D1F-35BD-9548-00DB-9AFDE183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154"/>
            <a:ext cx="7886700" cy="49267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F9752-227B-EA1A-B661-A3B04965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6299BD-0358-1A54-0753-99957E7E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" y="1352145"/>
            <a:ext cx="8159075" cy="533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8084-2AF8-27FA-4DE6-CA1B6DB4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F4656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Connecticut Sample Electric Bill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69AD20-B128-EA83-0219-F7BF495F6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9"/>
          <a:stretch/>
        </p:blipFill>
        <p:spPr bwMode="auto">
          <a:xfrm>
            <a:off x="628650" y="1356671"/>
            <a:ext cx="7746865" cy="51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F9752-227B-EA1A-B661-A3B04965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72" y="610906"/>
            <a:ext cx="6451268" cy="770420"/>
          </a:xfrm>
        </p:spPr>
        <p:txBody>
          <a:bodyPr>
            <a:normAutofit fontScale="90000"/>
          </a:bodyPr>
          <a:lstStyle/>
          <a:p>
            <a:r>
              <a:rPr lang="en-US" dirty="0"/>
              <a:t>Supplier Costs to Supply Energy (kWh)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3E7E8A-4DAB-60FD-B380-4D112C57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43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Locational Marginal Pricing (LMP)</a:t>
            </a:r>
          </a:p>
          <a:p>
            <a:pPr lvl="1"/>
            <a:r>
              <a:rPr lang="en-US" dirty="0"/>
              <a:t>Day Ahead</a:t>
            </a:r>
          </a:p>
          <a:p>
            <a:pPr lvl="1"/>
            <a:r>
              <a:rPr lang="en-US" dirty="0"/>
              <a:t>Real Time</a:t>
            </a:r>
          </a:p>
          <a:p>
            <a:r>
              <a:rPr lang="en-US" dirty="0"/>
              <a:t>Capacity</a:t>
            </a:r>
          </a:p>
          <a:p>
            <a:r>
              <a:rPr lang="en-US" dirty="0"/>
              <a:t>Reserve and Ancillary Services – In Real Time</a:t>
            </a:r>
          </a:p>
          <a:p>
            <a:r>
              <a:rPr lang="en-US" dirty="0"/>
              <a:t>Financial Transmission Rights (FTR) – Hedging Locational Price</a:t>
            </a:r>
          </a:p>
          <a:p>
            <a:r>
              <a:rPr lang="en-US" dirty="0"/>
              <a:t>Risks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Load following</a:t>
            </a:r>
          </a:p>
          <a:p>
            <a:pPr lvl="1"/>
            <a:r>
              <a:rPr lang="en-US" dirty="0"/>
              <a:t>Loss of supply</a:t>
            </a:r>
          </a:p>
          <a:p>
            <a:pPr lvl="1"/>
            <a:r>
              <a:rPr lang="en-US" dirty="0"/>
              <a:t>Loss of Fuel</a:t>
            </a:r>
          </a:p>
          <a:p>
            <a:pPr lvl="1"/>
            <a:r>
              <a:rPr lang="en-US" dirty="0"/>
              <a:t>Congestion</a:t>
            </a:r>
          </a:p>
          <a:p>
            <a:pPr lvl="1"/>
            <a:r>
              <a:rPr lang="en-US" dirty="0"/>
              <a:t>Improper hedging</a:t>
            </a:r>
          </a:p>
          <a:p>
            <a:pPr lvl="1"/>
            <a:r>
              <a:rPr lang="en-US" dirty="0"/>
              <a:t>Counterparty Financial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5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5634144" cy="770420"/>
          </a:xfrm>
        </p:spPr>
        <p:txBody>
          <a:bodyPr>
            <a:normAutofit/>
          </a:bodyPr>
          <a:lstStyle/>
          <a:p>
            <a:r>
              <a:rPr lang="en-US" dirty="0"/>
              <a:t>Renewable Portfolio Standards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1679C5-69ED-7A96-B944-A86EB8A2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087" y="1206230"/>
            <a:ext cx="6658926" cy="4970733"/>
          </a:xfrm>
        </p:spPr>
      </p:pic>
    </p:spTree>
    <p:extLst>
      <p:ext uri="{BB962C8B-B14F-4D97-AF65-F5344CB8AC3E}">
        <p14:creationId xmlns:p14="http://schemas.microsoft.com/office/powerpoint/2010/main" val="276262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3532970" cy="770420"/>
          </a:xfrm>
        </p:spPr>
        <p:txBody>
          <a:bodyPr>
            <a:normAutofit fontScale="90000"/>
          </a:bodyPr>
          <a:lstStyle/>
          <a:p>
            <a:r>
              <a:rPr lang="en-US" dirty="0"/>
              <a:t>ISO-NE Critical Roles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2300AF-9C7F-A734-69DE-965E5CE31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05574"/>
            <a:ext cx="7886700" cy="3991439"/>
          </a:xfrm>
        </p:spPr>
      </p:pic>
    </p:spTree>
    <p:extLst>
      <p:ext uri="{BB962C8B-B14F-4D97-AF65-F5344CB8AC3E}">
        <p14:creationId xmlns:p14="http://schemas.microsoft.com/office/powerpoint/2010/main" val="8803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9" y="299621"/>
            <a:ext cx="3532970" cy="770420"/>
          </a:xfrm>
        </p:spPr>
        <p:txBody>
          <a:bodyPr>
            <a:normAutofit/>
          </a:bodyPr>
          <a:lstStyle/>
          <a:p>
            <a:r>
              <a:rPr lang="en-US" dirty="0"/>
              <a:t>ISO-NE Home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013" y="5624512"/>
            <a:ext cx="740664" cy="273844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773BD8-703E-8C4C-641F-1A5EBC41D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634" y="1400783"/>
            <a:ext cx="8661268" cy="5448346"/>
          </a:xfrm>
        </p:spPr>
      </p:pic>
    </p:spTree>
    <p:extLst>
      <p:ext uri="{BB962C8B-B14F-4D97-AF65-F5344CB8AC3E}">
        <p14:creationId xmlns:p14="http://schemas.microsoft.com/office/powerpoint/2010/main" val="3949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377</Words>
  <Application>Microsoft Office PowerPoint</Application>
  <PresentationFormat>On-screen Show (4:3)</PresentationFormat>
  <Paragraphs>95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Helvetica</vt:lpstr>
      <vt:lpstr>Open Sans</vt:lpstr>
      <vt:lpstr>Office Theme</vt:lpstr>
      <vt:lpstr>CSC Staff Training LUNCH and LEARN May 1, 2024</vt:lpstr>
      <vt:lpstr>AGENDA</vt:lpstr>
      <vt:lpstr>DEFINITIONS</vt:lpstr>
      <vt:lpstr>Connecticut Sample Electric Bill</vt:lpstr>
      <vt:lpstr>Connecticut Sample Electric Bill</vt:lpstr>
      <vt:lpstr>Supplier Costs to Supply Energy (kWh)</vt:lpstr>
      <vt:lpstr>Renewable Portfolio Standards</vt:lpstr>
      <vt:lpstr>ISO-NE Critical Roles</vt:lpstr>
      <vt:lpstr>ISO-NE Home Page</vt:lpstr>
      <vt:lpstr>ISO-NE Morning Report</vt:lpstr>
      <vt:lpstr>PowerPoint Presentation</vt:lpstr>
      <vt:lpstr>PowerPoint Presentation</vt:lpstr>
      <vt:lpstr>DAY AHEAD vs REAL TIME</vt:lpstr>
      <vt:lpstr>Solar Power Curve</vt:lpstr>
      <vt:lpstr>DUCK Curve</vt:lpstr>
      <vt:lpstr>Open Access Transmission Tariff - OATT</vt:lpstr>
      <vt:lpstr>PowerPoint Presentation</vt:lpstr>
      <vt:lpstr>PowerPoint Presentation</vt:lpstr>
      <vt:lpstr>CEII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Staff Training LUNCH and Learn May 1, 2024</dc:title>
  <dc:creator>john morissette</dc:creator>
  <cp:lastModifiedBy>john morissette</cp:lastModifiedBy>
  <cp:revision>1</cp:revision>
  <dcterms:created xsi:type="dcterms:W3CDTF">2024-04-11T15:39:22Z</dcterms:created>
  <dcterms:modified xsi:type="dcterms:W3CDTF">2024-05-01T14:00:26Z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