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96" r:id="rId2"/>
  </p:sldMasterIdLst>
  <p:notesMasterIdLst>
    <p:notesMasterId r:id="rId10"/>
  </p:notesMasterIdLst>
  <p:sldIdLst>
    <p:sldId id="347" r:id="rId3"/>
    <p:sldId id="349" r:id="rId4"/>
    <p:sldId id="348" r:id="rId5"/>
    <p:sldId id="350" r:id="rId6"/>
    <p:sldId id="366" r:id="rId7"/>
    <p:sldId id="367" r:id="rId8"/>
    <p:sldId id="368" r:id="rId9"/>
  </p:sldIdLst>
  <p:sldSz cx="9144000" cy="6858000" type="screen4x3"/>
  <p:notesSz cx="7010400" cy="92233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57" userDrawn="1">
          <p15:clr>
            <a:srgbClr val="A4A3A4"/>
          </p15:clr>
        </p15:guide>
        <p15:guide id="2" pos="2160" userDrawn="1">
          <p15:clr>
            <a:srgbClr val="A4A3A4"/>
          </p15:clr>
        </p15:guide>
        <p15:guide id="3" orient="horz" pos="2905" userDrawn="1">
          <p15:clr>
            <a:srgbClr val="A4A3A4"/>
          </p15:clr>
        </p15:guide>
        <p15:guide id="4"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cConaughy, Stephen" initials="SMcC" lastIdx="8"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72FF"/>
    <a:srgbClr val="010A1D"/>
    <a:srgbClr val="021134"/>
    <a:srgbClr val="01011D"/>
    <a:srgbClr val="00153E"/>
    <a:srgbClr val="000000"/>
    <a:srgbClr val="89BCFF"/>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205" autoAdjust="0"/>
    <p:restoredTop sz="93597" autoAdjust="0"/>
  </p:normalViewPr>
  <p:slideViewPr>
    <p:cSldViewPr>
      <p:cViewPr varScale="1">
        <p:scale>
          <a:sx n="89" d="100"/>
          <a:sy n="89" d="100"/>
        </p:scale>
        <p:origin x="979" y="82"/>
      </p:cViewPr>
      <p:guideLst>
        <p:guide orient="horz" pos="2160"/>
        <p:guide pos="2880"/>
      </p:guideLst>
    </p:cSldViewPr>
  </p:slideViewPr>
  <p:outlineViewPr>
    <p:cViewPr>
      <p:scale>
        <a:sx n="33" d="100"/>
        <a:sy n="33" d="100"/>
      </p:scale>
      <p:origin x="0" y="3876"/>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7" d="100"/>
          <a:sy n="87" d="100"/>
        </p:scale>
        <p:origin x="-1902" y="-72"/>
      </p:cViewPr>
      <p:guideLst>
        <p:guide orient="horz" pos="2857"/>
        <p:guide pos="2160"/>
        <p:guide orient="horz" pos="2905"/>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169"/>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1169"/>
          </a:xfrm>
          <a:prstGeom prst="rect">
            <a:avLst/>
          </a:prstGeom>
        </p:spPr>
        <p:txBody>
          <a:bodyPr vert="horz" lIns="93177" tIns="46589" rIns="93177" bIns="46589" rtlCol="0"/>
          <a:lstStyle>
            <a:lvl1pPr algn="r">
              <a:defRPr sz="1200"/>
            </a:lvl1pPr>
          </a:lstStyle>
          <a:p>
            <a:fld id="{8F99D8AD-14FA-4828-93BC-60F30BF0D418}" type="datetimeFigureOut">
              <a:rPr lang="en-US" smtClean="0"/>
              <a:t>11/22/2024</a:t>
            </a:fld>
            <a:endParaRPr lang="en-US" dirty="0"/>
          </a:p>
        </p:txBody>
      </p:sp>
      <p:sp>
        <p:nvSpPr>
          <p:cNvPr id="4" name="Slide Image Placeholder 3"/>
          <p:cNvSpPr>
            <a:spLocks noGrp="1" noRot="1" noChangeAspect="1"/>
          </p:cNvSpPr>
          <p:nvPr>
            <p:ph type="sldImg" idx="2"/>
          </p:nvPr>
        </p:nvSpPr>
        <p:spPr>
          <a:xfrm>
            <a:off x="1200150" y="692150"/>
            <a:ext cx="4610100" cy="3457575"/>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381103"/>
            <a:ext cx="5608320" cy="4150519"/>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60606"/>
            <a:ext cx="3037840" cy="461169"/>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760606"/>
            <a:ext cx="3037840" cy="461169"/>
          </a:xfrm>
          <a:prstGeom prst="rect">
            <a:avLst/>
          </a:prstGeom>
        </p:spPr>
        <p:txBody>
          <a:bodyPr vert="horz" lIns="93177" tIns="46589" rIns="93177" bIns="46589" rtlCol="0" anchor="b"/>
          <a:lstStyle>
            <a:lvl1pPr algn="r">
              <a:defRPr sz="1200"/>
            </a:lvl1pPr>
          </a:lstStyle>
          <a:p>
            <a:fld id="{4E464DFE-4CC6-4C59-84BA-595C04305B0F}" type="slidenum">
              <a:rPr lang="en-US" smtClean="0"/>
              <a:t>‹#›</a:t>
            </a:fld>
            <a:endParaRPr lang="en-US" dirty="0"/>
          </a:p>
        </p:txBody>
      </p:sp>
    </p:spTree>
    <p:extLst>
      <p:ext uri="{BB962C8B-B14F-4D97-AF65-F5344CB8AC3E}">
        <p14:creationId xmlns:p14="http://schemas.microsoft.com/office/powerpoint/2010/main" val="38298238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77240" y="1219200"/>
            <a:ext cx="7543800" cy="2152650"/>
          </a:xfrm>
        </p:spPr>
        <p:txBody>
          <a:bodyPr>
            <a:noAutofit/>
          </a:bodyPr>
          <a:lstStyle>
            <a:lvl1pPr>
              <a:defRPr sz="6000">
                <a:solidFill>
                  <a:schemeClr val="tx1"/>
                </a:solidFill>
              </a:defRPr>
            </a:lvl1pPr>
          </a:lstStyle>
          <a:p>
            <a:r>
              <a:rPr lang="en-US" dirty="0"/>
              <a:t>Click to edit Master title style</a:t>
            </a:r>
          </a:p>
        </p:txBody>
      </p:sp>
      <p:sp>
        <p:nvSpPr>
          <p:cNvPr id="3" name="Subtitle 2"/>
          <p:cNvSpPr>
            <a:spLocks noGrp="1"/>
          </p:cNvSpPr>
          <p:nvPr>
            <p:ph type="subTitle" idx="1"/>
          </p:nvPr>
        </p:nvSpPr>
        <p:spPr>
          <a:xfrm>
            <a:off x="2133600" y="3375491"/>
            <a:ext cx="6172200" cy="685800"/>
          </a:xfrm>
        </p:spPr>
        <p:txBody>
          <a:bodyPr anchor="ct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5" name="Date Placeholder 14"/>
          <p:cNvSpPr>
            <a:spLocks noGrp="1"/>
          </p:cNvSpPr>
          <p:nvPr>
            <p:ph type="dt" sz="half" idx="10"/>
          </p:nvPr>
        </p:nvSpPr>
        <p:spPr/>
        <p:txBody>
          <a:bodyPr/>
          <a:lstStyle/>
          <a:p>
            <a:fld id="{ED60D2DB-CC70-4B2F-A300-765637BF4ED9}" type="datetimeFigureOut">
              <a:rPr lang="en-US" smtClean="0"/>
              <a:t>11/22/2024</a:t>
            </a:fld>
            <a:endParaRPr lang="en-US" dirty="0"/>
          </a:p>
        </p:txBody>
      </p:sp>
      <p:sp>
        <p:nvSpPr>
          <p:cNvPr id="16" name="Slide Number Placeholder 15"/>
          <p:cNvSpPr>
            <a:spLocks noGrp="1"/>
          </p:cNvSpPr>
          <p:nvPr>
            <p:ph type="sldNum" sz="quarter" idx="11"/>
          </p:nvPr>
        </p:nvSpPr>
        <p:spPr/>
        <p:txBody>
          <a:bodyPr/>
          <a:lstStyle/>
          <a:p>
            <a:fld id="{C0CD4167-F0C6-41D9-8B50-A2C8DB1FB720}" type="slidenum">
              <a:rPr lang="en-US" smtClean="0"/>
              <a:t>‹#›</a:t>
            </a:fld>
            <a:endParaRPr lang="en-US" dirty="0"/>
          </a:p>
        </p:txBody>
      </p:sp>
      <p:sp>
        <p:nvSpPr>
          <p:cNvPr id="17" name="Footer Placeholder 16"/>
          <p:cNvSpPr>
            <a:spLocks noGrp="1"/>
          </p:cNvSpPr>
          <p:nvPr>
            <p:ph type="ftr" sz="quarter" idx="12"/>
          </p:nvPr>
        </p:nvSpPr>
        <p:spPr/>
        <p:txBody>
          <a:bodyPr/>
          <a:lstStyle/>
          <a:p>
            <a:endParaRPr lang="en-US" dirty="0"/>
          </a:p>
        </p:txBody>
      </p:sp>
    </p:spTree>
    <p:extLst>
      <p:ext uri="{BB962C8B-B14F-4D97-AF65-F5344CB8AC3E}">
        <p14:creationId xmlns:p14="http://schemas.microsoft.com/office/powerpoint/2010/main" val="622945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2133600" y="685801"/>
            <a:ext cx="5791200" cy="3505199"/>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D60D2DB-CC70-4B2F-A300-765637BF4ED9}" type="datetimeFigureOut">
              <a:rPr lang="en-US" smtClean="0"/>
              <a:t>11/22/2024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0CD4167-F0C6-41D9-8B50-A2C8DB1FB720}" type="slidenum">
              <a:rPr lang="en-US" smtClean="0"/>
              <a:t>‹#›</a:t>
            </a:fld>
            <a:endParaRPr lang="en-US" dirty="0"/>
          </a:p>
        </p:txBody>
      </p:sp>
    </p:spTree>
    <p:extLst>
      <p:ext uri="{BB962C8B-B14F-4D97-AF65-F5344CB8AC3E}">
        <p14:creationId xmlns:p14="http://schemas.microsoft.com/office/powerpoint/2010/main" val="42828690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9600" y="609601"/>
            <a:ext cx="2133600" cy="51816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895600" y="685801"/>
            <a:ext cx="5029200" cy="45720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60D2DB-CC70-4B2F-A300-765637BF4ED9}" type="datetimeFigureOut">
              <a:rPr lang="en-US" smtClean="0"/>
              <a:t>11/22/2024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0CD4167-F0C6-41D9-8B50-A2C8DB1FB720}" type="slidenum">
              <a:rPr lang="en-US" smtClean="0"/>
              <a:t>‹#›</a:t>
            </a:fld>
            <a:endParaRPr lang="en-US" dirty="0"/>
          </a:p>
        </p:txBody>
      </p:sp>
    </p:spTree>
    <p:extLst>
      <p:ext uri="{BB962C8B-B14F-4D97-AF65-F5344CB8AC3E}">
        <p14:creationId xmlns:p14="http://schemas.microsoft.com/office/powerpoint/2010/main" val="22221054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77240" y="1219200"/>
            <a:ext cx="7543800" cy="2152650"/>
          </a:xfrm>
        </p:spPr>
        <p:txBody>
          <a:bodyPr>
            <a:noAutofit/>
          </a:bodyPr>
          <a:lstStyle>
            <a:lvl1pPr>
              <a:defRPr sz="6000">
                <a:solidFill>
                  <a:schemeClr val="tx1"/>
                </a:solidFill>
              </a:defRPr>
            </a:lvl1pPr>
          </a:lstStyle>
          <a:p>
            <a:r>
              <a:rPr lang="en-US" dirty="0"/>
              <a:t>Click to edit Master title style</a:t>
            </a:r>
          </a:p>
        </p:txBody>
      </p:sp>
      <p:sp>
        <p:nvSpPr>
          <p:cNvPr id="3" name="Subtitle 2"/>
          <p:cNvSpPr>
            <a:spLocks noGrp="1"/>
          </p:cNvSpPr>
          <p:nvPr>
            <p:ph type="subTitle" idx="1"/>
          </p:nvPr>
        </p:nvSpPr>
        <p:spPr>
          <a:xfrm>
            <a:off x="2133600" y="3375491"/>
            <a:ext cx="6172200" cy="685800"/>
          </a:xfrm>
        </p:spPr>
        <p:txBody>
          <a:bodyPr anchor="ct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5" name="Date Placeholder 14"/>
          <p:cNvSpPr>
            <a:spLocks noGrp="1"/>
          </p:cNvSpPr>
          <p:nvPr>
            <p:ph type="dt" sz="half" idx="10"/>
          </p:nvPr>
        </p:nvSpPr>
        <p:spPr/>
        <p:txBody>
          <a:bodyPr/>
          <a:lstStyle/>
          <a:p>
            <a:fld id="{ED60D2DB-CC70-4B2F-A300-765637BF4ED9}" type="datetimeFigureOut">
              <a:rPr lang="en-US" smtClean="0">
                <a:solidFill>
                  <a:prstClr val="white">
                    <a:alpha val="60000"/>
                  </a:prstClr>
                </a:solidFill>
              </a:rPr>
              <a:pPr/>
              <a:t>11/22/2024</a:t>
            </a:fld>
            <a:endParaRPr lang="en-US" dirty="0">
              <a:solidFill>
                <a:prstClr val="white">
                  <a:alpha val="60000"/>
                </a:prstClr>
              </a:solidFill>
            </a:endParaRPr>
          </a:p>
        </p:txBody>
      </p:sp>
      <p:sp>
        <p:nvSpPr>
          <p:cNvPr id="16" name="Slide Number Placeholder 15"/>
          <p:cNvSpPr>
            <a:spLocks noGrp="1"/>
          </p:cNvSpPr>
          <p:nvPr>
            <p:ph type="sldNum" sz="quarter" idx="11"/>
          </p:nvPr>
        </p:nvSpPr>
        <p:spPr/>
        <p:txBody>
          <a:bodyPr/>
          <a:lstStyle/>
          <a:p>
            <a:fld id="{C0CD4167-F0C6-41D9-8B50-A2C8DB1FB720}" type="slidenum">
              <a:rPr lang="en-US" smtClean="0">
                <a:solidFill>
                  <a:prstClr val="white">
                    <a:alpha val="60000"/>
                  </a:prstClr>
                </a:solidFill>
              </a:rPr>
              <a:pPr/>
              <a:t>‹#›</a:t>
            </a:fld>
            <a:endParaRPr lang="en-US" dirty="0">
              <a:solidFill>
                <a:prstClr val="white">
                  <a:alpha val="60000"/>
                </a:prstClr>
              </a:solidFill>
            </a:endParaRPr>
          </a:p>
        </p:txBody>
      </p:sp>
      <p:sp>
        <p:nvSpPr>
          <p:cNvPr id="17" name="Footer Placeholder 16"/>
          <p:cNvSpPr>
            <a:spLocks noGrp="1"/>
          </p:cNvSpPr>
          <p:nvPr>
            <p:ph type="ftr" sz="quarter" idx="12"/>
          </p:nvPr>
        </p:nvSpPr>
        <p:spPr/>
        <p:txBody>
          <a:bodyPr/>
          <a:lstStyle/>
          <a:p>
            <a:endParaRPr lang="en-US" dirty="0">
              <a:solidFill>
                <a:prstClr val="white">
                  <a:alpha val="60000"/>
                </a:prstClr>
              </a:solidFill>
            </a:endParaRPr>
          </a:p>
        </p:txBody>
      </p:sp>
    </p:spTree>
    <p:extLst>
      <p:ext uri="{BB962C8B-B14F-4D97-AF65-F5344CB8AC3E}">
        <p14:creationId xmlns:p14="http://schemas.microsoft.com/office/powerpoint/2010/main" val="24345990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Title 12"/>
          <p:cNvSpPr>
            <a:spLocks noGrp="1"/>
          </p:cNvSpPr>
          <p:nvPr>
            <p:ph type="title"/>
          </p:nvPr>
        </p:nvSpPr>
        <p:spPr/>
        <p:txBody>
          <a:bodyPr/>
          <a:lstStyle/>
          <a:p>
            <a:r>
              <a:rPr lang="en-US" dirty="0"/>
              <a:t>Click to edit Master title style</a:t>
            </a:r>
          </a:p>
        </p:txBody>
      </p:sp>
      <p:sp>
        <p:nvSpPr>
          <p:cNvPr id="14" name="Date Placeholder 13"/>
          <p:cNvSpPr>
            <a:spLocks noGrp="1"/>
          </p:cNvSpPr>
          <p:nvPr>
            <p:ph type="dt" sz="half" idx="10"/>
          </p:nvPr>
        </p:nvSpPr>
        <p:spPr/>
        <p:txBody>
          <a:bodyPr/>
          <a:lstStyle/>
          <a:p>
            <a:fld id="{ED60D2DB-CC70-4B2F-A300-765637BF4ED9}" type="datetimeFigureOut">
              <a:rPr lang="en-US" smtClean="0">
                <a:solidFill>
                  <a:prstClr val="white">
                    <a:alpha val="60000"/>
                  </a:prstClr>
                </a:solidFill>
              </a:rPr>
              <a:pPr/>
              <a:t>11/22/2024</a:t>
            </a:fld>
            <a:endParaRPr lang="en-US" dirty="0">
              <a:solidFill>
                <a:prstClr val="white">
                  <a:alpha val="60000"/>
                </a:prstClr>
              </a:solidFill>
            </a:endParaRPr>
          </a:p>
        </p:txBody>
      </p:sp>
      <p:sp>
        <p:nvSpPr>
          <p:cNvPr id="15" name="Slide Number Placeholder 14"/>
          <p:cNvSpPr>
            <a:spLocks noGrp="1"/>
          </p:cNvSpPr>
          <p:nvPr>
            <p:ph type="sldNum" sz="quarter" idx="11"/>
          </p:nvPr>
        </p:nvSpPr>
        <p:spPr/>
        <p:txBody>
          <a:bodyPr/>
          <a:lstStyle/>
          <a:p>
            <a:fld id="{C0CD4167-F0C6-41D9-8B50-A2C8DB1FB720}" type="slidenum">
              <a:rPr lang="en-US" smtClean="0">
                <a:solidFill>
                  <a:prstClr val="white">
                    <a:alpha val="60000"/>
                  </a:prstClr>
                </a:solidFill>
              </a:rPr>
              <a:pPr/>
              <a:t>‹#›</a:t>
            </a:fld>
            <a:endParaRPr lang="en-US" dirty="0">
              <a:solidFill>
                <a:prstClr val="white">
                  <a:alpha val="60000"/>
                </a:prstClr>
              </a:solidFill>
            </a:endParaRPr>
          </a:p>
        </p:txBody>
      </p:sp>
      <p:sp>
        <p:nvSpPr>
          <p:cNvPr id="16" name="Footer Placeholder 15"/>
          <p:cNvSpPr>
            <a:spLocks noGrp="1"/>
          </p:cNvSpPr>
          <p:nvPr>
            <p:ph type="ftr" sz="quarter" idx="12"/>
          </p:nvPr>
        </p:nvSpPr>
        <p:spPr/>
        <p:txBody>
          <a:bodyPr/>
          <a:lstStyle/>
          <a:p>
            <a:endParaRPr lang="en-US" dirty="0">
              <a:solidFill>
                <a:prstClr val="white">
                  <a:alpha val="60000"/>
                </a:prstClr>
              </a:solidFill>
            </a:endParaRPr>
          </a:p>
        </p:txBody>
      </p:sp>
    </p:spTree>
    <p:extLst>
      <p:ext uri="{BB962C8B-B14F-4D97-AF65-F5344CB8AC3E}">
        <p14:creationId xmlns:p14="http://schemas.microsoft.com/office/powerpoint/2010/main" val="37302376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TextBox 7"/>
          <p:cNvSpPr txBox="1"/>
          <p:nvPr/>
        </p:nvSpPr>
        <p:spPr>
          <a:xfrm>
            <a:off x="4267200" y="4074497"/>
            <a:ext cx="457200" cy="1015663"/>
          </a:xfrm>
          <a:prstGeom prst="rect">
            <a:avLst/>
          </a:prstGeom>
          <a:noFill/>
        </p:spPr>
        <p:txBody>
          <a:bodyPr wrap="square" lIns="0" tIns="0" rIns="0" bIns="0" rtlCol="0" anchor="t" anchorCtr="0">
            <a:spAutoFit/>
          </a:bodyPr>
          <a:lstStyle/>
          <a:p>
            <a:r>
              <a:rPr lang="en-US" sz="6600" dirty="0">
                <a:solidFill>
                  <a:prstClr val="white"/>
                </a:solidFill>
                <a:effectLst>
                  <a:outerShdw blurRad="38100" dist="38100" dir="2700000" algn="tl">
                    <a:srgbClr val="000000">
                      <a:alpha val="43137"/>
                    </a:srgbClr>
                  </a:outerShdw>
                </a:effectLst>
              </a:rPr>
              <a:t>{</a:t>
            </a:r>
          </a:p>
        </p:txBody>
      </p:sp>
      <p:sp>
        <p:nvSpPr>
          <p:cNvPr id="3" name="Text Placeholder 2"/>
          <p:cNvSpPr>
            <a:spLocks noGrp="1"/>
          </p:cNvSpPr>
          <p:nvPr>
            <p:ph type="body" idx="1"/>
          </p:nvPr>
        </p:nvSpPr>
        <p:spPr>
          <a:xfrm>
            <a:off x="4572000" y="4267368"/>
            <a:ext cx="3733800" cy="731520"/>
          </a:xfrm>
        </p:spPr>
        <p:txBody>
          <a:bodyPr anchor="ctr">
            <a:normAutofit/>
          </a:bodyPr>
          <a:lstStyle>
            <a:lvl1pPr marL="0" indent="0">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2" name="Date Placeholder 11"/>
          <p:cNvSpPr>
            <a:spLocks noGrp="1"/>
          </p:cNvSpPr>
          <p:nvPr>
            <p:ph type="dt" sz="half" idx="10"/>
          </p:nvPr>
        </p:nvSpPr>
        <p:spPr/>
        <p:txBody>
          <a:bodyPr/>
          <a:lstStyle/>
          <a:p>
            <a:fld id="{ED60D2DB-CC70-4B2F-A300-765637BF4ED9}" type="datetimeFigureOut">
              <a:rPr lang="en-US" smtClean="0">
                <a:solidFill>
                  <a:prstClr val="white">
                    <a:alpha val="60000"/>
                  </a:prstClr>
                </a:solidFill>
              </a:rPr>
              <a:pPr/>
              <a:t>11/22/2024</a:t>
            </a:fld>
            <a:endParaRPr lang="en-US" dirty="0">
              <a:solidFill>
                <a:prstClr val="white">
                  <a:alpha val="60000"/>
                </a:prstClr>
              </a:solidFill>
            </a:endParaRPr>
          </a:p>
        </p:txBody>
      </p:sp>
      <p:sp>
        <p:nvSpPr>
          <p:cNvPr id="13" name="Slide Number Placeholder 12"/>
          <p:cNvSpPr>
            <a:spLocks noGrp="1"/>
          </p:cNvSpPr>
          <p:nvPr>
            <p:ph type="sldNum" sz="quarter" idx="11"/>
          </p:nvPr>
        </p:nvSpPr>
        <p:spPr/>
        <p:txBody>
          <a:bodyPr/>
          <a:lstStyle/>
          <a:p>
            <a:fld id="{C0CD4167-F0C6-41D9-8B50-A2C8DB1FB720}" type="slidenum">
              <a:rPr lang="en-US" smtClean="0">
                <a:solidFill>
                  <a:prstClr val="white">
                    <a:alpha val="60000"/>
                  </a:prstClr>
                </a:solidFill>
              </a:rPr>
              <a:pPr/>
              <a:t>‹#›</a:t>
            </a:fld>
            <a:endParaRPr lang="en-US" dirty="0">
              <a:solidFill>
                <a:prstClr val="white">
                  <a:alpha val="60000"/>
                </a:prstClr>
              </a:solidFill>
            </a:endParaRPr>
          </a:p>
        </p:txBody>
      </p:sp>
      <p:sp>
        <p:nvSpPr>
          <p:cNvPr id="14" name="Footer Placeholder 13"/>
          <p:cNvSpPr>
            <a:spLocks noGrp="1"/>
          </p:cNvSpPr>
          <p:nvPr>
            <p:ph type="ftr" sz="quarter" idx="12"/>
          </p:nvPr>
        </p:nvSpPr>
        <p:spPr/>
        <p:txBody>
          <a:bodyPr/>
          <a:lstStyle/>
          <a:p>
            <a:endParaRPr lang="en-US" dirty="0">
              <a:solidFill>
                <a:prstClr val="white">
                  <a:alpha val="60000"/>
                </a:prstClr>
              </a:solidFill>
            </a:endParaRPr>
          </a:p>
        </p:txBody>
      </p:sp>
      <p:sp>
        <p:nvSpPr>
          <p:cNvPr id="4" name="Title 3"/>
          <p:cNvSpPr>
            <a:spLocks noGrp="1"/>
          </p:cNvSpPr>
          <p:nvPr>
            <p:ph type="title"/>
          </p:nvPr>
        </p:nvSpPr>
        <p:spPr>
          <a:xfrm>
            <a:off x="2286000" y="1905000"/>
            <a:ext cx="6035040" cy="2350008"/>
          </a:xfrm>
        </p:spPr>
        <p:txBody>
          <a:bodyPr/>
          <a:lstStyle>
            <a:lvl1pPr marL="0" algn="l" defTabSz="914400" rtl="0" eaLnBrk="1" latinLnBrk="0" hangingPunct="1">
              <a:spcBef>
                <a:spcPct val="0"/>
              </a:spcBef>
              <a:buNone/>
              <a:defRPr lang="en-US" sz="5400" b="0" kern="1200" cap="none" dirty="0" smtClean="0">
                <a:solidFill>
                  <a:schemeClr val="tx1"/>
                </a:solidFill>
                <a:effectLst>
                  <a:outerShdw blurRad="38100" dist="38100" dir="2700000" algn="tl">
                    <a:srgbClr val="000000">
                      <a:alpha val="43137"/>
                    </a:srgbClr>
                  </a:outerShdw>
                </a:effectLst>
                <a:latin typeface="+mj-lt"/>
                <a:ea typeface="+mj-ea"/>
                <a:cs typeface="+mj-cs"/>
              </a:defRPr>
            </a:lvl1pPr>
          </a:lstStyle>
          <a:p>
            <a:r>
              <a:rPr lang="en-US"/>
              <a:t>Click to edit Master title style</a:t>
            </a:r>
            <a:endParaRPr lang="en-US" dirty="0"/>
          </a:p>
        </p:txBody>
      </p:sp>
    </p:spTree>
    <p:extLst>
      <p:ext uri="{BB962C8B-B14F-4D97-AF65-F5344CB8AC3E}">
        <p14:creationId xmlns:p14="http://schemas.microsoft.com/office/powerpoint/2010/main" val="3673048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ED60D2DB-CC70-4B2F-A300-765637BF4ED9}" type="datetimeFigureOut">
              <a:rPr lang="en-US" smtClean="0">
                <a:solidFill>
                  <a:prstClr val="white">
                    <a:alpha val="60000"/>
                  </a:prstClr>
                </a:solidFill>
              </a:rPr>
              <a:pPr/>
              <a:t>11/22/2024</a:t>
            </a:fld>
            <a:endParaRPr lang="en-US" dirty="0">
              <a:solidFill>
                <a:prstClr val="white">
                  <a:alpha val="60000"/>
                </a:prstClr>
              </a:solidFill>
            </a:endParaRPr>
          </a:p>
        </p:txBody>
      </p:sp>
      <p:sp>
        <p:nvSpPr>
          <p:cNvPr id="9" name="Slide Number Placeholder 8"/>
          <p:cNvSpPr>
            <a:spLocks noGrp="1"/>
          </p:cNvSpPr>
          <p:nvPr>
            <p:ph type="sldNum" sz="quarter" idx="11"/>
          </p:nvPr>
        </p:nvSpPr>
        <p:spPr/>
        <p:txBody>
          <a:bodyPr/>
          <a:lstStyle/>
          <a:p>
            <a:fld id="{C0CD4167-F0C6-41D9-8B50-A2C8DB1FB720}" type="slidenum">
              <a:rPr lang="en-US" smtClean="0">
                <a:solidFill>
                  <a:prstClr val="white">
                    <a:alpha val="60000"/>
                  </a:prstClr>
                </a:solidFill>
              </a:rPr>
              <a:pPr/>
              <a:t>‹#›</a:t>
            </a:fld>
            <a:endParaRPr lang="en-US" dirty="0">
              <a:solidFill>
                <a:prstClr val="white">
                  <a:alpha val="60000"/>
                </a:prstClr>
              </a:solidFill>
            </a:endParaRPr>
          </a:p>
        </p:txBody>
      </p:sp>
      <p:sp>
        <p:nvSpPr>
          <p:cNvPr id="10" name="Footer Placeholder 9"/>
          <p:cNvSpPr>
            <a:spLocks noGrp="1"/>
          </p:cNvSpPr>
          <p:nvPr>
            <p:ph type="ftr" sz="quarter" idx="12"/>
          </p:nvPr>
        </p:nvSpPr>
        <p:spPr/>
        <p:txBody>
          <a:bodyPr/>
          <a:lstStyle/>
          <a:p>
            <a:endParaRPr lang="en-US" dirty="0">
              <a:solidFill>
                <a:prstClr val="white">
                  <a:alpha val="60000"/>
                </a:prstClr>
              </a:solidFill>
            </a:endParaRPr>
          </a:p>
        </p:txBody>
      </p:sp>
      <p:sp>
        <p:nvSpPr>
          <p:cNvPr id="11" name="Title 10"/>
          <p:cNvSpPr>
            <a:spLocks noGrp="1"/>
          </p:cNvSpPr>
          <p:nvPr>
            <p:ph type="title"/>
          </p:nvPr>
        </p:nvSpPr>
        <p:spPr/>
        <p:txBody>
          <a:bodyPr/>
          <a:lstStyle/>
          <a:p>
            <a:r>
              <a:rPr lang="en-US"/>
              <a:t>Click to edit Master title style</a:t>
            </a:r>
            <a:endParaRPr lang="en-US" dirty="0"/>
          </a:p>
        </p:txBody>
      </p:sp>
      <p:sp>
        <p:nvSpPr>
          <p:cNvPr id="5" name="Content Placeholder 4"/>
          <p:cNvSpPr>
            <a:spLocks noGrp="1"/>
          </p:cNvSpPr>
          <p:nvPr>
            <p:ph sz="quarter" idx="13"/>
          </p:nvPr>
        </p:nvSpPr>
        <p:spPr>
          <a:xfrm>
            <a:off x="1344168" y="658368"/>
            <a:ext cx="3273552" cy="3429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Content Placeholder 6"/>
          <p:cNvSpPr>
            <a:spLocks noGrp="1"/>
          </p:cNvSpPr>
          <p:nvPr>
            <p:ph sz="quarter" idx="14"/>
          </p:nvPr>
        </p:nvSpPr>
        <p:spPr>
          <a:xfrm>
            <a:off x="5029200" y="658368"/>
            <a:ext cx="3273552" cy="34321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501780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41120" y="661976"/>
            <a:ext cx="3273552"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44168" y="1371600"/>
            <a:ext cx="3276600"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29200" y="661976"/>
            <a:ext cx="3273552"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29200" y="1371600"/>
            <a:ext cx="3273552"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TextBox 12"/>
          <p:cNvSpPr txBox="1"/>
          <p:nvPr/>
        </p:nvSpPr>
        <p:spPr>
          <a:xfrm>
            <a:off x="1056640" y="520192"/>
            <a:ext cx="457200" cy="923330"/>
          </a:xfrm>
          <a:prstGeom prst="rect">
            <a:avLst/>
          </a:prstGeom>
          <a:noFill/>
        </p:spPr>
        <p:txBody>
          <a:bodyPr wrap="square" lIns="0" tIns="0" rIns="0" bIns="0" rtlCol="0" anchor="t" anchorCtr="0">
            <a:spAutoFit/>
          </a:bodyPr>
          <a:lstStyle/>
          <a:p>
            <a:r>
              <a:rPr lang="en-US" sz="6000" dirty="0">
                <a:solidFill>
                  <a:prstClr val="white"/>
                </a:solidFill>
                <a:effectLst>
                  <a:outerShdw blurRad="38100" dist="38100" dir="2700000" algn="tl">
                    <a:srgbClr val="000000">
                      <a:alpha val="43137"/>
                    </a:srgbClr>
                  </a:outerShdw>
                </a:effectLst>
              </a:rPr>
              <a:t>{</a:t>
            </a:r>
          </a:p>
        </p:txBody>
      </p:sp>
      <p:sp>
        <p:nvSpPr>
          <p:cNvPr id="18" name="TextBox 17"/>
          <p:cNvSpPr txBox="1"/>
          <p:nvPr/>
        </p:nvSpPr>
        <p:spPr>
          <a:xfrm>
            <a:off x="4780280" y="520192"/>
            <a:ext cx="457200" cy="923330"/>
          </a:xfrm>
          <a:prstGeom prst="rect">
            <a:avLst/>
          </a:prstGeom>
          <a:noFill/>
        </p:spPr>
        <p:txBody>
          <a:bodyPr wrap="square" lIns="0" tIns="0" rIns="0" bIns="0" rtlCol="0" anchor="t" anchorCtr="0">
            <a:spAutoFit/>
          </a:bodyPr>
          <a:lstStyle/>
          <a:p>
            <a:r>
              <a:rPr lang="en-US" sz="6000" dirty="0">
                <a:solidFill>
                  <a:prstClr val="white"/>
                </a:solidFill>
                <a:effectLst>
                  <a:outerShdw blurRad="38100" dist="38100" dir="2700000" algn="tl">
                    <a:srgbClr val="000000">
                      <a:alpha val="43137"/>
                    </a:srgbClr>
                  </a:outerShdw>
                </a:effectLst>
              </a:rPr>
              <a:t>{</a:t>
            </a:r>
          </a:p>
        </p:txBody>
      </p:sp>
      <p:sp>
        <p:nvSpPr>
          <p:cNvPr id="12" name="Title 11"/>
          <p:cNvSpPr>
            <a:spLocks noGrp="1"/>
          </p:cNvSpPr>
          <p:nvPr>
            <p:ph type="title"/>
          </p:nvPr>
        </p:nvSpPr>
        <p:spPr/>
        <p:txBody>
          <a:bodyPr/>
          <a:lstStyle/>
          <a:p>
            <a:r>
              <a:rPr lang="en-US"/>
              <a:t>Click to edit Master title style</a:t>
            </a:r>
            <a:endParaRPr lang="en-US" dirty="0"/>
          </a:p>
        </p:txBody>
      </p:sp>
      <p:sp>
        <p:nvSpPr>
          <p:cNvPr id="14" name="Date Placeholder 13"/>
          <p:cNvSpPr>
            <a:spLocks noGrp="1"/>
          </p:cNvSpPr>
          <p:nvPr>
            <p:ph type="dt" sz="half" idx="10"/>
          </p:nvPr>
        </p:nvSpPr>
        <p:spPr/>
        <p:txBody>
          <a:bodyPr/>
          <a:lstStyle/>
          <a:p>
            <a:fld id="{ED60D2DB-CC70-4B2F-A300-765637BF4ED9}" type="datetimeFigureOut">
              <a:rPr lang="en-US" smtClean="0">
                <a:solidFill>
                  <a:prstClr val="white">
                    <a:alpha val="60000"/>
                  </a:prstClr>
                </a:solidFill>
              </a:rPr>
              <a:pPr/>
              <a:t>11/22/2024</a:t>
            </a:fld>
            <a:endParaRPr lang="en-US" dirty="0">
              <a:solidFill>
                <a:prstClr val="white">
                  <a:alpha val="60000"/>
                </a:prstClr>
              </a:solidFill>
            </a:endParaRPr>
          </a:p>
        </p:txBody>
      </p:sp>
      <p:sp>
        <p:nvSpPr>
          <p:cNvPr id="15" name="Slide Number Placeholder 14"/>
          <p:cNvSpPr>
            <a:spLocks noGrp="1"/>
          </p:cNvSpPr>
          <p:nvPr>
            <p:ph type="sldNum" sz="quarter" idx="11"/>
          </p:nvPr>
        </p:nvSpPr>
        <p:spPr/>
        <p:txBody>
          <a:bodyPr/>
          <a:lstStyle/>
          <a:p>
            <a:fld id="{C0CD4167-F0C6-41D9-8B50-A2C8DB1FB720}" type="slidenum">
              <a:rPr lang="en-US" smtClean="0">
                <a:solidFill>
                  <a:prstClr val="white">
                    <a:alpha val="60000"/>
                  </a:prstClr>
                </a:solidFill>
              </a:rPr>
              <a:pPr/>
              <a:t>‹#›</a:t>
            </a:fld>
            <a:endParaRPr lang="en-US" dirty="0">
              <a:solidFill>
                <a:prstClr val="white">
                  <a:alpha val="60000"/>
                </a:prstClr>
              </a:solidFill>
            </a:endParaRPr>
          </a:p>
        </p:txBody>
      </p:sp>
      <p:sp>
        <p:nvSpPr>
          <p:cNvPr id="16" name="Footer Placeholder 15"/>
          <p:cNvSpPr>
            <a:spLocks noGrp="1"/>
          </p:cNvSpPr>
          <p:nvPr>
            <p:ph type="ftr" sz="quarter" idx="12"/>
          </p:nvPr>
        </p:nvSpPr>
        <p:spPr/>
        <p:txBody>
          <a:bodyPr/>
          <a:lstStyle/>
          <a:p>
            <a:endParaRPr lang="en-US" dirty="0">
              <a:solidFill>
                <a:prstClr val="white">
                  <a:alpha val="60000"/>
                </a:prstClr>
              </a:solidFill>
            </a:endParaRPr>
          </a:p>
        </p:txBody>
      </p:sp>
    </p:spTree>
    <p:extLst>
      <p:ext uri="{BB962C8B-B14F-4D97-AF65-F5344CB8AC3E}">
        <p14:creationId xmlns:p14="http://schemas.microsoft.com/office/powerpoint/2010/main" val="38390572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p>
        </p:txBody>
      </p:sp>
      <p:sp>
        <p:nvSpPr>
          <p:cNvPr id="7" name="Date Placeholder 6"/>
          <p:cNvSpPr>
            <a:spLocks noGrp="1"/>
          </p:cNvSpPr>
          <p:nvPr>
            <p:ph type="dt" sz="half" idx="10"/>
          </p:nvPr>
        </p:nvSpPr>
        <p:spPr/>
        <p:txBody>
          <a:bodyPr/>
          <a:lstStyle/>
          <a:p>
            <a:fld id="{ED60D2DB-CC70-4B2F-A300-765637BF4ED9}" type="datetimeFigureOut">
              <a:rPr lang="en-US" smtClean="0">
                <a:solidFill>
                  <a:prstClr val="white">
                    <a:alpha val="60000"/>
                  </a:prstClr>
                </a:solidFill>
              </a:rPr>
              <a:pPr/>
              <a:t>11/22/2024</a:t>
            </a:fld>
            <a:endParaRPr lang="en-US" dirty="0">
              <a:solidFill>
                <a:prstClr val="white">
                  <a:alpha val="60000"/>
                </a:prstClr>
              </a:solidFill>
            </a:endParaRPr>
          </a:p>
        </p:txBody>
      </p:sp>
      <p:sp>
        <p:nvSpPr>
          <p:cNvPr id="8" name="Slide Number Placeholder 7"/>
          <p:cNvSpPr>
            <a:spLocks noGrp="1"/>
          </p:cNvSpPr>
          <p:nvPr>
            <p:ph type="sldNum" sz="quarter" idx="11"/>
          </p:nvPr>
        </p:nvSpPr>
        <p:spPr/>
        <p:txBody>
          <a:bodyPr/>
          <a:lstStyle/>
          <a:p>
            <a:fld id="{C0CD4167-F0C6-41D9-8B50-A2C8DB1FB720}" type="slidenum">
              <a:rPr lang="en-US" smtClean="0">
                <a:solidFill>
                  <a:prstClr val="white">
                    <a:alpha val="60000"/>
                  </a:prstClr>
                </a:solidFill>
              </a:rPr>
              <a:pPr/>
              <a:t>‹#›</a:t>
            </a:fld>
            <a:endParaRPr lang="en-US" dirty="0">
              <a:solidFill>
                <a:prstClr val="white">
                  <a:alpha val="60000"/>
                </a:prstClr>
              </a:solidFill>
            </a:endParaRPr>
          </a:p>
        </p:txBody>
      </p:sp>
      <p:sp>
        <p:nvSpPr>
          <p:cNvPr id="9" name="Footer Placeholder 8"/>
          <p:cNvSpPr>
            <a:spLocks noGrp="1"/>
          </p:cNvSpPr>
          <p:nvPr>
            <p:ph type="ftr" sz="quarter" idx="12"/>
          </p:nvPr>
        </p:nvSpPr>
        <p:spPr/>
        <p:txBody>
          <a:bodyPr/>
          <a:lstStyle/>
          <a:p>
            <a:endParaRPr lang="en-US" dirty="0">
              <a:solidFill>
                <a:prstClr val="white">
                  <a:alpha val="60000"/>
                </a:prstClr>
              </a:solidFill>
            </a:endParaRPr>
          </a:p>
        </p:txBody>
      </p:sp>
    </p:spTree>
    <p:extLst>
      <p:ext uri="{BB962C8B-B14F-4D97-AF65-F5344CB8AC3E}">
        <p14:creationId xmlns:p14="http://schemas.microsoft.com/office/powerpoint/2010/main" val="216847577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D60D2DB-CC70-4B2F-A300-765637BF4ED9}" type="datetimeFigureOut">
              <a:rPr lang="en-US" smtClean="0">
                <a:solidFill>
                  <a:prstClr val="white">
                    <a:alpha val="60000"/>
                  </a:prstClr>
                </a:solidFill>
              </a:rPr>
              <a:pPr/>
              <a:t>11/22/2024</a:t>
            </a:fld>
            <a:endParaRPr lang="en-US" dirty="0">
              <a:solidFill>
                <a:prstClr val="white">
                  <a:alpha val="60000"/>
                </a:prstClr>
              </a:solidFill>
            </a:endParaRPr>
          </a:p>
        </p:txBody>
      </p:sp>
      <p:sp>
        <p:nvSpPr>
          <p:cNvPr id="6" name="Slide Number Placeholder 5"/>
          <p:cNvSpPr>
            <a:spLocks noGrp="1"/>
          </p:cNvSpPr>
          <p:nvPr>
            <p:ph type="sldNum" sz="quarter" idx="11"/>
          </p:nvPr>
        </p:nvSpPr>
        <p:spPr/>
        <p:txBody>
          <a:bodyPr/>
          <a:lstStyle/>
          <a:p>
            <a:fld id="{C0CD4167-F0C6-41D9-8B50-A2C8DB1FB720}" type="slidenum">
              <a:rPr lang="en-US" smtClean="0">
                <a:solidFill>
                  <a:prstClr val="white">
                    <a:alpha val="60000"/>
                  </a:prstClr>
                </a:solidFill>
              </a:rPr>
              <a:pPr/>
              <a:t>‹#›</a:t>
            </a:fld>
            <a:endParaRPr lang="en-US" dirty="0">
              <a:solidFill>
                <a:prstClr val="white">
                  <a:alpha val="60000"/>
                </a:prstClr>
              </a:solidFill>
            </a:endParaRPr>
          </a:p>
        </p:txBody>
      </p:sp>
      <p:sp>
        <p:nvSpPr>
          <p:cNvPr id="7" name="Footer Placeholder 6"/>
          <p:cNvSpPr>
            <a:spLocks noGrp="1"/>
          </p:cNvSpPr>
          <p:nvPr>
            <p:ph type="ftr" sz="quarter" idx="12"/>
          </p:nvPr>
        </p:nvSpPr>
        <p:spPr/>
        <p:txBody>
          <a:bodyPr/>
          <a:lstStyle/>
          <a:p>
            <a:endParaRPr lang="en-US" dirty="0">
              <a:solidFill>
                <a:prstClr val="white">
                  <a:alpha val="60000"/>
                </a:prstClr>
              </a:solidFill>
            </a:endParaRPr>
          </a:p>
        </p:txBody>
      </p:sp>
    </p:spTree>
    <p:extLst>
      <p:ext uri="{BB962C8B-B14F-4D97-AF65-F5344CB8AC3E}">
        <p14:creationId xmlns:p14="http://schemas.microsoft.com/office/powerpoint/2010/main" val="14011967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TextBox 8"/>
          <p:cNvSpPr txBox="1"/>
          <p:nvPr/>
        </p:nvSpPr>
        <p:spPr>
          <a:xfrm>
            <a:off x="5328920" y="1774588"/>
            <a:ext cx="457200" cy="1231106"/>
          </a:xfrm>
          <a:prstGeom prst="rect">
            <a:avLst/>
          </a:prstGeom>
          <a:noFill/>
        </p:spPr>
        <p:txBody>
          <a:bodyPr wrap="square" lIns="0" tIns="0" rIns="0" bIns="0" rtlCol="0" anchor="t" anchorCtr="0">
            <a:spAutoFit/>
          </a:bodyPr>
          <a:lstStyle/>
          <a:p>
            <a:r>
              <a:rPr lang="en-US" sz="8000" dirty="0">
                <a:solidFill>
                  <a:prstClr val="white"/>
                </a:solidFill>
                <a:effectLst>
                  <a:outerShdw blurRad="38100" dist="38100" dir="2700000" algn="tl">
                    <a:srgbClr val="000000">
                      <a:alpha val="43137"/>
                    </a:srgbClr>
                  </a:outerShdw>
                </a:effectLst>
              </a:rPr>
              <a:t>{</a:t>
            </a:r>
          </a:p>
        </p:txBody>
      </p:sp>
      <p:sp>
        <p:nvSpPr>
          <p:cNvPr id="3" name="Content Placeholder 2"/>
          <p:cNvSpPr>
            <a:spLocks noGrp="1"/>
          </p:cNvSpPr>
          <p:nvPr>
            <p:ph idx="1"/>
          </p:nvPr>
        </p:nvSpPr>
        <p:spPr>
          <a:xfrm>
            <a:off x="838200" y="685801"/>
            <a:ext cx="4343400" cy="3429000"/>
          </a:xfrm>
        </p:spPr>
        <p:txBody>
          <a:bodyPr anchor="ct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15000" y="685801"/>
            <a:ext cx="2590800" cy="3429000"/>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5" name="Date Placeholder 14"/>
          <p:cNvSpPr>
            <a:spLocks noGrp="1"/>
          </p:cNvSpPr>
          <p:nvPr>
            <p:ph type="dt" sz="half" idx="10"/>
          </p:nvPr>
        </p:nvSpPr>
        <p:spPr/>
        <p:txBody>
          <a:bodyPr/>
          <a:lstStyle/>
          <a:p>
            <a:fld id="{ED60D2DB-CC70-4B2F-A300-765637BF4ED9}" type="datetimeFigureOut">
              <a:rPr lang="en-US" smtClean="0">
                <a:solidFill>
                  <a:prstClr val="white">
                    <a:alpha val="60000"/>
                  </a:prstClr>
                </a:solidFill>
              </a:rPr>
              <a:pPr/>
              <a:t>11/22/2024</a:t>
            </a:fld>
            <a:endParaRPr lang="en-US" dirty="0">
              <a:solidFill>
                <a:prstClr val="white">
                  <a:alpha val="60000"/>
                </a:prstClr>
              </a:solidFill>
            </a:endParaRPr>
          </a:p>
        </p:txBody>
      </p:sp>
      <p:sp>
        <p:nvSpPr>
          <p:cNvPr id="16" name="Slide Number Placeholder 15"/>
          <p:cNvSpPr>
            <a:spLocks noGrp="1"/>
          </p:cNvSpPr>
          <p:nvPr>
            <p:ph type="sldNum" sz="quarter" idx="11"/>
          </p:nvPr>
        </p:nvSpPr>
        <p:spPr/>
        <p:txBody>
          <a:bodyPr/>
          <a:lstStyle/>
          <a:p>
            <a:fld id="{C0CD4167-F0C6-41D9-8B50-A2C8DB1FB720}" type="slidenum">
              <a:rPr lang="en-US" smtClean="0">
                <a:solidFill>
                  <a:prstClr val="white">
                    <a:alpha val="60000"/>
                  </a:prstClr>
                </a:solidFill>
              </a:rPr>
              <a:pPr/>
              <a:t>‹#›</a:t>
            </a:fld>
            <a:endParaRPr lang="en-US" dirty="0">
              <a:solidFill>
                <a:prstClr val="white">
                  <a:alpha val="60000"/>
                </a:prstClr>
              </a:solidFill>
            </a:endParaRPr>
          </a:p>
        </p:txBody>
      </p:sp>
      <p:sp>
        <p:nvSpPr>
          <p:cNvPr id="17" name="Footer Placeholder 16"/>
          <p:cNvSpPr>
            <a:spLocks noGrp="1"/>
          </p:cNvSpPr>
          <p:nvPr>
            <p:ph type="ftr" sz="quarter" idx="12"/>
          </p:nvPr>
        </p:nvSpPr>
        <p:spPr/>
        <p:txBody>
          <a:bodyPr/>
          <a:lstStyle/>
          <a:p>
            <a:endParaRPr lang="en-US" dirty="0">
              <a:solidFill>
                <a:prstClr val="white">
                  <a:alpha val="60000"/>
                </a:prstClr>
              </a:solidFill>
            </a:endParaRPr>
          </a:p>
        </p:txBody>
      </p:sp>
      <p:sp>
        <p:nvSpPr>
          <p:cNvPr id="18" name="Title 17"/>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3088061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Title 12"/>
          <p:cNvSpPr>
            <a:spLocks noGrp="1"/>
          </p:cNvSpPr>
          <p:nvPr>
            <p:ph type="title"/>
          </p:nvPr>
        </p:nvSpPr>
        <p:spPr/>
        <p:txBody>
          <a:bodyPr/>
          <a:lstStyle/>
          <a:p>
            <a:r>
              <a:rPr lang="en-US" dirty="0"/>
              <a:t>Click to edit Master title style</a:t>
            </a:r>
          </a:p>
        </p:txBody>
      </p:sp>
      <p:sp>
        <p:nvSpPr>
          <p:cNvPr id="14" name="Date Placeholder 13"/>
          <p:cNvSpPr>
            <a:spLocks noGrp="1"/>
          </p:cNvSpPr>
          <p:nvPr>
            <p:ph type="dt" sz="half" idx="10"/>
          </p:nvPr>
        </p:nvSpPr>
        <p:spPr/>
        <p:txBody>
          <a:bodyPr/>
          <a:lstStyle/>
          <a:p>
            <a:fld id="{ED60D2DB-CC70-4B2F-A300-765637BF4ED9}" type="datetimeFigureOut">
              <a:rPr lang="en-US" smtClean="0"/>
              <a:t>11/22/2024</a:t>
            </a:fld>
            <a:endParaRPr lang="en-US" dirty="0"/>
          </a:p>
        </p:txBody>
      </p:sp>
      <p:sp>
        <p:nvSpPr>
          <p:cNvPr id="15" name="Slide Number Placeholder 14"/>
          <p:cNvSpPr>
            <a:spLocks noGrp="1"/>
          </p:cNvSpPr>
          <p:nvPr>
            <p:ph type="sldNum" sz="quarter" idx="11"/>
          </p:nvPr>
        </p:nvSpPr>
        <p:spPr/>
        <p:txBody>
          <a:bodyPr/>
          <a:lstStyle/>
          <a:p>
            <a:fld id="{C0CD4167-F0C6-41D9-8B50-A2C8DB1FB720}" type="slidenum">
              <a:rPr lang="en-US" smtClean="0"/>
              <a:t>‹#›</a:t>
            </a:fld>
            <a:endParaRPr lang="en-US" dirty="0"/>
          </a:p>
        </p:txBody>
      </p:sp>
      <p:sp>
        <p:nvSpPr>
          <p:cNvPr id="16" name="Footer Placeholder 15"/>
          <p:cNvSpPr>
            <a:spLocks noGrp="1"/>
          </p:cNvSpPr>
          <p:nvPr>
            <p:ph type="ftr" sz="quarter" idx="12"/>
          </p:nvPr>
        </p:nvSpPr>
        <p:spPr/>
        <p:txBody>
          <a:bodyPr/>
          <a:lstStyle/>
          <a:p>
            <a:endParaRPr lang="en-US" dirty="0"/>
          </a:p>
        </p:txBody>
      </p:sp>
    </p:spTree>
    <p:extLst>
      <p:ext uri="{BB962C8B-B14F-4D97-AF65-F5344CB8AC3E}">
        <p14:creationId xmlns:p14="http://schemas.microsoft.com/office/powerpoint/2010/main" val="339501634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219200" y="612775"/>
            <a:ext cx="6705600" cy="2546985"/>
          </a:xfrm>
          <a:effectLst>
            <a:outerShdw blurRad="152400" dist="317500" dir="5400000" sx="90000" sy="-19000" rotWithShape="0">
              <a:prstClr val="black">
                <a:alpha val="15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2743200" y="3453047"/>
            <a:ext cx="5029200" cy="720804"/>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Box 8"/>
          <p:cNvSpPr txBox="1"/>
          <p:nvPr/>
        </p:nvSpPr>
        <p:spPr>
          <a:xfrm>
            <a:off x="2435352" y="3331464"/>
            <a:ext cx="457200" cy="923330"/>
          </a:xfrm>
          <a:prstGeom prst="rect">
            <a:avLst/>
          </a:prstGeom>
          <a:noFill/>
        </p:spPr>
        <p:txBody>
          <a:bodyPr wrap="square" lIns="0" tIns="0" rIns="0" bIns="0" rtlCol="0" anchor="t" anchorCtr="0">
            <a:spAutoFit/>
          </a:bodyPr>
          <a:lstStyle/>
          <a:p>
            <a:r>
              <a:rPr lang="en-US" sz="6000" dirty="0">
                <a:solidFill>
                  <a:prstClr val="white"/>
                </a:solidFill>
                <a:effectLst>
                  <a:outerShdw blurRad="38100" dist="38100" dir="2700000" algn="tl">
                    <a:srgbClr val="000000">
                      <a:alpha val="43137"/>
                    </a:srgbClr>
                  </a:outerShdw>
                </a:effectLst>
              </a:rPr>
              <a:t>{</a:t>
            </a:r>
          </a:p>
        </p:txBody>
      </p:sp>
      <p:sp>
        <p:nvSpPr>
          <p:cNvPr id="11" name="Title 10"/>
          <p:cNvSpPr>
            <a:spLocks noGrp="1"/>
          </p:cNvSpPr>
          <p:nvPr>
            <p:ph type="title"/>
          </p:nvPr>
        </p:nvSpPr>
        <p:spPr/>
        <p:txBody>
          <a:bodyPr/>
          <a:lstStyle/>
          <a:p>
            <a:r>
              <a:rPr lang="en-US"/>
              <a:t>Click to edit Master title style</a:t>
            </a:r>
          </a:p>
        </p:txBody>
      </p:sp>
      <p:sp>
        <p:nvSpPr>
          <p:cNvPr id="13" name="Date Placeholder 12"/>
          <p:cNvSpPr>
            <a:spLocks noGrp="1"/>
          </p:cNvSpPr>
          <p:nvPr>
            <p:ph type="dt" sz="half" idx="10"/>
          </p:nvPr>
        </p:nvSpPr>
        <p:spPr/>
        <p:txBody>
          <a:bodyPr/>
          <a:lstStyle/>
          <a:p>
            <a:fld id="{ED60D2DB-CC70-4B2F-A300-765637BF4ED9}" type="datetimeFigureOut">
              <a:rPr lang="en-US" smtClean="0">
                <a:solidFill>
                  <a:prstClr val="white">
                    <a:alpha val="60000"/>
                  </a:prstClr>
                </a:solidFill>
              </a:rPr>
              <a:pPr/>
              <a:t>11/22/2024</a:t>
            </a:fld>
            <a:endParaRPr lang="en-US" dirty="0">
              <a:solidFill>
                <a:prstClr val="white">
                  <a:alpha val="60000"/>
                </a:prstClr>
              </a:solidFill>
            </a:endParaRPr>
          </a:p>
        </p:txBody>
      </p:sp>
      <p:sp>
        <p:nvSpPr>
          <p:cNvPr id="14" name="Slide Number Placeholder 13"/>
          <p:cNvSpPr>
            <a:spLocks noGrp="1"/>
          </p:cNvSpPr>
          <p:nvPr>
            <p:ph type="sldNum" sz="quarter" idx="11"/>
          </p:nvPr>
        </p:nvSpPr>
        <p:spPr/>
        <p:txBody>
          <a:bodyPr/>
          <a:lstStyle/>
          <a:p>
            <a:fld id="{C0CD4167-F0C6-41D9-8B50-A2C8DB1FB720}" type="slidenum">
              <a:rPr lang="en-US" smtClean="0">
                <a:solidFill>
                  <a:prstClr val="white">
                    <a:alpha val="60000"/>
                  </a:prstClr>
                </a:solidFill>
              </a:rPr>
              <a:pPr/>
              <a:t>‹#›</a:t>
            </a:fld>
            <a:endParaRPr lang="en-US" dirty="0">
              <a:solidFill>
                <a:prstClr val="white">
                  <a:alpha val="60000"/>
                </a:prstClr>
              </a:solidFill>
            </a:endParaRPr>
          </a:p>
        </p:txBody>
      </p:sp>
      <p:sp>
        <p:nvSpPr>
          <p:cNvPr id="15" name="Footer Placeholder 14"/>
          <p:cNvSpPr>
            <a:spLocks noGrp="1"/>
          </p:cNvSpPr>
          <p:nvPr>
            <p:ph type="ftr" sz="quarter" idx="12"/>
          </p:nvPr>
        </p:nvSpPr>
        <p:spPr/>
        <p:txBody>
          <a:bodyPr/>
          <a:lstStyle/>
          <a:p>
            <a:endParaRPr lang="en-US" dirty="0">
              <a:solidFill>
                <a:prstClr val="white">
                  <a:alpha val="60000"/>
                </a:prstClr>
              </a:solidFill>
            </a:endParaRPr>
          </a:p>
        </p:txBody>
      </p:sp>
    </p:spTree>
    <p:extLst>
      <p:ext uri="{BB962C8B-B14F-4D97-AF65-F5344CB8AC3E}">
        <p14:creationId xmlns:p14="http://schemas.microsoft.com/office/powerpoint/2010/main" val="190241591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2133600" y="685801"/>
            <a:ext cx="5791200" cy="3505199"/>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D60D2DB-CC70-4B2F-A300-765637BF4ED9}" type="datetimeFigureOut">
              <a:rPr lang="en-US" smtClean="0">
                <a:solidFill>
                  <a:prstClr val="white">
                    <a:alpha val="60000"/>
                  </a:prstClr>
                </a:solidFill>
              </a:rPr>
              <a:pPr/>
              <a:t>11/22/2024</a:t>
            </a:fld>
            <a:endParaRPr lang="en-US" dirty="0">
              <a:solidFill>
                <a:prstClr val="white">
                  <a:alpha val="60000"/>
                </a:prstClr>
              </a:solidFill>
            </a:endParaRPr>
          </a:p>
        </p:txBody>
      </p:sp>
      <p:sp>
        <p:nvSpPr>
          <p:cNvPr id="5" name="Footer Placeholder 4"/>
          <p:cNvSpPr>
            <a:spLocks noGrp="1"/>
          </p:cNvSpPr>
          <p:nvPr>
            <p:ph type="ftr" sz="quarter" idx="11"/>
          </p:nvPr>
        </p:nvSpPr>
        <p:spPr/>
        <p:txBody>
          <a:bodyPr/>
          <a:lstStyle/>
          <a:p>
            <a:endParaRPr lang="en-US" dirty="0">
              <a:solidFill>
                <a:prstClr val="white">
                  <a:alpha val="60000"/>
                </a:prstClr>
              </a:solidFill>
            </a:endParaRPr>
          </a:p>
        </p:txBody>
      </p:sp>
      <p:sp>
        <p:nvSpPr>
          <p:cNvPr id="6" name="Slide Number Placeholder 5"/>
          <p:cNvSpPr>
            <a:spLocks noGrp="1"/>
          </p:cNvSpPr>
          <p:nvPr>
            <p:ph type="sldNum" sz="quarter" idx="12"/>
          </p:nvPr>
        </p:nvSpPr>
        <p:spPr/>
        <p:txBody>
          <a:bodyPr/>
          <a:lstStyle/>
          <a:p>
            <a:fld id="{C0CD4167-F0C6-41D9-8B50-A2C8DB1FB720}" type="slidenum">
              <a:rPr lang="en-US" smtClean="0">
                <a:solidFill>
                  <a:prstClr val="white">
                    <a:alpha val="60000"/>
                  </a:prstClr>
                </a:solidFill>
              </a:rPr>
              <a:pPr/>
              <a:t>‹#›</a:t>
            </a:fld>
            <a:endParaRPr lang="en-US" dirty="0">
              <a:solidFill>
                <a:prstClr val="white">
                  <a:alpha val="60000"/>
                </a:prstClr>
              </a:solidFill>
            </a:endParaRPr>
          </a:p>
        </p:txBody>
      </p:sp>
    </p:spTree>
    <p:extLst>
      <p:ext uri="{BB962C8B-B14F-4D97-AF65-F5344CB8AC3E}">
        <p14:creationId xmlns:p14="http://schemas.microsoft.com/office/powerpoint/2010/main" val="313202927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9600" y="609601"/>
            <a:ext cx="2133600" cy="51816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895600" y="685801"/>
            <a:ext cx="5029200" cy="45720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60D2DB-CC70-4B2F-A300-765637BF4ED9}" type="datetimeFigureOut">
              <a:rPr lang="en-US" smtClean="0">
                <a:solidFill>
                  <a:prstClr val="white">
                    <a:alpha val="60000"/>
                  </a:prstClr>
                </a:solidFill>
              </a:rPr>
              <a:pPr/>
              <a:t>11/22/2024</a:t>
            </a:fld>
            <a:endParaRPr lang="en-US" dirty="0">
              <a:solidFill>
                <a:prstClr val="white">
                  <a:alpha val="60000"/>
                </a:prstClr>
              </a:solidFill>
            </a:endParaRPr>
          </a:p>
        </p:txBody>
      </p:sp>
      <p:sp>
        <p:nvSpPr>
          <p:cNvPr id="5" name="Footer Placeholder 4"/>
          <p:cNvSpPr>
            <a:spLocks noGrp="1"/>
          </p:cNvSpPr>
          <p:nvPr>
            <p:ph type="ftr" sz="quarter" idx="11"/>
          </p:nvPr>
        </p:nvSpPr>
        <p:spPr/>
        <p:txBody>
          <a:bodyPr/>
          <a:lstStyle/>
          <a:p>
            <a:endParaRPr lang="en-US" dirty="0">
              <a:solidFill>
                <a:prstClr val="white">
                  <a:alpha val="60000"/>
                </a:prstClr>
              </a:solidFill>
            </a:endParaRPr>
          </a:p>
        </p:txBody>
      </p:sp>
      <p:sp>
        <p:nvSpPr>
          <p:cNvPr id="6" name="Slide Number Placeholder 5"/>
          <p:cNvSpPr>
            <a:spLocks noGrp="1"/>
          </p:cNvSpPr>
          <p:nvPr>
            <p:ph type="sldNum" sz="quarter" idx="12"/>
          </p:nvPr>
        </p:nvSpPr>
        <p:spPr/>
        <p:txBody>
          <a:bodyPr/>
          <a:lstStyle/>
          <a:p>
            <a:fld id="{C0CD4167-F0C6-41D9-8B50-A2C8DB1FB720}" type="slidenum">
              <a:rPr lang="en-US" smtClean="0">
                <a:solidFill>
                  <a:prstClr val="white">
                    <a:alpha val="60000"/>
                  </a:prstClr>
                </a:solidFill>
              </a:rPr>
              <a:pPr/>
              <a:t>‹#›</a:t>
            </a:fld>
            <a:endParaRPr lang="en-US" dirty="0">
              <a:solidFill>
                <a:prstClr val="white">
                  <a:alpha val="60000"/>
                </a:prstClr>
              </a:solidFill>
            </a:endParaRPr>
          </a:p>
        </p:txBody>
      </p:sp>
    </p:spTree>
    <p:extLst>
      <p:ext uri="{BB962C8B-B14F-4D97-AF65-F5344CB8AC3E}">
        <p14:creationId xmlns:p14="http://schemas.microsoft.com/office/powerpoint/2010/main" val="1419252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TextBox 7"/>
          <p:cNvSpPr txBox="1"/>
          <p:nvPr/>
        </p:nvSpPr>
        <p:spPr>
          <a:xfrm>
            <a:off x="4267200" y="4074497"/>
            <a:ext cx="457200" cy="1015663"/>
          </a:xfrm>
          <a:prstGeom prst="rect">
            <a:avLst/>
          </a:prstGeom>
          <a:noFill/>
        </p:spPr>
        <p:txBody>
          <a:bodyPr wrap="square" lIns="0" tIns="0" rIns="0" bIns="0" rtlCol="0" anchor="t" anchorCtr="0">
            <a:spAutoFit/>
          </a:bodyPr>
          <a:lstStyle/>
          <a:p>
            <a:r>
              <a:rPr lang="en-US" sz="6600" dirty="0">
                <a:effectLst>
                  <a:outerShdw blurRad="38100" dist="38100" dir="2700000" algn="tl">
                    <a:srgbClr val="000000">
                      <a:alpha val="43137"/>
                    </a:srgbClr>
                  </a:outerShdw>
                </a:effectLst>
                <a:latin typeface="+mn-lt"/>
              </a:rPr>
              <a:t>{</a:t>
            </a:r>
          </a:p>
        </p:txBody>
      </p:sp>
      <p:sp>
        <p:nvSpPr>
          <p:cNvPr id="3" name="Text Placeholder 2"/>
          <p:cNvSpPr>
            <a:spLocks noGrp="1"/>
          </p:cNvSpPr>
          <p:nvPr>
            <p:ph type="body" idx="1"/>
          </p:nvPr>
        </p:nvSpPr>
        <p:spPr>
          <a:xfrm>
            <a:off x="4572000" y="4267368"/>
            <a:ext cx="3733800" cy="731520"/>
          </a:xfrm>
        </p:spPr>
        <p:txBody>
          <a:bodyPr anchor="ctr">
            <a:normAutofit/>
          </a:bodyPr>
          <a:lstStyle>
            <a:lvl1pPr marL="0" indent="0">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2" name="Date Placeholder 11"/>
          <p:cNvSpPr>
            <a:spLocks noGrp="1"/>
          </p:cNvSpPr>
          <p:nvPr>
            <p:ph type="dt" sz="half" idx="10"/>
          </p:nvPr>
        </p:nvSpPr>
        <p:spPr/>
        <p:txBody>
          <a:bodyPr/>
          <a:lstStyle/>
          <a:p>
            <a:fld id="{ED60D2DB-CC70-4B2F-A300-765637BF4ED9}" type="datetimeFigureOut">
              <a:rPr lang="en-US" smtClean="0"/>
              <a:t>11/22/2024</a:t>
            </a:fld>
            <a:endParaRPr lang="en-US" dirty="0"/>
          </a:p>
        </p:txBody>
      </p:sp>
      <p:sp>
        <p:nvSpPr>
          <p:cNvPr id="13" name="Slide Number Placeholder 12"/>
          <p:cNvSpPr>
            <a:spLocks noGrp="1"/>
          </p:cNvSpPr>
          <p:nvPr>
            <p:ph type="sldNum" sz="quarter" idx="11"/>
          </p:nvPr>
        </p:nvSpPr>
        <p:spPr/>
        <p:txBody>
          <a:bodyPr/>
          <a:lstStyle/>
          <a:p>
            <a:fld id="{C0CD4167-F0C6-41D9-8B50-A2C8DB1FB720}" type="slidenum">
              <a:rPr lang="en-US" smtClean="0"/>
              <a:t>‹#›</a:t>
            </a:fld>
            <a:endParaRPr lang="en-US" dirty="0"/>
          </a:p>
        </p:txBody>
      </p:sp>
      <p:sp>
        <p:nvSpPr>
          <p:cNvPr id="14" name="Footer Placeholder 13"/>
          <p:cNvSpPr>
            <a:spLocks noGrp="1"/>
          </p:cNvSpPr>
          <p:nvPr>
            <p:ph type="ftr" sz="quarter" idx="12"/>
          </p:nvPr>
        </p:nvSpPr>
        <p:spPr/>
        <p:txBody>
          <a:bodyPr/>
          <a:lstStyle/>
          <a:p>
            <a:endParaRPr lang="en-US" dirty="0"/>
          </a:p>
        </p:txBody>
      </p:sp>
      <p:sp>
        <p:nvSpPr>
          <p:cNvPr id="4" name="Title 3"/>
          <p:cNvSpPr>
            <a:spLocks noGrp="1"/>
          </p:cNvSpPr>
          <p:nvPr>
            <p:ph type="title"/>
          </p:nvPr>
        </p:nvSpPr>
        <p:spPr>
          <a:xfrm>
            <a:off x="2286000" y="1905000"/>
            <a:ext cx="6035040" cy="2350008"/>
          </a:xfrm>
        </p:spPr>
        <p:txBody>
          <a:bodyPr/>
          <a:lstStyle>
            <a:lvl1pPr marL="0" algn="l" defTabSz="914400" rtl="0" eaLnBrk="1" latinLnBrk="0" hangingPunct="1">
              <a:spcBef>
                <a:spcPct val="0"/>
              </a:spcBef>
              <a:buNone/>
              <a:defRPr lang="en-US" sz="5400" b="0" kern="1200" cap="none" dirty="0" smtClean="0">
                <a:solidFill>
                  <a:schemeClr val="tx1"/>
                </a:solidFill>
                <a:effectLst>
                  <a:outerShdw blurRad="38100" dist="38100" dir="2700000" algn="tl">
                    <a:srgbClr val="000000">
                      <a:alpha val="43137"/>
                    </a:srgbClr>
                  </a:outerShdw>
                </a:effectLst>
                <a:latin typeface="+mj-lt"/>
                <a:ea typeface="+mj-ea"/>
                <a:cs typeface="+mj-cs"/>
              </a:defRPr>
            </a:lvl1pPr>
          </a:lstStyle>
          <a:p>
            <a:r>
              <a:rPr lang="en-US"/>
              <a:t>Click to edit Master title style</a:t>
            </a:r>
            <a:endParaRPr lang="en-US" dirty="0"/>
          </a:p>
        </p:txBody>
      </p:sp>
    </p:spTree>
    <p:extLst>
      <p:ext uri="{BB962C8B-B14F-4D97-AF65-F5344CB8AC3E}">
        <p14:creationId xmlns:p14="http://schemas.microsoft.com/office/powerpoint/2010/main" val="22692690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ED60D2DB-CC70-4B2F-A300-765637BF4ED9}" type="datetimeFigureOut">
              <a:rPr lang="en-US" smtClean="0"/>
              <a:t>11/22/2024</a:t>
            </a:fld>
            <a:endParaRPr lang="en-US" dirty="0"/>
          </a:p>
        </p:txBody>
      </p:sp>
      <p:sp>
        <p:nvSpPr>
          <p:cNvPr id="9" name="Slide Number Placeholder 8"/>
          <p:cNvSpPr>
            <a:spLocks noGrp="1"/>
          </p:cNvSpPr>
          <p:nvPr>
            <p:ph type="sldNum" sz="quarter" idx="11"/>
          </p:nvPr>
        </p:nvSpPr>
        <p:spPr/>
        <p:txBody>
          <a:bodyPr/>
          <a:lstStyle/>
          <a:p>
            <a:fld id="{C0CD4167-F0C6-41D9-8B50-A2C8DB1FB720}" type="slidenum">
              <a:rPr lang="en-US" smtClean="0"/>
              <a:t>‹#›</a:t>
            </a:fld>
            <a:endParaRPr lang="en-US" dirty="0"/>
          </a:p>
        </p:txBody>
      </p:sp>
      <p:sp>
        <p:nvSpPr>
          <p:cNvPr id="10" name="Footer Placeholder 9"/>
          <p:cNvSpPr>
            <a:spLocks noGrp="1"/>
          </p:cNvSpPr>
          <p:nvPr>
            <p:ph type="ftr" sz="quarter" idx="12"/>
          </p:nvPr>
        </p:nvSpPr>
        <p:spPr/>
        <p:txBody>
          <a:bodyPr/>
          <a:lstStyle/>
          <a:p>
            <a:endParaRPr lang="en-US" dirty="0"/>
          </a:p>
        </p:txBody>
      </p:sp>
      <p:sp>
        <p:nvSpPr>
          <p:cNvPr id="11" name="Title 10"/>
          <p:cNvSpPr>
            <a:spLocks noGrp="1"/>
          </p:cNvSpPr>
          <p:nvPr>
            <p:ph type="title"/>
          </p:nvPr>
        </p:nvSpPr>
        <p:spPr/>
        <p:txBody>
          <a:bodyPr/>
          <a:lstStyle/>
          <a:p>
            <a:r>
              <a:rPr lang="en-US"/>
              <a:t>Click to edit Master title style</a:t>
            </a:r>
            <a:endParaRPr lang="en-US" dirty="0"/>
          </a:p>
        </p:txBody>
      </p:sp>
      <p:sp>
        <p:nvSpPr>
          <p:cNvPr id="5" name="Content Placeholder 4"/>
          <p:cNvSpPr>
            <a:spLocks noGrp="1"/>
          </p:cNvSpPr>
          <p:nvPr>
            <p:ph sz="quarter" idx="13"/>
          </p:nvPr>
        </p:nvSpPr>
        <p:spPr>
          <a:xfrm>
            <a:off x="1344168" y="658368"/>
            <a:ext cx="3273552" cy="3429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Content Placeholder 6"/>
          <p:cNvSpPr>
            <a:spLocks noGrp="1"/>
          </p:cNvSpPr>
          <p:nvPr>
            <p:ph sz="quarter" idx="14"/>
          </p:nvPr>
        </p:nvSpPr>
        <p:spPr>
          <a:xfrm>
            <a:off x="5029200" y="658368"/>
            <a:ext cx="3273552" cy="34321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172538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41120" y="661976"/>
            <a:ext cx="3273552"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44168" y="1371600"/>
            <a:ext cx="3276600"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29200" y="661976"/>
            <a:ext cx="3273552"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29200" y="1371600"/>
            <a:ext cx="3273552"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TextBox 12"/>
          <p:cNvSpPr txBox="1"/>
          <p:nvPr/>
        </p:nvSpPr>
        <p:spPr>
          <a:xfrm>
            <a:off x="1056640" y="520192"/>
            <a:ext cx="457200" cy="923330"/>
          </a:xfrm>
          <a:prstGeom prst="rect">
            <a:avLst/>
          </a:prstGeom>
          <a:noFill/>
        </p:spPr>
        <p:txBody>
          <a:bodyPr wrap="square" lIns="0" tIns="0" rIns="0" bIns="0" rtlCol="0" anchor="t" anchorCtr="0">
            <a:spAutoFit/>
          </a:bodyPr>
          <a:lstStyle/>
          <a:p>
            <a:r>
              <a:rPr lang="en-US" sz="6000" dirty="0">
                <a:effectLst>
                  <a:outerShdw blurRad="38100" dist="38100" dir="2700000" algn="tl">
                    <a:srgbClr val="000000">
                      <a:alpha val="43137"/>
                    </a:srgbClr>
                  </a:outerShdw>
                </a:effectLst>
                <a:latin typeface="+mn-lt"/>
              </a:rPr>
              <a:t>{</a:t>
            </a:r>
          </a:p>
        </p:txBody>
      </p:sp>
      <p:sp>
        <p:nvSpPr>
          <p:cNvPr id="18" name="TextBox 17"/>
          <p:cNvSpPr txBox="1"/>
          <p:nvPr/>
        </p:nvSpPr>
        <p:spPr>
          <a:xfrm>
            <a:off x="4780280" y="520192"/>
            <a:ext cx="457200" cy="923330"/>
          </a:xfrm>
          <a:prstGeom prst="rect">
            <a:avLst/>
          </a:prstGeom>
          <a:noFill/>
        </p:spPr>
        <p:txBody>
          <a:bodyPr wrap="square" lIns="0" tIns="0" rIns="0" bIns="0" rtlCol="0" anchor="t" anchorCtr="0">
            <a:spAutoFit/>
          </a:bodyPr>
          <a:lstStyle/>
          <a:p>
            <a:r>
              <a:rPr lang="en-US" sz="6000" dirty="0">
                <a:effectLst>
                  <a:outerShdw blurRad="38100" dist="38100" dir="2700000" algn="tl">
                    <a:srgbClr val="000000">
                      <a:alpha val="43137"/>
                    </a:srgbClr>
                  </a:outerShdw>
                </a:effectLst>
                <a:latin typeface="+mn-lt"/>
              </a:rPr>
              <a:t>{</a:t>
            </a:r>
          </a:p>
        </p:txBody>
      </p:sp>
      <p:sp>
        <p:nvSpPr>
          <p:cNvPr id="12" name="Title 11"/>
          <p:cNvSpPr>
            <a:spLocks noGrp="1"/>
          </p:cNvSpPr>
          <p:nvPr>
            <p:ph type="title"/>
          </p:nvPr>
        </p:nvSpPr>
        <p:spPr/>
        <p:txBody>
          <a:bodyPr/>
          <a:lstStyle/>
          <a:p>
            <a:r>
              <a:rPr lang="en-US"/>
              <a:t>Click to edit Master title style</a:t>
            </a:r>
            <a:endParaRPr lang="en-US" dirty="0"/>
          </a:p>
        </p:txBody>
      </p:sp>
      <p:sp>
        <p:nvSpPr>
          <p:cNvPr id="14" name="Date Placeholder 13"/>
          <p:cNvSpPr>
            <a:spLocks noGrp="1"/>
          </p:cNvSpPr>
          <p:nvPr>
            <p:ph type="dt" sz="half" idx="10"/>
          </p:nvPr>
        </p:nvSpPr>
        <p:spPr/>
        <p:txBody>
          <a:bodyPr/>
          <a:lstStyle/>
          <a:p>
            <a:fld id="{ED60D2DB-CC70-4B2F-A300-765637BF4ED9}" type="datetimeFigureOut">
              <a:rPr lang="en-US" smtClean="0"/>
              <a:t>11/22/2024</a:t>
            </a:fld>
            <a:endParaRPr lang="en-US" dirty="0"/>
          </a:p>
        </p:txBody>
      </p:sp>
      <p:sp>
        <p:nvSpPr>
          <p:cNvPr id="15" name="Slide Number Placeholder 14"/>
          <p:cNvSpPr>
            <a:spLocks noGrp="1"/>
          </p:cNvSpPr>
          <p:nvPr>
            <p:ph type="sldNum" sz="quarter" idx="11"/>
          </p:nvPr>
        </p:nvSpPr>
        <p:spPr/>
        <p:txBody>
          <a:bodyPr/>
          <a:lstStyle/>
          <a:p>
            <a:fld id="{C0CD4167-F0C6-41D9-8B50-A2C8DB1FB720}" type="slidenum">
              <a:rPr lang="en-US" smtClean="0"/>
              <a:t>‹#›</a:t>
            </a:fld>
            <a:endParaRPr lang="en-US" dirty="0"/>
          </a:p>
        </p:txBody>
      </p:sp>
      <p:sp>
        <p:nvSpPr>
          <p:cNvPr id="16" name="Footer Placeholder 15"/>
          <p:cNvSpPr>
            <a:spLocks noGrp="1"/>
          </p:cNvSpPr>
          <p:nvPr>
            <p:ph type="ftr" sz="quarter" idx="12"/>
          </p:nvPr>
        </p:nvSpPr>
        <p:spPr/>
        <p:txBody>
          <a:bodyPr/>
          <a:lstStyle/>
          <a:p>
            <a:endParaRPr lang="en-US" dirty="0"/>
          </a:p>
        </p:txBody>
      </p:sp>
    </p:spTree>
    <p:extLst>
      <p:ext uri="{BB962C8B-B14F-4D97-AF65-F5344CB8AC3E}">
        <p14:creationId xmlns:p14="http://schemas.microsoft.com/office/powerpoint/2010/main" val="7794476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p>
        </p:txBody>
      </p:sp>
      <p:sp>
        <p:nvSpPr>
          <p:cNvPr id="7" name="Date Placeholder 6"/>
          <p:cNvSpPr>
            <a:spLocks noGrp="1"/>
          </p:cNvSpPr>
          <p:nvPr>
            <p:ph type="dt" sz="half" idx="10"/>
          </p:nvPr>
        </p:nvSpPr>
        <p:spPr/>
        <p:txBody>
          <a:bodyPr/>
          <a:lstStyle/>
          <a:p>
            <a:fld id="{ED60D2DB-CC70-4B2F-A300-765637BF4ED9}" type="datetimeFigureOut">
              <a:rPr lang="en-US" smtClean="0"/>
              <a:t>11/22/2024</a:t>
            </a:fld>
            <a:endParaRPr lang="en-US" dirty="0"/>
          </a:p>
        </p:txBody>
      </p:sp>
      <p:sp>
        <p:nvSpPr>
          <p:cNvPr id="8" name="Slide Number Placeholder 7"/>
          <p:cNvSpPr>
            <a:spLocks noGrp="1"/>
          </p:cNvSpPr>
          <p:nvPr>
            <p:ph type="sldNum" sz="quarter" idx="11"/>
          </p:nvPr>
        </p:nvSpPr>
        <p:spPr/>
        <p:txBody>
          <a:bodyPr/>
          <a:lstStyle/>
          <a:p>
            <a:fld id="{C0CD4167-F0C6-41D9-8B50-A2C8DB1FB720}" type="slidenum">
              <a:rPr lang="en-US" smtClean="0"/>
              <a:t>‹#›</a:t>
            </a:fld>
            <a:endParaRPr lang="en-US" dirty="0"/>
          </a:p>
        </p:txBody>
      </p:sp>
      <p:sp>
        <p:nvSpPr>
          <p:cNvPr id="9" name="Footer Placeholder 8"/>
          <p:cNvSpPr>
            <a:spLocks noGrp="1"/>
          </p:cNvSpPr>
          <p:nvPr>
            <p:ph type="ftr" sz="quarter" idx="12"/>
          </p:nvPr>
        </p:nvSpPr>
        <p:spPr/>
        <p:txBody>
          <a:bodyPr/>
          <a:lstStyle/>
          <a:p>
            <a:endParaRPr lang="en-US" dirty="0"/>
          </a:p>
        </p:txBody>
      </p:sp>
    </p:spTree>
    <p:extLst>
      <p:ext uri="{BB962C8B-B14F-4D97-AF65-F5344CB8AC3E}">
        <p14:creationId xmlns:p14="http://schemas.microsoft.com/office/powerpoint/2010/main" val="36138172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D60D2DB-CC70-4B2F-A300-765637BF4ED9}" type="datetimeFigureOut">
              <a:rPr lang="en-US" smtClean="0"/>
              <a:t>11/22/2024</a:t>
            </a:fld>
            <a:endParaRPr lang="en-US" dirty="0"/>
          </a:p>
        </p:txBody>
      </p:sp>
      <p:sp>
        <p:nvSpPr>
          <p:cNvPr id="6" name="Slide Number Placeholder 5"/>
          <p:cNvSpPr>
            <a:spLocks noGrp="1"/>
          </p:cNvSpPr>
          <p:nvPr>
            <p:ph type="sldNum" sz="quarter" idx="11"/>
          </p:nvPr>
        </p:nvSpPr>
        <p:spPr/>
        <p:txBody>
          <a:bodyPr/>
          <a:lstStyle/>
          <a:p>
            <a:fld id="{C0CD4167-F0C6-41D9-8B50-A2C8DB1FB720}" type="slidenum">
              <a:rPr lang="en-US" smtClean="0"/>
              <a:t>‹#›</a:t>
            </a:fld>
            <a:endParaRPr lang="en-US" dirty="0"/>
          </a:p>
        </p:txBody>
      </p:sp>
      <p:sp>
        <p:nvSpPr>
          <p:cNvPr id="7" name="Footer Placeholder 6"/>
          <p:cNvSpPr>
            <a:spLocks noGrp="1"/>
          </p:cNvSpPr>
          <p:nvPr>
            <p:ph type="ftr" sz="quarter" idx="12"/>
          </p:nvPr>
        </p:nvSpPr>
        <p:spPr/>
        <p:txBody>
          <a:bodyPr/>
          <a:lstStyle/>
          <a:p>
            <a:endParaRPr lang="en-US" dirty="0"/>
          </a:p>
        </p:txBody>
      </p:sp>
    </p:spTree>
    <p:extLst>
      <p:ext uri="{BB962C8B-B14F-4D97-AF65-F5344CB8AC3E}">
        <p14:creationId xmlns:p14="http://schemas.microsoft.com/office/powerpoint/2010/main" val="672414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TextBox 8"/>
          <p:cNvSpPr txBox="1"/>
          <p:nvPr/>
        </p:nvSpPr>
        <p:spPr>
          <a:xfrm>
            <a:off x="5328920" y="1774588"/>
            <a:ext cx="457200" cy="1231106"/>
          </a:xfrm>
          <a:prstGeom prst="rect">
            <a:avLst/>
          </a:prstGeom>
          <a:noFill/>
        </p:spPr>
        <p:txBody>
          <a:bodyPr wrap="square" lIns="0" tIns="0" rIns="0" bIns="0" rtlCol="0" anchor="t" anchorCtr="0">
            <a:spAutoFit/>
          </a:bodyPr>
          <a:lstStyle/>
          <a:p>
            <a:r>
              <a:rPr lang="en-US" sz="8000" dirty="0">
                <a:effectLst>
                  <a:outerShdw blurRad="38100" dist="38100" dir="2700000" algn="tl">
                    <a:srgbClr val="000000">
                      <a:alpha val="43137"/>
                    </a:srgbClr>
                  </a:outerShdw>
                </a:effectLst>
                <a:latin typeface="+mn-lt"/>
              </a:rPr>
              <a:t>{</a:t>
            </a:r>
          </a:p>
        </p:txBody>
      </p:sp>
      <p:sp>
        <p:nvSpPr>
          <p:cNvPr id="3" name="Content Placeholder 2"/>
          <p:cNvSpPr>
            <a:spLocks noGrp="1"/>
          </p:cNvSpPr>
          <p:nvPr>
            <p:ph idx="1"/>
          </p:nvPr>
        </p:nvSpPr>
        <p:spPr>
          <a:xfrm>
            <a:off x="838200" y="685801"/>
            <a:ext cx="4343400" cy="3429000"/>
          </a:xfrm>
        </p:spPr>
        <p:txBody>
          <a:bodyPr anchor="ct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15000" y="685801"/>
            <a:ext cx="2590800" cy="3429000"/>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5" name="Date Placeholder 14"/>
          <p:cNvSpPr>
            <a:spLocks noGrp="1"/>
          </p:cNvSpPr>
          <p:nvPr>
            <p:ph type="dt" sz="half" idx="10"/>
          </p:nvPr>
        </p:nvSpPr>
        <p:spPr/>
        <p:txBody>
          <a:bodyPr/>
          <a:lstStyle/>
          <a:p>
            <a:fld id="{ED60D2DB-CC70-4B2F-A300-765637BF4ED9}" type="datetimeFigureOut">
              <a:rPr lang="en-US" smtClean="0"/>
              <a:t>11/22/2024</a:t>
            </a:fld>
            <a:endParaRPr lang="en-US" dirty="0"/>
          </a:p>
        </p:txBody>
      </p:sp>
      <p:sp>
        <p:nvSpPr>
          <p:cNvPr id="16" name="Slide Number Placeholder 15"/>
          <p:cNvSpPr>
            <a:spLocks noGrp="1"/>
          </p:cNvSpPr>
          <p:nvPr>
            <p:ph type="sldNum" sz="quarter" idx="11"/>
          </p:nvPr>
        </p:nvSpPr>
        <p:spPr/>
        <p:txBody>
          <a:bodyPr/>
          <a:lstStyle/>
          <a:p>
            <a:fld id="{C0CD4167-F0C6-41D9-8B50-A2C8DB1FB720}" type="slidenum">
              <a:rPr lang="en-US" smtClean="0"/>
              <a:t>‹#›</a:t>
            </a:fld>
            <a:endParaRPr lang="en-US" dirty="0"/>
          </a:p>
        </p:txBody>
      </p:sp>
      <p:sp>
        <p:nvSpPr>
          <p:cNvPr id="17" name="Footer Placeholder 16"/>
          <p:cNvSpPr>
            <a:spLocks noGrp="1"/>
          </p:cNvSpPr>
          <p:nvPr>
            <p:ph type="ftr" sz="quarter" idx="12"/>
          </p:nvPr>
        </p:nvSpPr>
        <p:spPr/>
        <p:txBody>
          <a:bodyPr/>
          <a:lstStyle/>
          <a:p>
            <a:endParaRPr lang="en-US" dirty="0"/>
          </a:p>
        </p:txBody>
      </p:sp>
      <p:sp>
        <p:nvSpPr>
          <p:cNvPr id="18" name="Title 17"/>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5529492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219200" y="612775"/>
            <a:ext cx="6705600" cy="2546985"/>
          </a:xfrm>
          <a:effectLst>
            <a:outerShdw blurRad="152400" dist="317500" dir="5400000" sx="90000" sy="-19000" rotWithShape="0">
              <a:prstClr val="black">
                <a:alpha val="15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2743200" y="3453047"/>
            <a:ext cx="5029200" cy="720804"/>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Box 8"/>
          <p:cNvSpPr txBox="1"/>
          <p:nvPr/>
        </p:nvSpPr>
        <p:spPr>
          <a:xfrm>
            <a:off x="2435352" y="3331464"/>
            <a:ext cx="457200" cy="923330"/>
          </a:xfrm>
          <a:prstGeom prst="rect">
            <a:avLst/>
          </a:prstGeom>
          <a:noFill/>
        </p:spPr>
        <p:txBody>
          <a:bodyPr wrap="square" lIns="0" tIns="0" rIns="0" bIns="0" rtlCol="0" anchor="t" anchorCtr="0">
            <a:spAutoFit/>
          </a:bodyPr>
          <a:lstStyle/>
          <a:p>
            <a:r>
              <a:rPr lang="en-US" sz="6000" dirty="0">
                <a:effectLst>
                  <a:outerShdw blurRad="38100" dist="38100" dir="2700000" algn="tl">
                    <a:srgbClr val="000000">
                      <a:alpha val="43137"/>
                    </a:srgbClr>
                  </a:outerShdw>
                </a:effectLst>
                <a:latin typeface="+mn-lt"/>
              </a:rPr>
              <a:t>{</a:t>
            </a:r>
          </a:p>
        </p:txBody>
      </p:sp>
      <p:sp>
        <p:nvSpPr>
          <p:cNvPr id="11" name="Title 10"/>
          <p:cNvSpPr>
            <a:spLocks noGrp="1"/>
          </p:cNvSpPr>
          <p:nvPr>
            <p:ph type="title"/>
          </p:nvPr>
        </p:nvSpPr>
        <p:spPr/>
        <p:txBody>
          <a:bodyPr/>
          <a:lstStyle/>
          <a:p>
            <a:r>
              <a:rPr lang="en-US"/>
              <a:t>Click to edit Master title style</a:t>
            </a:r>
          </a:p>
        </p:txBody>
      </p:sp>
      <p:sp>
        <p:nvSpPr>
          <p:cNvPr id="13" name="Date Placeholder 12"/>
          <p:cNvSpPr>
            <a:spLocks noGrp="1"/>
          </p:cNvSpPr>
          <p:nvPr>
            <p:ph type="dt" sz="half" idx="10"/>
          </p:nvPr>
        </p:nvSpPr>
        <p:spPr/>
        <p:txBody>
          <a:bodyPr/>
          <a:lstStyle/>
          <a:p>
            <a:fld id="{ED60D2DB-CC70-4B2F-A300-765637BF4ED9}" type="datetimeFigureOut">
              <a:rPr lang="en-US" smtClean="0"/>
              <a:t>11/22/2024</a:t>
            </a:fld>
            <a:endParaRPr lang="en-US" dirty="0"/>
          </a:p>
        </p:txBody>
      </p:sp>
      <p:sp>
        <p:nvSpPr>
          <p:cNvPr id="14" name="Slide Number Placeholder 13"/>
          <p:cNvSpPr>
            <a:spLocks noGrp="1"/>
          </p:cNvSpPr>
          <p:nvPr>
            <p:ph type="sldNum" sz="quarter" idx="11"/>
          </p:nvPr>
        </p:nvSpPr>
        <p:spPr/>
        <p:txBody>
          <a:bodyPr/>
          <a:lstStyle/>
          <a:p>
            <a:fld id="{C0CD4167-F0C6-41D9-8B50-A2C8DB1FB720}" type="slidenum">
              <a:rPr lang="en-US" smtClean="0"/>
              <a:t>‹#›</a:t>
            </a:fld>
            <a:endParaRPr lang="en-US" dirty="0"/>
          </a:p>
        </p:txBody>
      </p:sp>
      <p:sp>
        <p:nvSpPr>
          <p:cNvPr id="15" name="Footer Placeholder 14"/>
          <p:cNvSpPr>
            <a:spLocks noGrp="1"/>
          </p:cNvSpPr>
          <p:nvPr>
            <p:ph type="ftr" sz="quarter" idx="12"/>
          </p:nvPr>
        </p:nvSpPr>
        <p:spPr/>
        <p:txBody>
          <a:bodyPr/>
          <a:lstStyle/>
          <a:p>
            <a:endParaRPr lang="en-US" dirty="0"/>
          </a:p>
        </p:txBody>
      </p:sp>
    </p:spTree>
    <p:extLst>
      <p:ext uri="{BB962C8B-B14F-4D97-AF65-F5344CB8AC3E}">
        <p14:creationId xmlns:p14="http://schemas.microsoft.com/office/powerpoint/2010/main" val="5489977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duotone>
              <a:prstClr val="black"/>
              <a:schemeClr val="accent5">
                <a:tint val="45000"/>
                <a:satMod val="400000"/>
              </a:schemeClr>
            </a:duotone>
          </a:blip>
          <a:srcRect/>
          <a:stretch>
            <a:fillRect/>
          </a:stretch>
        </a:blipFill>
        <a:effectLst/>
      </p:bgPr>
    </p:bg>
    <p:spTree>
      <p:nvGrpSpPr>
        <p:cNvPr id="1" name=""/>
        <p:cNvGrpSpPr/>
        <p:nvPr/>
      </p:nvGrpSpPr>
      <p:grpSpPr>
        <a:xfrm>
          <a:off x="0" y="0"/>
          <a:ext cx="0" cy="0"/>
          <a:chOff x="0" y="0"/>
          <a:chExt cx="0" cy="0"/>
        </a:xfrm>
      </p:grpSpPr>
      <p:sp>
        <p:nvSpPr>
          <p:cNvPr id="13" name="Rectangle 12"/>
          <p:cNvSpPr/>
          <p:nvPr userDrawn="1"/>
        </p:nvSpPr>
        <p:spPr>
          <a:xfrm>
            <a:off x="0" y="0"/>
            <a:ext cx="9144000" cy="6858000"/>
          </a:xfrm>
          <a:prstGeom prst="rect">
            <a:avLst/>
          </a:prstGeom>
          <a:gradFill flip="none" rotWithShape="1">
            <a:gsLst>
              <a:gs pos="0">
                <a:schemeClr val="accent5">
                  <a:lumMod val="50000"/>
                  <a:alpha val="50000"/>
                </a:schemeClr>
              </a:gs>
              <a:gs pos="50000">
                <a:schemeClr val="accent6">
                  <a:lumMod val="50000"/>
                  <a:alpha val="24000"/>
                </a:schemeClr>
              </a:gs>
              <a:gs pos="100000">
                <a:schemeClr val="tx2">
                  <a:lumMod val="10000"/>
                  <a:alpha val="47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p:cNvSpPr/>
          <p:nvPr/>
        </p:nvSpPr>
        <p:spPr>
          <a:xfrm rot="19724275">
            <a:off x="1373221" y="1038440"/>
            <a:ext cx="7240620" cy="5706987"/>
          </a:xfrm>
          <a:prstGeom prst="ellipse">
            <a:avLst/>
          </a:prstGeom>
          <a:gradFill flip="none" rotWithShape="1">
            <a:gsLst>
              <a:gs pos="0">
                <a:schemeClr val="accent6">
                  <a:lumMod val="60000"/>
                  <a:lumOff val="40000"/>
                  <a:alpha val="7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p:cNvSpPr/>
          <p:nvPr/>
        </p:nvSpPr>
        <p:spPr>
          <a:xfrm rot="17656910">
            <a:off x="-274211" y="1165875"/>
            <a:ext cx="5538472" cy="4480459"/>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p:cNvSpPr/>
          <p:nvPr/>
        </p:nvSpPr>
        <p:spPr>
          <a:xfrm rot="19724275">
            <a:off x="3277955" y="116854"/>
            <a:ext cx="6479362" cy="4754757"/>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777240" y="4876800"/>
            <a:ext cx="7543800" cy="914400"/>
          </a:xfrm>
          <a:prstGeom prst="rect">
            <a:avLst/>
          </a:prstGeom>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2133600" y="685801"/>
            <a:ext cx="6096000" cy="3657599"/>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172200" y="6154738"/>
            <a:ext cx="2133600" cy="365125"/>
          </a:xfrm>
          <a:prstGeom prst="rect">
            <a:avLst/>
          </a:prstGeom>
        </p:spPr>
        <p:txBody>
          <a:bodyPr vert="horz" lIns="91440" tIns="45720" rIns="91440" bIns="45720" rtlCol="0" anchor="t"/>
          <a:lstStyle>
            <a:lvl1pPr algn="r">
              <a:defRPr sz="1100">
                <a:solidFill>
                  <a:schemeClr val="tx1">
                    <a:alpha val="60000"/>
                  </a:schemeClr>
                </a:solidFill>
                <a:effectLst/>
              </a:defRPr>
            </a:lvl1pPr>
          </a:lstStyle>
          <a:p>
            <a:fld id="{ED60D2DB-CC70-4B2F-A300-765637BF4ED9}" type="datetimeFigureOut">
              <a:rPr lang="en-US" smtClean="0"/>
              <a:t>11/22/2024</a:t>
            </a:fld>
            <a:endParaRPr lang="en-US" dirty="0"/>
          </a:p>
        </p:txBody>
      </p:sp>
      <p:sp>
        <p:nvSpPr>
          <p:cNvPr id="5" name="Footer Placeholder 4"/>
          <p:cNvSpPr>
            <a:spLocks noGrp="1"/>
          </p:cNvSpPr>
          <p:nvPr>
            <p:ph type="ftr" sz="quarter" idx="3"/>
          </p:nvPr>
        </p:nvSpPr>
        <p:spPr>
          <a:xfrm>
            <a:off x="822960" y="6154738"/>
            <a:ext cx="4572000" cy="365125"/>
          </a:xfrm>
          <a:prstGeom prst="rect">
            <a:avLst/>
          </a:prstGeom>
        </p:spPr>
        <p:txBody>
          <a:bodyPr vert="horz" lIns="91440" tIns="45720" rIns="91440" bIns="45720" rtlCol="0" anchor="t"/>
          <a:lstStyle>
            <a:lvl1pPr algn="l">
              <a:defRPr sz="1100">
                <a:solidFill>
                  <a:schemeClr val="tx1">
                    <a:alpha val="60000"/>
                  </a:schemeClr>
                </a:solidFill>
                <a:effectLst/>
              </a:defRPr>
            </a:lvl1pPr>
          </a:lstStyle>
          <a:p>
            <a:endParaRPr lang="en-US" dirty="0"/>
          </a:p>
        </p:txBody>
      </p:sp>
      <p:sp>
        <p:nvSpPr>
          <p:cNvPr id="6" name="Slide Number Placeholder 5"/>
          <p:cNvSpPr>
            <a:spLocks noGrp="1"/>
          </p:cNvSpPr>
          <p:nvPr>
            <p:ph type="sldNum" sz="quarter" idx="4"/>
          </p:nvPr>
        </p:nvSpPr>
        <p:spPr>
          <a:xfrm>
            <a:off x="822960" y="5842000"/>
            <a:ext cx="2133600" cy="304800"/>
          </a:xfrm>
          <a:prstGeom prst="rect">
            <a:avLst/>
          </a:prstGeom>
        </p:spPr>
        <p:txBody>
          <a:bodyPr vert="horz" lIns="91440" tIns="45720" rIns="91440" bIns="9144" rtlCol="0" anchor="b"/>
          <a:lstStyle>
            <a:lvl1pPr algn="l">
              <a:defRPr sz="1600">
                <a:solidFill>
                  <a:schemeClr val="tx1">
                    <a:alpha val="60000"/>
                  </a:schemeClr>
                </a:solidFill>
                <a:effectLst/>
              </a:defRPr>
            </a:lvl1pPr>
          </a:lstStyle>
          <a:p>
            <a:fld id="{C0CD4167-F0C6-41D9-8B50-A2C8DB1FB720}" type="slidenum">
              <a:rPr lang="en-US" smtClean="0"/>
              <a:t>‹#›</a:t>
            </a:fld>
            <a:endParaRPr lang="en-US" dirty="0"/>
          </a:p>
        </p:txBody>
      </p:sp>
    </p:spTree>
    <p:extLst>
      <p:ext uri="{BB962C8B-B14F-4D97-AF65-F5344CB8AC3E}">
        <p14:creationId xmlns:p14="http://schemas.microsoft.com/office/powerpoint/2010/main" val="218884176"/>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4900" kern="1200">
          <a:solidFill>
            <a:schemeClr val="tx1"/>
          </a:solidFill>
          <a:effectLst>
            <a:outerShdw blurRad="38100" dist="38100" dir="2700000" algn="tl">
              <a:srgbClr val="000000">
                <a:alpha val="43137"/>
              </a:srgbClr>
            </a:outerShd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56032" algn="l" defTabSz="914400" rtl="0" eaLnBrk="1" latinLnBrk="0" hangingPunct="1">
        <a:spcBef>
          <a:spcPct val="20000"/>
        </a:spcBef>
        <a:spcAft>
          <a:spcPts val="0"/>
        </a:spcAft>
        <a:buSzPct val="60000"/>
        <a:buFont typeface="Wingdings" pitchFamily="2" charset="2"/>
        <a:buChar char=""/>
        <a:defRPr sz="2100" kern="1200">
          <a:solidFill>
            <a:schemeClr val="tx1"/>
          </a:solidFill>
          <a:effectLst>
            <a:outerShdw blurRad="38100" dist="38100" dir="2700000" algn="tl">
              <a:srgbClr val="000000">
                <a:alpha val="43137"/>
              </a:srgbClr>
            </a:outerShdw>
          </a:effectLst>
          <a:latin typeface="+mn-lt"/>
          <a:ea typeface="+mn-ea"/>
          <a:cs typeface="+mn-cs"/>
        </a:defRPr>
      </a:lvl1pPr>
      <a:lvl2pPr marL="640080" indent="-256032" algn="l" defTabSz="914400" rtl="0" eaLnBrk="1" latinLnBrk="0" hangingPunct="1">
        <a:spcBef>
          <a:spcPct val="20000"/>
        </a:spcBef>
        <a:buSzPct val="60000"/>
        <a:buFont typeface="Wingdings" pitchFamily="2" charset="2"/>
        <a:buChar char=""/>
        <a:defRPr sz="1900" kern="1200">
          <a:solidFill>
            <a:schemeClr val="tx1"/>
          </a:solidFill>
          <a:effectLst>
            <a:outerShdw blurRad="38100" dist="38100" dir="2700000" algn="tl">
              <a:srgbClr val="000000">
                <a:alpha val="43137"/>
              </a:srgbClr>
            </a:outerShdw>
          </a:effectLst>
          <a:latin typeface="+mn-lt"/>
          <a:ea typeface="+mn-ea"/>
          <a:cs typeface="+mn-cs"/>
        </a:defRPr>
      </a:lvl2pPr>
      <a:lvl3pPr marL="1005840" indent="-256032" algn="l" defTabSz="914400" rtl="0" eaLnBrk="1" latinLnBrk="0" hangingPunct="1">
        <a:spcBef>
          <a:spcPct val="20000"/>
        </a:spcBef>
        <a:buSzPct val="60000"/>
        <a:buFont typeface="Wingdings" pitchFamily="2" charset="2"/>
        <a:buChar char=""/>
        <a:defRPr sz="1700" kern="1200">
          <a:solidFill>
            <a:schemeClr val="tx1"/>
          </a:solidFill>
          <a:effectLst>
            <a:outerShdw blurRad="38100" dist="38100" dir="2700000" algn="tl">
              <a:srgbClr val="000000">
                <a:alpha val="43137"/>
              </a:srgbClr>
            </a:outerShdw>
          </a:effectLst>
          <a:latin typeface="+mn-lt"/>
          <a:ea typeface="+mn-ea"/>
          <a:cs typeface="+mn-cs"/>
        </a:defRPr>
      </a:lvl3pPr>
      <a:lvl4pPr marL="1371600" indent="-256032" algn="l" defTabSz="914400" rtl="0" eaLnBrk="1" latinLnBrk="0" hangingPunct="1">
        <a:spcBef>
          <a:spcPct val="20000"/>
        </a:spcBef>
        <a:buSzPct val="60000"/>
        <a:buFont typeface="Wingdings" pitchFamily="2" charset="2"/>
        <a:buChar char=""/>
        <a:defRPr sz="1600" kern="1200">
          <a:solidFill>
            <a:schemeClr val="tx1"/>
          </a:solidFill>
          <a:effectLst>
            <a:outerShdw blurRad="38100" dist="38100" dir="2700000" algn="tl">
              <a:srgbClr val="000000">
                <a:alpha val="43137"/>
              </a:srgbClr>
            </a:outerShdw>
          </a:effectLst>
          <a:latin typeface="+mn-lt"/>
          <a:ea typeface="+mn-ea"/>
          <a:cs typeface="+mn-cs"/>
        </a:defRPr>
      </a:lvl4pPr>
      <a:lvl5pPr marL="1645920" indent="-256032" algn="l" defTabSz="914400" rtl="0" eaLnBrk="1" latinLnBrk="0" hangingPunct="1">
        <a:spcBef>
          <a:spcPct val="20000"/>
        </a:spcBef>
        <a:buSzPct val="60000"/>
        <a:buFont typeface="Wingdings" pitchFamily="2" charset="2"/>
        <a:buChar char=""/>
        <a:defRPr sz="1500" kern="1200">
          <a:solidFill>
            <a:schemeClr val="tx1"/>
          </a:solidFill>
          <a:effectLst>
            <a:outerShdw blurRad="38100" dist="38100" dir="2700000" algn="tl">
              <a:srgbClr val="000000">
                <a:alpha val="43137"/>
              </a:srgbClr>
            </a:outerShdw>
          </a:effectLst>
          <a:latin typeface="+mn-lt"/>
          <a:ea typeface="+mn-ea"/>
          <a:cs typeface="+mn-cs"/>
        </a:defRPr>
      </a:lvl5pPr>
      <a:lvl6pPr marL="196596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6pPr>
      <a:lvl7pPr marL="224028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7pPr>
      <a:lvl8pPr marL="251460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8pPr>
      <a:lvl9pPr marL="283464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duotone>
              <a:prstClr val="black"/>
              <a:schemeClr val="accent5">
                <a:tint val="45000"/>
                <a:satMod val="400000"/>
              </a:schemeClr>
            </a:duotone>
          </a:blip>
          <a:srcRect/>
          <a:stretch>
            <a:fillRect/>
          </a:stretch>
        </a:blipFill>
        <a:effectLst/>
      </p:bgPr>
    </p:bg>
    <p:spTree>
      <p:nvGrpSpPr>
        <p:cNvPr id="1" name=""/>
        <p:cNvGrpSpPr/>
        <p:nvPr/>
      </p:nvGrpSpPr>
      <p:grpSpPr>
        <a:xfrm>
          <a:off x="0" y="0"/>
          <a:ext cx="0" cy="0"/>
          <a:chOff x="0" y="0"/>
          <a:chExt cx="0" cy="0"/>
        </a:xfrm>
      </p:grpSpPr>
      <p:sp>
        <p:nvSpPr>
          <p:cNvPr id="13" name="Rectangle 12"/>
          <p:cNvSpPr/>
          <p:nvPr userDrawn="1"/>
        </p:nvSpPr>
        <p:spPr>
          <a:xfrm>
            <a:off x="0" y="0"/>
            <a:ext cx="9144000" cy="6858000"/>
          </a:xfrm>
          <a:prstGeom prst="rect">
            <a:avLst/>
          </a:prstGeom>
          <a:gradFill flip="none" rotWithShape="1">
            <a:gsLst>
              <a:gs pos="0">
                <a:schemeClr val="accent5">
                  <a:lumMod val="50000"/>
                  <a:alpha val="50000"/>
                </a:schemeClr>
              </a:gs>
              <a:gs pos="50000">
                <a:schemeClr val="accent6">
                  <a:lumMod val="50000"/>
                  <a:alpha val="24000"/>
                </a:schemeClr>
              </a:gs>
              <a:gs pos="100000">
                <a:schemeClr val="tx2">
                  <a:lumMod val="10000"/>
                  <a:alpha val="47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12" name="Picture 11"/>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620447" y="0"/>
            <a:ext cx="7903105" cy="6858000"/>
          </a:xfrm>
          <a:prstGeom prst="rect">
            <a:avLst/>
          </a:prstGeom>
        </p:spPr>
      </p:pic>
      <p:sp>
        <p:nvSpPr>
          <p:cNvPr id="8" name="Oval 7"/>
          <p:cNvSpPr/>
          <p:nvPr/>
        </p:nvSpPr>
        <p:spPr>
          <a:xfrm rot="19724275">
            <a:off x="1373221" y="1038440"/>
            <a:ext cx="7240620" cy="5706987"/>
          </a:xfrm>
          <a:prstGeom prst="ellipse">
            <a:avLst/>
          </a:prstGeom>
          <a:gradFill flip="none" rotWithShape="1">
            <a:gsLst>
              <a:gs pos="0">
                <a:schemeClr val="accent6">
                  <a:lumMod val="60000"/>
                  <a:lumOff val="40000"/>
                  <a:alpha val="7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Oval 8"/>
          <p:cNvSpPr/>
          <p:nvPr/>
        </p:nvSpPr>
        <p:spPr>
          <a:xfrm rot="17656910">
            <a:off x="-274211" y="1165875"/>
            <a:ext cx="5538472" cy="4480459"/>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0" name="Oval 9"/>
          <p:cNvSpPr/>
          <p:nvPr/>
        </p:nvSpPr>
        <p:spPr>
          <a:xfrm rot="19724275">
            <a:off x="3277955" y="116854"/>
            <a:ext cx="6479362" cy="4754757"/>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 name="Title Placeholder 1"/>
          <p:cNvSpPr>
            <a:spLocks noGrp="1"/>
          </p:cNvSpPr>
          <p:nvPr>
            <p:ph type="title"/>
          </p:nvPr>
        </p:nvSpPr>
        <p:spPr>
          <a:xfrm>
            <a:off x="777240" y="4876800"/>
            <a:ext cx="7543800" cy="914400"/>
          </a:xfrm>
          <a:prstGeom prst="rect">
            <a:avLst/>
          </a:prstGeom>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2133600" y="685801"/>
            <a:ext cx="6096000" cy="3657599"/>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172200" y="6154738"/>
            <a:ext cx="2133600" cy="365125"/>
          </a:xfrm>
          <a:prstGeom prst="rect">
            <a:avLst/>
          </a:prstGeom>
        </p:spPr>
        <p:txBody>
          <a:bodyPr vert="horz" lIns="91440" tIns="45720" rIns="91440" bIns="45720" rtlCol="0" anchor="t"/>
          <a:lstStyle>
            <a:lvl1pPr algn="r">
              <a:defRPr sz="1100">
                <a:solidFill>
                  <a:schemeClr val="tx1">
                    <a:alpha val="60000"/>
                  </a:schemeClr>
                </a:solidFill>
                <a:effectLst/>
              </a:defRPr>
            </a:lvl1pPr>
          </a:lstStyle>
          <a:p>
            <a:fld id="{ED60D2DB-CC70-4B2F-A300-765637BF4ED9}" type="datetimeFigureOut">
              <a:rPr lang="en-US" smtClean="0">
                <a:solidFill>
                  <a:prstClr val="white">
                    <a:alpha val="60000"/>
                  </a:prstClr>
                </a:solidFill>
              </a:rPr>
              <a:pPr/>
              <a:t>11/22/2024</a:t>
            </a:fld>
            <a:endParaRPr lang="en-US" dirty="0">
              <a:solidFill>
                <a:prstClr val="white">
                  <a:alpha val="60000"/>
                </a:prstClr>
              </a:solidFill>
            </a:endParaRPr>
          </a:p>
        </p:txBody>
      </p:sp>
      <p:sp>
        <p:nvSpPr>
          <p:cNvPr id="5" name="Footer Placeholder 4"/>
          <p:cNvSpPr>
            <a:spLocks noGrp="1"/>
          </p:cNvSpPr>
          <p:nvPr>
            <p:ph type="ftr" sz="quarter" idx="3"/>
          </p:nvPr>
        </p:nvSpPr>
        <p:spPr>
          <a:xfrm>
            <a:off x="822960" y="6154738"/>
            <a:ext cx="4572000" cy="365125"/>
          </a:xfrm>
          <a:prstGeom prst="rect">
            <a:avLst/>
          </a:prstGeom>
        </p:spPr>
        <p:txBody>
          <a:bodyPr vert="horz" lIns="91440" tIns="45720" rIns="91440" bIns="45720" rtlCol="0" anchor="t"/>
          <a:lstStyle>
            <a:lvl1pPr algn="l">
              <a:defRPr sz="1100">
                <a:solidFill>
                  <a:schemeClr val="tx1">
                    <a:alpha val="60000"/>
                  </a:schemeClr>
                </a:solidFill>
                <a:effectLst/>
              </a:defRPr>
            </a:lvl1pPr>
          </a:lstStyle>
          <a:p>
            <a:endParaRPr lang="en-US" dirty="0">
              <a:solidFill>
                <a:prstClr val="white">
                  <a:alpha val="60000"/>
                </a:prstClr>
              </a:solidFill>
            </a:endParaRPr>
          </a:p>
        </p:txBody>
      </p:sp>
      <p:sp>
        <p:nvSpPr>
          <p:cNvPr id="6" name="Slide Number Placeholder 5"/>
          <p:cNvSpPr>
            <a:spLocks noGrp="1"/>
          </p:cNvSpPr>
          <p:nvPr>
            <p:ph type="sldNum" sz="quarter" idx="4"/>
          </p:nvPr>
        </p:nvSpPr>
        <p:spPr>
          <a:xfrm>
            <a:off x="822960" y="5842000"/>
            <a:ext cx="2133600" cy="304800"/>
          </a:xfrm>
          <a:prstGeom prst="rect">
            <a:avLst/>
          </a:prstGeom>
        </p:spPr>
        <p:txBody>
          <a:bodyPr vert="horz" lIns="91440" tIns="45720" rIns="91440" bIns="9144" rtlCol="0" anchor="b"/>
          <a:lstStyle>
            <a:lvl1pPr algn="l">
              <a:defRPr sz="1600">
                <a:solidFill>
                  <a:schemeClr val="tx1">
                    <a:alpha val="60000"/>
                  </a:schemeClr>
                </a:solidFill>
                <a:effectLst/>
              </a:defRPr>
            </a:lvl1pPr>
          </a:lstStyle>
          <a:p>
            <a:fld id="{C0CD4167-F0C6-41D9-8B50-A2C8DB1FB720}" type="slidenum">
              <a:rPr lang="en-US" smtClean="0">
                <a:solidFill>
                  <a:prstClr val="white">
                    <a:alpha val="60000"/>
                  </a:prstClr>
                </a:solidFill>
              </a:rPr>
              <a:pPr/>
              <a:t>‹#›</a:t>
            </a:fld>
            <a:endParaRPr lang="en-US" dirty="0">
              <a:solidFill>
                <a:prstClr val="white">
                  <a:alpha val="60000"/>
                </a:prstClr>
              </a:solidFill>
            </a:endParaRPr>
          </a:p>
        </p:txBody>
      </p:sp>
    </p:spTree>
    <p:extLst>
      <p:ext uri="{BB962C8B-B14F-4D97-AF65-F5344CB8AC3E}">
        <p14:creationId xmlns:p14="http://schemas.microsoft.com/office/powerpoint/2010/main" val="2098285311"/>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spcBef>
          <a:spcPct val="0"/>
        </a:spcBef>
        <a:buNone/>
        <a:defRPr sz="4900" kern="1200">
          <a:solidFill>
            <a:schemeClr val="tx1"/>
          </a:solidFill>
          <a:effectLst>
            <a:outerShdw blurRad="38100" dist="38100" dir="2700000" algn="tl">
              <a:srgbClr val="000000">
                <a:alpha val="43137"/>
              </a:srgbClr>
            </a:outerShd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56032" algn="l" defTabSz="914400" rtl="0" eaLnBrk="1" latinLnBrk="0" hangingPunct="1">
        <a:spcBef>
          <a:spcPct val="20000"/>
        </a:spcBef>
        <a:spcAft>
          <a:spcPts val="0"/>
        </a:spcAft>
        <a:buSzPct val="60000"/>
        <a:buFont typeface="Wingdings" pitchFamily="2" charset="2"/>
        <a:buChar char=""/>
        <a:defRPr sz="2100" kern="1200">
          <a:solidFill>
            <a:schemeClr val="tx1"/>
          </a:solidFill>
          <a:effectLst>
            <a:outerShdw blurRad="38100" dist="38100" dir="2700000" algn="tl">
              <a:srgbClr val="000000">
                <a:alpha val="43137"/>
              </a:srgbClr>
            </a:outerShdw>
          </a:effectLst>
          <a:latin typeface="+mn-lt"/>
          <a:ea typeface="+mn-ea"/>
          <a:cs typeface="+mn-cs"/>
        </a:defRPr>
      </a:lvl1pPr>
      <a:lvl2pPr marL="640080" indent="-256032" algn="l" defTabSz="914400" rtl="0" eaLnBrk="1" latinLnBrk="0" hangingPunct="1">
        <a:spcBef>
          <a:spcPct val="20000"/>
        </a:spcBef>
        <a:buSzPct val="60000"/>
        <a:buFont typeface="Wingdings" pitchFamily="2" charset="2"/>
        <a:buChar char=""/>
        <a:defRPr sz="1900" kern="1200">
          <a:solidFill>
            <a:schemeClr val="tx1"/>
          </a:solidFill>
          <a:effectLst>
            <a:outerShdw blurRad="38100" dist="38100" dir="2700000" algn="tl">
              <a:srgbClr val="000000">
                <a:alpha val="43137"/>
              </a:srgbClr>
            </a:outerShdw>
          </a:effectLst>
          <a:latin typeface="+mn-lt"/>
          <a:ea typeface="+mn-ea"/>
          <a:cs typeface="+mn-cs"/>
        </a:defRPr>
      </a:lvl2pPr>
      <a:lvl3pPr marL="1005840" indent="-256032" algn="l" defTabSz="914400" rtl="0" eaLnBrk="1" latinLnBrk="0" hangingPunct="1">
        <a:spcBef>
          <a:spcPct val="20000"/>
        </a:spcBef>
        <a:buSzPct val="60000"/>
        <a:buFont typeface="Wingdings" pitchFamily="2" charset="2"/>
        <a:buChar char=""/>
        <a:defRPr sz="1700" kern="1200">
          <a:solidFill>
            <a:schemeClr val="tx1"/>
          </a:solidFill>
          <a:effectLst>
            <a:outerShdw blurRad="38100" dist="38100" dir="2700000" algn="tl">
              <a:srgbClr val="000000">
                <a:alpha val="43137"/>
              </a:srgbClr>
            </a:outerShdw>
          </a:effectLst>
          <a:latin typeface="+mn-lt"/>
          <a:ea typeface="+mn-ea"/>
          <a:cs typeface="+mn-cs"/>
        </a:defRPr>
      </a:lvl3pPr>
      <a:lvl4pPr marL="1371600" indent="-256032" algn="l" defTabSz="914400" rtl="0" eaLnBrk="1" latinLnBrk="0" hangingPunct="1">
        <a:spcBef>
          <a:spcPct val="20000"/>
        </a:spcBef>
        <a:buSzPct val="60000"/>
        <a:buFont typeface="Wingdings" pitchFamily="2" charset="2"/>
        <a:buChar char=""/>
        <a:defRPr sz="1600" kern="1200">
          <a:solidFill>
            <a:schemeClr val="tx1"/>
          </a:solidFill>
          <a:effectLst>
            <a:outerShdw blurRad="38100" dist="38100" dir="2700000" algn="tl">
              <a:srgbClr val="000000">
                <a:alpha val="43137"/>
              </a:srgbClr>
            </a:outerShdw>
          </a:effectLst>
          <a:latin typeface="+mn-lt"/>
          <a:ea typeface="+mn-ea"/>
          <a:cs typeface="+mn-cs"/>
        </a:defRPr>
      </a:lvl4pPr>
      <a:lvl5pPr marL="1645920" indent="-256032" algn="l" defTabSz="914400" rtl="0" eaLnBrk="1" latinLnBrk="0" hangingPunct="1">
        <a:spcBef>
          <a:spcPct val="20000"/>
        </a:spcBef>
        <a:buSzPct val="60000"/>
        <a:buFont typeface="Wingdings" pitchFamily="2" charset="2"/>
        <a:buChar char=""/>
        <a:defRPr sz="1500" kern="1200">
          <a:solidFill>
            <a:schemeClr val="tx1"/>
          </a:solidFill>
          <a:effectLst>
            <a:outerShdw blurRad="38100" dist="38100" dir="2700000" algn="tl">
              <a:srgbClr val="000000">
                <a:alpha val="43137"/>
              </a:srgbClr>
            </a:outerShdw>
          </a:effectLst>
          <a:latin typeface="+mn-lt"/>
          <a:ea typeface="+mn-ea"/>
          <a:cs typeface="+mn-cs"/>
        </a:defRPr>
      </a:lvl5pPr>
      <a:lvl6pPr marL="196596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6pPr>
      <a:lvl7pPr marL="224028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7pPr>
      <a:lvl8pPr marL="251460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8pPr>
      <a:lvl9pPr marL="283464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hyperlink" Target="https://bit.ly/3NQuVNN" TargetMode="Externa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76200"/>
            <a:ext cx="8153400" cy="1396456"/>
          </a:xfrm>
        </p:spPr>
        <p:txBody>
          <a:bodyPr>
            <a:noAutofit/>
          </a:bodyPr>
          <a:lstStyle/>
          <a:p>
            <a:pPr algn="ctr"/>
            <a:r>
              <a:rPr lang="en-US" sz="3600" dirty="0"/>
              <a:t>Reportable Events for Residential Care Homes</a:t>
            </a:r>
            <a:endParaRPr lang="en-US" sz="3600" dirty="0">
              <a:effectLst>
                <a:outerShdw blurRad="38100" dist="38100" dir="2700000" algn="tl">
                  <a:srgbClr val="000000">
                    <a:alpha val="43137"/>
                  </a:srgbClr>
                </a:outerShdw>
              </a:effectLst>
              <a:latin typeface="Palatino Linotype" panose="02040502050505030304" pitchFamily="18" charset="0"/>
            </a:endParaRPr>
          </a:p>
        </p:txBody>
      </p:sp>
      <p:sp>
        <p:nvSpPr>
          <p:cNvPr id="3" name="Subtitle 2"/>
          <p:cNvSpPr>
            <a:spLocks noGrp="1"/>
          </p:cNvSpPr>
          <p:nvPr>
            <p:ph type="subTitle" idx="1"/>
          </p:nvPr>
        </p:nvSpPr>
        <p:spPr>
          <a:xfrm>
            <a:off x="1066800" y="5638800"/>
            <a:ext cx="6400800" cy="838200"/>
          </a:xfrm>
        </p:spPr>
        <p:txBody>
          <a:bodyPr>
            <a:normAutofit fontScale="77500" lnSpcReduction="20000"/>
          </a:bodyPr>
          <a:lstStyle/>
          <a:p>
            <a:pPr algn="ctr"/>
            <a:r>
              <a:rPr lang="en-US" b="1" dirty="0">
                <a:latin typeface="Palatino Linotype" panose="02040502050505030304" pitchFamily="18" charset="0"/>
              </a:rPr>
              <a:t>Connecticut Department of Public Health </a:t>
            </a:r>
          </a:p>
          <a:p>
            <a:pPr algn="ctr"/>
            <a:r>
              <a:rPr lang="en-US" b="1" dirty="0">
                <a:latin typeface="Palatino Linotype" panose="02040502050505030304" pitchFamily="18" charset="0"/>
              </a:rPr>
              <a:t>Facility Licensing and Investigations Section</a:t>
            </a:r>
          </a:p>
          <a:p>
            <a:pPr algn="ctr"/>
            <a:r>
              <a:rPr lang="en-US" b="1" dirty="0">
                <a:latin typeface="Palatino Linotype" panose="02040502050505030304" pitchFamily="18" charset="0"/>
              </a:rPr>
              <a:t>Dec 2024</a:t>
            </a:r>
          </a:p>
        </p:txBody>
      </p:sp>
      <p:pic>
        <p:nvPicPr>
          <p:cNvPr id="4" name="Picture 3"/>
          <p:cNvPicPr/>
          <p:nvPr/>
        </p:nvPicPr>
        <p:blipFill>
          <a:blip r:embed="rId2"/>
          <a:stretch>
            <a:fillRect/>
          </a:stretch>
        </p:blipFill>
        <p:spPr>
          <a:xfrm>
            <a:off x="1828800" y="1600200"/>
            <a:ext cx="5049520" cy="3795395"/>
          </a:xfrm>
          <a:prstGeom prst="rect">
            <a:avLst/>
          </a:prstGeom>
        </p:spPr>
      </p:pic>
    </p:spTree>
    <p:extLst>
      <p:ext uri="{BB962C8B-B14F-4D97-AF65-F5344CB8AC3E}">
        <p14:creationId xmlns:p14="http://schemas.microsoft.com/office/powerpoint/2010/main" val="26572979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066800"/>
            <a:ext cx="8001000" cy="5257800"/>
          </a:xfrm>
        </p:spPr>
        <p:txBody>
          <a:bodyPr>
            <a:normAutofit/>
          </a:bodyPr>
          <a:lstStyle/>
          <a:p>
            <a:pPr marL="0" lvl="0" indent="0">
              <a:buNone/>
            </a:pPr>
            <a:r>
              <a:rPr lang="en-US" sz="2600" dirty="0"/>
              <a:t>CT DPH FLIS has overall administrative authority of the application:</a:t>
            </a:r>
          </a:p>
          <a:p>
            <a:pPr marL="0" lvl="0" indent="0">
              <a:buNone/>
            </a:pPr>
            <a:endParaRPr lang="en-US" sz="2600" dirty="0"/>
          </a:p>
          <a:p>
            <a:pPr marL="932688" lvl="1" indent="-457200">
              <a:buFont typeface="Arial" panose="020B0604020202020204" pitchFamily="34" charset="0"/>
              <a:buChar char="•"/>
            </a:pPr>
            <a:r>
              <a:rPr lang="en-US" sz="2600" dirty="0"/>
              <a:t>Approve facility administrators.</a:t>
            </a:r>
          </a:p>
          <a:p>
            <a:pPr marL="932688" lvl="1" indent="-457200">
              <a:buFont typeface="Arial" panose="020B0604020202020204" pitchFamily="34" charset="0"/>
              <a:buChar char="•"/>
            </a:pPr>
            <a:r>
              <a:rPr lang="en-US" sz="2600" dirty="0"/>
              <a:t>Allows review of submitted reportable events . </a:t>
            </a:r>
          </a:p>
          <a:p>
            <a:pPr marL="932688" lvl="1" indent="-457200">
              <a:buFont typeface="Arial" panose="020B0604020202020204" pitchFamily="34" charset="0"/>
              <a:buChar char="•"/>
            </a:pPr>
            <a:r>
              <a:rPr lang="en-US" sz="2600" dirty="0"/>
              <a:t>Website hosted at CT State Data Center behind secure firewalls.</a:t>
            </a:r>
          </a:p>
          <a:p>
            <a:pPr marL="932688" lvl="1" indent="-457200">
              <a:buFont typeface="Arial" panose="020B0604020202020204" pitchFamily="34" charset="0"/>
              <a:buChar char="•"/>
            </a:pPr>
            <a:r>
              <a:rPr lang="en-US" sz="2800" dirty="0"/>
              <a:t>Go-Live date is 12/16/2024 </a:t>
            </a:r>
            <a:endParaRPr lang="en-US" sz="2600" dirty="0"/>
          </a:p>
          <a:p>
            <a:endParaRPr lang="en-US" dirty="0"/>
          </a:p>
        </p:txBody>
      </p:sp>
      <p:sp>
        <p:nvSpPr>
          <p:cNvPr id="3" name="Title 2"/>
          <p:cNvSpPr>
            <a:spLocks noGrp="1"/>
          </p:cNvSpPr>
          <p:nvPr>
            <p:ph type="title"/>
          </p:nvPr>
        </p:nvSpPr>
        <p:spPr>
          <a:xfrm>
            <a:off x="762000" y="152400"/>
            <a:ext cx="7543800" cy="838200"/>
          </a:xfrm>
        </p:spPr>
        <p:txBody>
          <a:bodyPr/>
          <a:lstStyle/>
          <a:p>
            <a:pPr algn="ctr"/>
            <a:r>
              <a:rPr lang="en-US" sz="2800" b="1" dirty="0">
                <a:solidFill>
                  <a:srgbClr val="0070C0"/>
                </a:solidFill>
              </a:rPr>
              <a:t>Reportable Events System Overview</a:t>
            </a:r>
            <a:endParaRPr lang="en-US" sz="2800" dirty="0">
              <a:solidFill>
                <a:srgbClr val="0070C0"/>
              </a:solidFill>
            </a:endParaRPr>
          </a:p>
        </p:txBody>
      </p:sp>
    </p:spTree>
    <p:extLst>
      <p:ext uri="{BB962C8B-B14F-4D97-AF65-F5344CB8AC3E}">
        <p14:creationId xmlns:p14="http://schemas.microsoft.com/office/powerpoint/2010/main" val="1129633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066800"/>
            <a:ext cx="8839200" cy="5562600"/>
          </a:xfrm>
        </p:spPr>
        <p:txBody>
          <a:bodyPr>
            <a:normAutofit/>
          </a:bodyPr>
          <a:lstStyle/>
          <a:p>
            <a:pPr marL="932688" lvl="1" indent="-457200">
              <a:buFont typeface="Wingdings" panose="05000000000000000000" pitchFamily="2" charset="2"/>
              <a:buChar char="v"/>
            </a:pPr>
            <a:r>
              <a:rPr lang="en-US" sz="2000" dirty="0">
                <a:effectLst/>
              </a:rPr>
              <a:t>Initiates a reportable event with basic information about the event which notifies DPH-FLIS. </a:t>
            </a:r>
          </a:p>
          <a:p>
            <a:pPr marL="1298448" lvl="2" indent="-457200">
              <a:buFont typeface="Wingdings" panose="05000000000000000000" pitchFamily="2" charset="2"/>
              <a:buChar char="v"/>
            </a:pPr>
            <a:r>
              <a:rPr lang="en-US" sz="1800" dirty="0">
                <a:effectLst/>
              </a:rPr>
              <a:t>Facility must submit the full event within 72hrs.</a:t>
            </a:r>
          </a:p>
          <a:p>
            <a:pPr marL="932688" lvl="1" indent="-457200">
              <a:buFont typeface="Wingdings" panose="05000000000000000000" pitchFamily="2" charset="2"/>
              <a:buChar char="v"/>
            </a:pPr>
            <a:r>
              <a:rPr lang="en-US" sz="2000" dirty="0">
                <a:effectLst/>
              </a:rPr>
              <a:t>Bi-directional Communication with DPH FLIS team through the web-based events system and retains history. </a:t>
            </a:r>
          </a:p>
          <a:p>
            <a:pPr marL="932688" lvl="1" indent="-457200">
              <a:buFont typeface="Wingdings" panose="05000000000000000000" pitchFamily="2" charset="2"/>
              <a:buChar char="v"/>
            </a:pPr>
            <a:r>
              <a:rPr lang="en-US" sz="2000" dirty="0">
                <a:effectLst/>
              </a:rPr>
              <a:t>Facility Administrators for each facility have full Admin Powers to create/delete/activate/inactivate users for their assigned facility.</a:t>
            </a:r>
          </a:p>
          <a:p>
            <a:pPr marL="932688" lvl="1" indent="-457200">
              <a:buFont typeface="Wingdings" panose="05000000000000000000" pitchFamily="2" charset="2"/>
              <a:buChar char="v"/>
            </a:pPr>
            <a:r>
              <a:rPr lang="en-US" sz="2000" dirty="0">
                <a:effectLst/>
              </a:rPr>
              <a:t>Display all Reportable Events and track them via Web Application.</a:t>
            </a:r>
          </a:p>
          <a:p>
            <a:pPr marL="932688" lvl="1" indent="-457200">
              <a:buFont typeface="Wingdings" panose="05000000000000000000" pitchFamily="2" charset="2"/>
              <a:buChar char="v"/>
            </a:pPr>
            <a:r>
              <a:rPr lang="en-US" sz="2000" dirty="0">
                <a:effectLst/>
              </a:rPr>
              <a:t>Has the ability to send automated text notifications for events to DPH FLIS staff</a:t>
            </a:r>
            <a:endParaRPr lang="en-US" sz="2000" dirty="0"/>
          </a:p>
        </p:txBody>
      </p:sp>
      <p:sp>
        <p:nvSpPr>
          <p:cNvPr id="3" name="Title 2"/>
          <p:cNvSpPr>
            <a:spLocks noGrp="1"/>
          </p:cNvSpPr>
          <p:nvPr>
            <p:ph type="title"/>
          </p:nvPr>
        </p:nvSpPr>
        <p:spPr>
          <a:xfrm>
            <a:off x="800100" y="152400"/>
            <a:ext cx="7543800" cy="914400"/>
          </a:xfrm>
        </p:spPr>
        <p:txBody>
          <a:bodyPr/>
          <a:lstStyle/>
          <a:p>
            <a:pPr algn="ctr"/>
            <a:r>
              <a:rPr lang="en-US" sz="2800" b="1" dirty="0">
                <a:solidFill>
                  <a:srgbClr val="0070C0"/>
                </a:solidFill>
              </a:rPr>
              <a:t>New Features of web based DPH FLIS Reportable Events System</a:t>
            </a:r>
            <a:endParaRPr lang="en-US" sz="2800" dirty="0">
              <a:solidFill>
                <a:srgbClr val="0070C0"/>
              </a:solidFill>
            </a:endParaRPr>
          </a:p>
        </p:txBody>
      </p:sp>
    </p:spTree>
    <p:extLst>
      <p:ext uri="{BB962C8B-B14F-4D97-AF65-F5344CB8AC3E}">
        <p14:creationId xmlns:p14="http://schemas.microsoft.com/office/powerpoint/2010/main" val="3900838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838200"/>
            <a:ext cx="8534400" cy="5867400"/>
          </a:xfrm>
        </p:spPr>
        <p:txBody>
          <a:bodyPr>
            <a:noAutofit/>
          </a:bodyPr>
          <a:lstStyle/>
          <a:p>
            <a:pPr marL="800100" lvl="2" indent="0">
              <a:spcBef>
                <a:spcPts val="900"/>
              </a:spcBef>
              <a:spcAft>
                <a:spcPts val="900"/>
              </a:spcAft>
              <a:buNone/>
            </a:pPr>
            <a:r>
              <a:rPr lang="en-US" sz="2000" dirty="0">
                <a:effectLst/>
              </a:rPr>
              <a:t>There are 2 facility user types (administrator and user).  </a:t>
            </a:r>
          </a:p>
          <a:p>
            <a:pPr marL="800100" lvl="2" indent="0">
              <a:spcBef>
                <a:spcPts val="900"/>
              </a:spcBef>
              <a:spcAft>
                <a:spcPts val="900"/>
              </a:spcAft>
              <a:buNone/>
            </a:pPr>
            <a:r>
              <a:rPr lang="en-US" sz="2000" dirty="0">
                <a:effectLst/>
              </a:rPr>
              <a:t>A facility administrator/user will be able to see only their approved facility events</a:t>
            </a:r>
          </a:p>
          <a:p>
            <a:pPr marL="800100" lvl="2" indent="0">
              <a:spcBef>
                <a:spcPts val="900"/>
              </a:spcBef>
              <a:spcAft>
                <a:spcPts val="900"/>
              </a:spcAft>
              <a:buNone/>
            </a:pPr>
            <a:r>
              <a:rPr lang="en-US" sz="2000" dirty="0">
                <a:effectLst/>
              </a:rPr>
              <a:t>Facility User</a:t>
            </a:r>
          </a:p>
          <a:p>
            <a:pPr marL="1371600" lvl="2" indent="-571500">
              <a:spcBef>
                <a:spcPts val="900"/>
              </a:spcBef>
              <a:spcAft>
                <a:spcPts val="900"/>
              </a:spcAft>
              <a:buFont typeface="Arial" panose="020B0604020202020204" pitchFamily="34" charset="0"/>
              <a:buChar char="•"/>
            </a:pPr>
            <a:r>
              <a:rPr lang="en-US" sz="2000" dirty="0">
                <a:effectLst/>
              </a:rPr>
              <a:t>All users can submit reportable events through the DPH FLIS Events website.</a:t>
            </a:r>
          </a:p>
          <a:p>
            <a:pPr marL="475488" lvl="1" indent="0">
              <a:spcAft>
                <a:spcPts val="1200"/>
              </a:spcAft>
              <a:buNone/>
            </a:pPr>
            <a:r>
              <a:rPr lang="en-US" sz="2000" dirty="0">
                <a:effectLst/>
              </a:rPr>
              <a:t>     Facility Administrator</a:t>
            </a:r>
          </a:p>
          <a:p>
            <a:pPr marL="1371600" lvl="2" indent="-571500">
              <a:spcBef>
                <a:spcPts val="900"/>
              </a:spcBef>
              <a:spcAft>
                <a:spcPts val="900"/>
              </a:spcAft>
              <a:buFont typeface="Arial" panose="020B0604020202020204" pitchFamily="34" charset="0"/>
              <a:buChar char="•"/>
            </a:pPr>
            <a:r>
              <a:rPr lang="en-US" sz="2000" dirty="0">
                <a:effectLst/>
              </a:rPr>
              <a:t>Facility Administrator will be able to create, delete, activate, inactivate user accounts for their approved facility.</a:t>
            </a:r>
          </a:p>
          <a:p>
            <a:pPr marL="1371600" lvl="2" indent="-571500">
              <a:spcBef>
                <a:spcPts val="900"/>
              </a:spcBef>
              <a:spcAft>
                <a:spcPts val="900"/>
              </a:spcAft>
              <a:buFont typeface="Arial" panose="020B0604020202020204" pitchFamily="34" charset="0"/>
              <a:buChar char="•"/>
            </a:pPr>
            <a:r>
              <a:rPr lang="en-US" sz="2000" dirty="0">
                <a:effectLst/>
              </a:rPr>
              <a:t>Facility administrators can create only facility users and not administrators for their facility. Only DPH-FLIS has control to activate/approve facility administrators.</a:t>
            </a:r>
          </a:p>
          <a:p>
            <a:pPr marL="800100" lvl="2" indent="0">
              <a:spcBef>
                <a:spcPts val="900"/>
              </a:spcBef>
              <a:spcAft>
                <a:spcPts val="900"/>
              </a:spcAft>
              <a:buNone/>
            </a:pPr>
            <a:endParaRPr lang="en-US" sz="2000" dirty="0">
              <a:effectLst/>
            </a:endParaRPr>
          </a:p>
          <a:p>
            <a:pPr marL="18288" indent="0">
              <a:buNone/>
            </a:pPr>
            <a:endParaRPr lang="en-US" sz="2000" dirty="0"/>
          </a:p>
        </p:txBody>
      </p:sp>
      <p:sp>
        <p:nvSpPr>
          <p:cNvPr id="3" name="Title 2"/>
          <p:cNvSpPr>
            <a:spLocks noGrp="1"/>
          </p:cNvSpPr>
          <p:nvPr>
            <p:ph type="title"/>
          </p:nvPr>
        </p:nvSpPr>
        <p:spPr>
          <a:xfrm>
            <a:off x="533400" y="19850"/>
            <a:ext cx="7543800" cy="685800"/>
          </a:xfrm>
        </p:spPr>
        <p:txBody>
          <a:bodyPr/>
          <a:lstStyle/>
          <a:p>
            <a:pPr algn="ctr"/>
            <a:r>
              <a:rPr lang="en-US" sz="2800" b="1" dirty="0">
                <a:solidFill>
                  <a:srgbClr val="0070C0"/>
                </a:solidFill>
              </a:rPr>
              <a:t>Facility Roles</a:t>
            </a:r>
            <a:endParaRPr lang="en-US" sz="2800" dirty="0">
              <a:solidFill>
                <a:srgbClr val="0070C0"/>
              </a:solidFill>
            </a:endParaRPr>
          </a:p>
        </p:txBody>
      </p:sp>
    </p:spTree>
    <p:extLst>
      <p:ext uri="{BB962C8B-B14F-4D97-AF65-F5344CB8AC3E}">
        <p14:creationId xmlns:p14="http://schemas.microsoft.com/office/powerpoint/2010/main" val="3957621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219200"/>
            <a:ext cx="8610600" cy="4267200"/>
          </a:xfrm>
        </p:spPr>
        <p:txBody>
          <a:bodyPr>
            <a:normAutofit/>
          </a:bodyPr>
          <a:lstStyle/>
          <a:p>
            <a:pPr marL="18288" indent="0">
              <a:buNone/>
            </a:pPr>
            <a:r>
              <a:rPr lang="en-US" sz="2000" dirty="0">
                <a:effectLst/>
              </a:rPr>
              <a:t>Please submit the facility administrators list for your facility in the below survey link. Only these facility admins will be approved and will have access to the DPH FLIS Reportable Events System.</a:t>
            </a:r>
          </a:p>
          <a:p>
            <a:pPr marL="18288" indent="0">
              <a:buNone/>
            </a:pPr>
            <a:endParaRPr lang="en-US" sz="2000" dirty="0">
              <a:effectLst/>
            </a:endParaRPr>
          </a:p>
          <a:p>
            <a:pPr marL="18288" indent="0">
              <a:buNone/>
            </a:pPr>
            <a:r>
              <a:rPr lang="en-US" sz="2000" dirty="0">
                <a:effectLst/>
              </a:rPr>
              <a:t>Microsoft Form Link: </a:t>
            </a:r>
            <a:r>
              <a:rPr lang="en-US" sz="2000" dirty="0">
                <a:effectLst/>
                <a:hlinkClick r:id="rId2"/>
              </a:rPr>
              <a:t>https://bit.ly/3NQuVNN</a:t>
            </a:r>
            <a:endParaRPr lang="en-US" sz="2000" dirty="0">
              <a:effectLst/>
            </a:endParaRPr>
          </a:p>
        </p:txBody>
      </p:sp>
      <p:sp>
        <p:nvSpPr>
          <p:cNvPr id="3" name="Title 2"/>
          <p:cNvSpPr>
            <a:spLocks noGrp="1"/>
          </p:cNvSpPr>
          <p:nvPr>
            <p:ph type="title"/>
          </p:nvPr>
        </p:nvSpPr>
        <p:spPr>
          <a:xfrm>
            <a:off x="609600" y="76200"/>
            <a:ext cx="7543800" cy="914400"/>
          </a:xfrm>
        </p:spPr>
        <p:txBody>
          <a:bodyPr/>
          <a:lstStyle/>
          <a:p>
            <a:pPr algn="ctr"/>
            <a:r>
              <a:rPr lang="en-US" sz="2800" b="1" dirty="0">
                <a:solidFill>
                  <a:srgbClr val="0070C0"/>
                </a:solidFill>
              </a:rPr>
              <a:t>Facility Administrator Registration</a:t>
            </a:r>
            <a:endParaRPr lang="en-US" sz="2800" dirty="0">
              <a:solidFill>
                <a:srgbClr val="0070C0"/>
              </a:solidFill>
            </a:endParaRPr>
          </a:p>
        </p:txBody>
      </p:sp>
    </p:spTree>
    <p:extLst>
      <p:ext uri="{BB962C8B-B14F-4D97-AF65-F5344CB8AC3E}">
        <p14:creationId xmlns:p14="http://schemas.microsoft.com/office/powerpoint/2010/main" val="17633041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52400" y="2057400"/>
            <a:ext cx="8458200" cy="2667000"/>
          </a:xfrm>
          <a:prstGeom prst="rect">
            <a:avLst/>
          </a:prstGeom>
        </p:spPr>
        <p:txBody>
          <a:bodyPr vert="horz" lIns="91440" tIns="45720" rIns="91440" bIns="45720" rtlCol="0" anchor="b">
            <a:noAutofit/>
          </a:bodyPr>
          <a:lstStyle>
            <a:lvl1pPr algn="l" defTabSz="914400" rtl="0" eaLnBrk="1" latinLnBrk="0" hangingPunct="1">
              <a:spcBef>
                <a:spcPct val="0"/>
              </a:spcBef>
              <a:buNone/>
              <a:defRPr sz="4900" kern="1200">
                <a:solidFill>
                  <a:schemeClr val="tx1"/>
                </a:solidFill>
                <a:effectLst>
                  <a:outerShdw blurRad="38100" dist="38100" dir="2700000" algn="tl">
                    <a:srgbClr val="000000">
                      <a:alpha val="43137"/>
                    </a:srgbClr>
                  </a:outerShd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18288" algn="ctr"/>
            <a:br>
              <a:rPr lang="en-US" sz="4000" b="1" dirty="0">
                <a:solidFill>
                  <a:schemeClr val="accent6"/>
                </a:solidFill>
              </a:rPr>
            </a:br>
            <a:br>
              <a:rPr lang="en-US" sz="4000" b="1" dirty="0">
                <a:solidFill>
                  <a:schemeClr val="accent6"/>
                </a:solidFill>
              </a:rPr>
            </a:br>
            <a:r>
              <a:rPr lang="en-US" sz="4000" b="1" dirty="0">
                <a:solidFill>
                  <a:srgbClr val="0070C0"/>
                </a:solidFill>
              </a:rPr>
              <a:t>Questions?</a:t>
            </a:r>
            <a:br>
              <a:rPr lang="en-US" sz="4000" dirty="0">
                <a:solidFill>
                  <a:srgbClr val="0070C0"/>
                </a:solidFill>
              </a:rPr>
            </a:br>
            <a:br>
              <a:rPr lang="en-US" sz="4000" dirty="0">
                <a:solidFill>
                  <a:schemeClr val="accent6"/>
                </a:solidFill>
              </a:rPr>
            </a:br>
            <a:br>
              <a:rPr lang="en-US" sz="2400" dirty="0">
                <a:solidFill>
                  <a:schemeClr val="accent6"/>
                </a:solidFill>
              </a:rPr>
            </a:br>
            <a:endParaRPr lang="en-US" sz="4000" dirty="0">
              <a:solidFill>
                <a:schemeClr val="accent6"/>
              </a:solidFill>
            </a:endParaRPr>
          </a:p>
        </p:txBody>
      </p:sp>
    </p:spTree>
    <p:extLst>
      <p:ext uri="{BB962C8B-B14F-4D97-AF65-F5344CB8AC3E}">
        <p14:creationId xmlns:p14="http://schemas.microsoft.com/office/powerpoint/2010/main" val="39118084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52400" y="2057400"/>
            <a:ext cx="8458200" cy="2667000"/>
          </a:xfrm>
          <a:prstGeom prst="rect">
            <a:avLst/>
          </a:prstGeom>
        </p:spPr>
        <p:txBody>
          <a:bodyPr vert="horz" lIns="91440" tIns="45720" rIns="91440" bIns="45720" rtlCol="0" anchor="b">
            <a:noAutofit/>
          </a:bodyPr>
          <a:lstStyle>
            <a:lvl1pPr algn="l" defTabSz="914400" rtl="0" eaLnBrk="1" latinLnBrk="0" hangingPunct="1">
              <a:spcBef>
                <a:spcPct val="0"/>
              </a:spcBef>
              <a:buNone/>
              <a:defRPr sz="4900" kern="1200">
                <a:solidFill>
                  <a:schemeClr val="tx1"/>
                </a:solidFill>
                <a:effectLst>
                  <a:outerShdw blurRad="38100" dist="38100" dir="2700000" algn="tl">
                    <a:srgbClr val="000000">
                      <a:alpha val="43137"/>
                    </a:srgbClr>
                  </a:outerShd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18288" algn="ctr"/>
            <a:br>
              <a:rPr lang="en-US" sz="4000" b="1" dirty="0">
                <a:solidFill>
                  <a:schemeClr val="accent6"/>
                </a:solidFill>
              </a:rPr>
            </a:br>
            <a:br>
              <a:rPr lang="en-US" sz="4000" b="1" dirty="0">
                <a:solidFill>
                  <a:schemeClr val="accent6"/>
                </a:solidFill>
              </a:rPr>
            </a:br>
            <a:r>
              <a:rPr lang="en-US" sz="4000" b="1" dirty="0">
                <a:solidFill>
                  <a:srgbClr val="0070C0"/>
                </a:solidFill>
              </a:rPr>
              <a:t>Thank You</a:t>
            </a:r>
            <a:br>
              <a:rPr lang="en-US" sz="4000" dirty="0">
                <a:solidFill>
                  <a:srgbClr val="0070C0"/>
                </a:solidFill>
              </a:rPr>
            </a:br>
            <a:br>
              <a:rPr lang="en-US" sz="4000" dirty="0">
                <a:solidFill>
                  <a:schemeClr val="accent6"/>
                </a:solidFill>
              </a:rPr>
            </a:br>
            <a:br>
              <a:rPr lang="en-US" sz="2400" dirty="0">
                <a:solidFill>
                  <a:schemeClr val="accent6"/>
                </a:solidFill>
              </a:rPr>
            </a:br>
            <a:endParaRPr lang="en-US" sz="4000" dirty="0">
              <a:solidFill>
                <a:schemeClr val="accent6"/>
              </a:solidFill>
            </a:endParaRPr>
          </a:p>
        </p:txBody>
      </p:sp>
    </p:spTree>
    <p:extLst>
      <p:ext uri="{BB962C8B-B14F-4D97-AF65-F5344CB8AC3E}">
        <p14:creationId xmlns:p14="http://schemas.microsoft.com/office/powerpoint/2010/main" val="70713138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_Elemental">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Elemental">
      <a:maj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lemental">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a:effectStyle>
      </a:effectStyleLst>
      <a:bgFillStyleLst>
        <a:solidFill>
          <a:schemeClr val="phClr"/>
        </a:solidFill>
        <a:gradFill rotWithShape="1">
          <a:gsLst>
            <a:gs pos="0">
              <a:schemeClr val="phClr">
                <a:tint val="95000"/>
              </a:schemeClr>
            </a:gs>
            <a:gs pos="100000">
              <a:schemeClr val="phClr">
                <a:shade val="40000"/>
                <a:satMod val="180000"/>
              </a:schemeClr>
            </a:gs>
          </a:gsLst>
          <a:lin ang="5400000" scaled="0"/>
        </a:gradFill>
        <a:blipFill>
          <a:blip xmlns:r="http://schemas.openxmlformats.org/officeDocument/2006/relationships" r:embed="rId1">
            <a:duotone>
              <a:schemeClr val="phClr">
                <a:shade val="14000"/>
                <a:satMod val="280000"/>
              </a:schemeClr>
              <a:schemeClr val="phClr">
                <a:tint val="60000"/>
                <a:satMod val="120000"/>
              </a:schemeClr>
            </a:duotone>
          </a:blip>
          <a:stretch/>
        </a:blipFill>
      </a:bgFillStyleLst>
    </a:fmtScheme>
  </a:themeElements>
  <a:objectDefaults/>
  <a:extraClrSchemeLst/>
</a:theme>
</file>

<file path=ppt/theme/theme2.xml><?xml version="1.0" encoding="utf-8"?>
<a:theme xmlns:a="http://schemas.openxmlformats.org/drawingml/2006/main" name="2_Elemental">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Elemental">
      <a:maj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lemental">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a:effectStyle>
      </a:effectStyleLst>
      <a:bgFillStyleLst>
        <a:solidFill>
          <a:schemeClr val="phClr"/>
        </a:solidFill>
        <a:gradFill rotWithShape="1">
          <a:gsLst>
            <a:gs pos="0">
              <a:schemeClr val="phClr">
                <a:tint val="95000"/>
              </a:schemeClr>
            </a:gs>
            <a:gs pos="100000">
              <a:schemeClr val="phClr">
                <a:shade val="40000"/>
                <a:satMod val="180000"/>
              </a:schemeClr>
            </a:gs>
          </a:gsLst>
          <a:lin ang="5400000" scaled="0"/>
        </a:gradFill>
        <a:blipFill>
          <a:blip xmlns:r="http://schemas.openxmlformats.org/officeDocument/2006/relationships" r:embed="rId1">
            <a:duotone>
              <a:schemeClr val="phClr">
                <a:shade val="14000"/>
                <a:satMod val="280000"/>
              </a:schemeClr>
              <a:schemeClr val="phClr">
                <a:tint val="60000"/>
                <a:satMod val="120000"/>
              </a:schemeClr>
            </a:duotone>
          </a:blip>
          <a:stretch/>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43311</TotalTime>
  <Words>308</Words>
  <Application>Microsoft Office PowerPoint</Application>
  <PresentationFormat>On-screen Show (4:3)</PresentationFormat>
  <Paragraphs>32</Paragraphs>
  <Slides>7</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7</vt:i4>
      </vt:variant>
    </vt:vector>
  </HeadingPairs>
  <TitlesOfParts>
    <vt:vector size="13" baseType="lpstr">
      <vt:lpstr>Arial</vt:lpstr>
      <vt:lpstr>Calibri</vt:lpstr>
      <vt:lpstr>Palatino Linotype</vt:lpstr>
      <vt:lpstr>Wingdings</vt:lpstr>
      <vt:lpstr>1_Elemental</vt:lpstr>
      <vt:lpstr>2_Elemental</vt:lpstr>
      <vt:lpstr>Reportable Events for Residential Care Homes</vt:lpstr>
      <vt:lpstr>Reportable Events System Overview</vt:lpstr>
      <vt:lpstr>New Features of web based DPH FLIS Reportable Events System</vt:lpstr>
      <vt:lpstr>Facility Roles</vt:lpstr>
      <vt:lpstr>Facility Administrator Registration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Dennis C. Mitchell</dc:creator>
  <cp:lastModifiedBy>Lavorgna, Michael</cp:lastModifiedBy>
  <cp:revision>299</cp:revision>
  <cp:lastPrinted>2015-12-31T16:51:31Z</cp:lastPrinted>
  <dcterms:created xsi:type="dcterms:W3CDTF">2013-02-20T13:14:13Z</dcterms:created>
  <dcterms:modified xsi:type="dcterms:W3CDTF">2024-12-04T01:06:49Z</dcterms:modified>
</cp:coreProperties>
</file>