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omments/modernComment_110_34B90109.xml" ContentType="application/vnd.ms-powerpoint.comments+xml"/>
  <Override PartName="/ppt/notesSlides/notesSlide3.xml" ContentType="application/vnd.openxmlformats-officedocument.presentationml.notesSlide+xml"/>
  <Override PartName="/ppt/comments/modernComment_112_F347BC86.xml" ContentType="application/vnd.ms-powerpoint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9" r:id="rId2"/>
  </p:sldMasterIdLst>
  <p:notesMasterIdLst>
    <p:notesMasterId r:id="rId17"/>
  </p:notesMasterIdLst>
  <p:sldIdLst>
    <p:sldId id="277" r:id="rId3"/>
    <p:sldId id="268" r:id="rId4"/>
    <p:sldId id="269" r:id="rId5"/>
    <p:sldId id="270" r:id="rId6"/>
    <p:sldId id="282" r:id="rId7"/>
    <p:sldId id="272" r:id="rId8"/>
    <p:sldId id="274" r:id="rId9"/>
    <p:sldId id="275" r:id="rId10"/>
    <p:sldId id="276" r:id="rId11"/>
    <p:sldId id="278" r:id="rId12"/>
    <p:sldId id="281" r:id="rId13"/>
    <p:sldId id="283" r:id="rId14"/>
    <p:sldId id="280" r:id="rId15"/>
    <p:sldId id="273" r:id="rId1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914201-6A79-5332-1D5B-9FDCF8D4092F}" name="Cullen, Lorraine" initials="" userId="S::Lorraine.Cullen@ct.gov::2c352681-1cbb-48a7-b702-f8eac648ecf3" providerId="AD"/>
  <p188:author id="{EF27E51E-DDFF-32AD-7510-3B6542789B0E}" name="Allan, Melia" initials="AM" userId="S::melia.allan@ct.gov::f2c56549-8351-4edf-9ca5-6848f1df5cd3" providerId="AD"/>
  <p188:author id="{DF12F01E-F34A-D0CA-CAAE-78CE728B82A5}" name="Cass, Barbara" initials="BC" userId="S::Barbara.Cass@ct.gov::058caed9-bd85-41a7-b31a-256e21a9938f" providerId="AD"/>
  <p188:author id="{37D94F38-F758-6A44-C217-886956B9C300}" name="Allan, Melia" initials="MA" userId="S::Melia.Allan@ct.gov::f2c56549-8351-4edf-9ca5-6848f1df5cd3" providerId="AD"/>
  <p188:author id="{133B1C49-0835-8E62-781C-C84CE3678E08}" name="Cullen, Lorraine" initials="CL" userId="S::lorraine.cullen@ct.gov::2c352681-1cbb-48a7-b702-f8eac648ecf3" providerId="AD"/>
  <p188:author id="{13613A58-6D5D-72EB-F0A0-53AF5EF20081}" name="Mazzatto, Nicholas" initials="MN" userId="S::nicholas.mazzatto@ct.gov::2f31389a-a818-421c-a068-56c40d3d4ea9" providerId="AD"/>
  <p188:author id="{AADE04A1-6213-23F7-5CBB-D9A319916557}" name="Allan, Melia" initials="AM" userId="Allan, Melia" providerId="None"/>
  <p188:author id="{8F52DDEC-D0C5-68F0-3DF9-D758E58439E8}" name="Cass, Barbara" initials="CB" userId="S::barbara.cass@ct.gov::058caed9-bd85-41a7-b31a-256e21a993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5F6"/>
    <a:srgbClr val="E8EBFA"/>
    <a:srgbClr val="ED1C24"/>
    <a:srgbClr val="F9A91A"/>
    <a:srgbClr val="FFC000"/>
    <a:srgbClr val="3370E8"/>
    <a:srgbClr val="04722F"/>
    <a:srgbClr val="02B346"/>
    <a:srgbClr val="003D9C"/>
    <a:srgbClr val="709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921FC-5E55-8313-684A-65976DB8FABB}" v="13" dt="2024-10-09T14:59:46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, Melia" userId="f2c56549-8351-4edf-9ca5-6848f1df5cd3" providerId="ADAL" clId="{82344E41-B5FC-4B0A-BEFE-39F7CB57418C}"/>
    <pc:docChg chg="undo custSel modSld">
      <pc:chgData name="Allan, Melia" userId="f2c56549-8351-4edf-9ca5-6848f1df5cd3" providerId="ADAL" clId="{82344E41-B5FC-4B0A-BEFE-39F7CB57418C}" dt="2024-10-02T14:11:38.354" v="814" actId="14100"/>
      <pc:docMkLst>
        <pc:docMk/>
      </pc:docMkLst>
      <pc:sldChg chg="modSp mod">
        <pc:chgData name="Allan, Melia" userId="f2c56549-8351-4edf-9ca5-6848f1df5cd3" providerId="ADAL" clId="{82344E41-B5FC-4B0A-BEFE-39F7CB57418C}" dt="2024-10-02T14:10:49.507" v="798" actId="1035"/>
        <pc:sldMkLst>
          <pc:docMk/>
          <pc:sldMk cId="24622786" sldId="268"/>
        </pc:sldMkLst>
        <pc:spChg chg="mod">
          <ac:chgData name="Allan, Melia" userId="f2c56549-8351-4edf-9ca5-6848f1df5cd3" providerId="ADAL" clId="{82344E41-B5FC-4B0A-BEFE-39F7CB57418C}" dt="2024-10-02T14:10:49.507" v="798" actId="1035"/>
          <ac:spMkLst>
            <pc:docMk/>
            <pc:sldMk cId="24622786" sldId="268"/>
            <ac:spMk id="4" creationId="{66A2841E-7E5E-2F37-8FC9-AAB2A0B45143}"/>
          </ac:spMkLst>
        </pc:spChg>
      </pc:sldChg>
      <pc:sldChg chg="modSp mod">
        <pc:chgData name="Allan, Melia" userId="f2c56549-8351-4edf-9ca5-6848f1df5cd3" providerId="ADAL" clId="{82344E41-B5FC-4B0A-BEFE-39F7CB57418C}" dt="2024-10-02T14:10:52.476" v="800" actId="1035"/>
        <pc:sldMkLst>
          <pc:docMk/>
          <pc:sldMk cId="1041034282" sldId="269"/>
        </pc:sldMkLst>
        <pc:spChg chg="mod">
          <ac:chgData name="Allan, Melia" userId="f2c56549-8351-4edf-9ca5-6848f1df5cd3" providerId="ADAL" clId="{82344E41-B5FC-4B0A-BEFE-39F7CB57418C}" dt="2024-10-02T14:10:52.476" v="800" actId="1035"/>
          <ac:spMkLst>
            <pc:docMk/>
            <pc:sldMk cId="1041034282" sldId="269"/>
            <ac:spMk id="3" creationId="{4E999702-3C16-DC20-FC20-1C34E29FC0D1}"/>
          </ac:spMkLst>
        </pc:spChg>
      </pc:sldChg>
      <pc:sldChg chg="modSp mod">
        <pc:chgData name="Allan, Melia" userId="f2c56549-8351-4edf-9ca5-6848f1df5cd3" providerId="ADAL" clId="{82344E41-B5FC-4B0A-BEFE-39F7CB57418C}" dt="2024-10-02T14:10:55.283" v="802" actId="1035"/>
        <pc:sldMkLst>
          <pc:docMk/>
          <pc:sldMk cId="2988003765" sldId="270"/>
        </pc:sldMkLst>
        <pc:spChg chg="mod">
          <ac:chgData name="Allan, Melia" userId="f2c56549-8351-4edf-9ca5-6848f1df5cd3" providerId="ADAL" clId="{82344E41-B5FC-4B0A-BEFE-39F7CB57418C}" dt="2024-10-02T14:10:55.283" v="802" actId="1035"/>
          <ac:spMkLst>
            <pc:docMk/>
            <pc:sldMk cId="2988003765" sldId="270"/>
            <ac:spMk id="6" creationId="{62EA0FCE-913D-A353-0C8E-A811282E0B84}"/>
          </ac:spMkLst>
        </pc:spChg>
      </pc:sldChg>
      <pc:sldChg chg="modSp mod">
        <pc:chgData name="Allan, Melia" userId="f2c56549-8351-4edf-9ca5-6848f1df5cd3" providerId="ADAL" clId="{82344E41-B5FC-4B0A-BEFE-39F7CB57418C}" dt="2024-10-02T14:11:00.259" v="804" actId="1035"/>
        <pc:sldMkLst>
          <pc:docMk/>
          <pc:sldMk cId="884539657" sldId="272"/>
        </pc:sldMkLst>
        <pc:spChg chg="mod">
          <ac:chgData name="Allan, Melia" userId="f2c56549-8351-4edf-9ca5-6848f1df5cd3" providerId="ADAL" clId="{82344E41-B5FC-4B0A-BEFE-39F7CB57418C}" dt="2024-10-02T14:11:00.259" v="804" actId="1035"/>
          <ac:spMkLst>
            <pc:docMk/>
            <pc:sldMk cId="884539657" sldId="272"/>
            <ac:spMk id="4" creationId="{55F6F36F-2391-D18E-BEAE-FB0DD8D4BFBD}"/>
          </ac:spMkLst>
        </pc:spChg>
        <pc:graphicFrameChg chg="mod modGraphic">
          <ac:chgData name="Allan, Melia" userId="f2c56549-8351-4edf-9ca5-6848f1df5cd3" providerId="ADAL" clId="{82344E41-B5FC-4B0A-BEFE-39F7CB57418C}" dt="2024-10-02T13:47:55.569" v="481" actId="122"/>
          <ac:graphicFrameMkLst>
            <pc:docMk/>
            <pc:sldMk cId="884539657" sldId="272"/>
            <ac:graphicFrameMk id="6" creationId="{65361F28-D721-8F01-9813-4F84F5BFF84D}"/>
          </ac:graphicFrameMkLst>
        </pc:graphicFrameChg>
      </pc:sldChg>
      <pc:sldChg chg="modSp mod">
        <pc:chgData name="Allan, Melia" userId="f2c56549-8351-4edf-9ca5-6848f1df5cd3" providerId="ADAL" clId="{82344E41-B5FC-4B0A-BEFE-39F7CB57418C}" dt="2024-10-02T14:10:30.731" v="790" actId="1035"/>
        <pc:sldMkLst>
          <pc:docMk/>
          <pc:sldMk cId="2996697919" sldId="273"/>
        </pc:sldMkLst>
        <pc:spChg chg="mod">
          <ac:chgData name="Allan, Melia" userId="f2c56549-8351-4edf-9ca5-6848f1df5cd3" providerId="ADAL" clId="{82344E41-B5FC-4B0A-BEFE-39F7CB57418C}" dt="2024-10-02T14:10:30.731" v="790" actId="1035"/>
          <ac:spMkLst>
            <pc:docMk/>
            <pc:sldMk cId="2996697919" sldId="273"/>
            <ac:spMk id="3" creationId="{6E10CCB0-FFF0-07D9-1970-1C49699A62F0}"/>
          </ac:spMkLst>
        </pc:spChg>
      </pc:sldChg>
      <pc:sldChg chg="modSp mod">
        <pc:chgData name="Allan, Melia" userId="f2c56549-8351-4edf-9ca5-6848f1df5cd3" providerId="ADAL" clId="{82344E41-B5FC-4B0A-BEFE-39F7CB57418C}" dt="2024-10-02T14:11:06.974" v="806" actId="1036"/>
        <pc:sldMkLst>
          <pc:docMk/>
          <pc:sldMk cId="4081564806" sldId="274"/>
        </pc:sldMkLst>
        <pc:spChg chg="mod">
          <ac:chgData name="Allan, Melia" userId="f2c56549-8351-4edf-9ca5-6848f1df5cd3" providerId="ADAL" clId="{82344E41-B5FC-4B0A-BEFE-39F7CB57418C}" dt="2024-10-02T14:11:06.974" v="806" actId="1036"/>
          <ac:spMkLst>
            <pc:docMk/>
            <pc:sldMk cId="4081564806" sldId="274"/>
            <ac:spMk id="4" creationId="{8B23A4D9-3003-A4B2-E019-74F37CCE869F}"/>
          </ac:spMkLst>
        </pc:spChg>
      </pc:sldChg>
      <pc:sldChg chg="addSp delSp modSp mod">
        <pc:chgData name="Allan, Melia" userId="f2c56549-8351-4edf-9ca5-6848f1df5cd3" providerId="ADAL" clId="{82344E41-B5FC-4B0A-BEFE-39F7CB57418C}" dt="2024-10-02T14:11:10.586" v="808" actId="1035"/>
        <pc:sldMkLst>
          <pc:docMk/>
          <pc:sldMk cId="2008191077" sldId="275"/>
        </pc:sldMkLst>
        <pc:spChg chg="mod">
          <ac:chgData name="Allan, Melia" userId="f2c56549-8351-4edf-9ca5-6848f1df5cd3" providerId="ADAL" clId="{82344E41-B5FC-4B0A-BEFE-39F7CB57418C}" dt="2024-10-02T14:11:10.586" v="808" actId="1035"/>
          <ac:spMkLst>
            <pc:docMk/>
            <pc:sldMk cId="2008191077" sldId="275"/>
            <ac:spMk id="4" creationId="{B5256039-DB4E-E90A-EB30-F4528A5FF62A}"/>
          </ac:spMkLst>
        </pc:spChg>
        <pc:graphicFrameChg chg="add mod">
          <ac:chgData name="Allan, Melia" userId="f2c56549-8351-4edf-9ca5-6848f1df5cd3" providerId="ADAL" clId="{82344E41-B5FC-4B0A-BEFE-39F7CB57418C}" dt="2024-09-30T18:55:31.746" v="22" actId="404"/>
          <ac:graphicFrameMkLst>
            <pc:docMk/>
            <pc:sldMk cId="2008191077" sldId="275"/>
            <ac:graphicFrameMk id="3" creationId="{AD2FFF33-796A-9F34-5FDE-4195C63DB18B}"/>
          </ac:graphicFrameMkLst>
        </pc:graphicFrameChg>
        <pc:graphicFrameChg chg="add mod">
          <ac:chgData name="Allan, Melia" userId="f2c56549-8351-4edf-9ca5-6848f1df5cd3" providerId="ADAL" clId="{82344E41-B5FC-4B0A-BEFE-39F7CB57418C}" dt="2024-09-30T18:55:04.626" v="10" actId="571"/>
          <ac:graphicFrameMkLst>
            <pc:docMk/>
            <pc:sldMk cId="2008191077" sldId="275"/>
            <ac:graphicFrameMk id="5" creationId="{EBB1399C-C7AB-B9E1-DBD7-1C8B5582C1B3}"/>
          </ac:graphicFrameMkLst>
        </pc:graphicFrameChg>
        <pc:picChg chg="del">
          <ac:chgData name="Allan, Melia" userId="f2c56549-8351-4edf-9ca5-6848f1df5cd3" providerId="ADAL" clId="{82344E41-B5FC-4B0A-BEFE-39F7CB57418C}" dt="2024-09-30T18:54:58.909" v="7" actId="478"/>
          <ac:picMkLst>
            <pc:docMk/>
            <pc:sldMk cId="2008191077" sldId="275"/>
            <ac:picMk id="7" creationId="{51DED980-D156-280C-B512-EF07B374A4F6}"/>
          </ac:picMkLst>
        </pc:picChg>
      </pc:sldChg>
      <pc:sldChg chg="modSp mod">
        <pc:chgData name="Allan, Melia" userId="f2c56549-8351-4edf-9ca5-6848f1df5cd3" providerId="ADAL" clId="{82344E41-B5FC-4B0A-BEFE-39F7CB57418C}" dt="2024-10-02T14:11:13.717" v="810" actId="1035"/>
        <pc:sldMkLst>
          <pc:docMk/>
          <pc:sldMk cId="1832253179" sldId="276"/>
        </pc:sldMkLst>
        <pc:spChg chg="mod">
          <ac:chgData name="Allan, Melia" userId="f2c56549-8351-4edf-9ca5-6848f1df5cd3" providerId="ADAL" clId="{82344E41-B5FC-4B0A-BEFE-39F7CB57418C}" dt="2024-10-02T13:47:21.279" v="478" actId="20577"/>
          <ac:spMkLst>
            <pc:docMk/>
            <pc:sldMk cId="1832253179" sldId="276"/>
            <ac:spMk id="2" creationId="{10658D9A-08DB-2127-1F67-EF28DDEE5FB2}"/>
          </ac:spMkLst>
        </pc:spChg>
        <pc:spChg chg="mod">
          <ac:chgData name="Allan, Melia" userId="f2c56549-8351-4edf-9ca5-6848f1df5cd3" providerId="ADAL" clId="{82344E41-B5FC-4B0A-BEFE-39F7CB57418C}" dt="2024-10-02T14:11:13.717" v="810" actId="1035"/>
          <ac:spMkLst>
            <pc:docMk/>
            <pc:sldMk cId="1832253179" sldId="276"/>
            <ac:spMk id="4" creationId="{16FBC46D-3E32-1DF5-7124-D61BE97DB74F}"/>
          </ac:spMkLst>
        </pc:spChg>
        <pc:graphicFrameChg chg="mod modGraphic">
          <ac:chgData name="Allan, Melia" userId="f2c56549-8351-4edf-9ca5-6848f1df5cd3" providerId="ADAL" clId="{82344E41-B5FC-4B0A-BEFE-39F7CB57418C}" dt="2024-10-02T14:09:33.329" v="783" actId="20577"/>
          <ac:graphicFrameMkLst>
            <pc:docMk/>
            <pc:sldMk cId="1832253179" sldId="276"/>
            <ac:graphicFrameMk id="5" creationId="{60AA0F60-F23B-1C35-FA5A-20B0A6EA352B}"/>
          </ac:graphicFrameMkLst>
        </pc:graphicFrameChg>
      </pc:sldChg>
      <pc:sldChg chg="modSp mod">
        <pc:chgData name="Allan, Melia" userId="f2c56549-8351-4edf-9ca5-6848f1df5cd3" providerId="ADAL" clId="{82344E41-B5FC-4B0A-BEFE-39F7CB57418C}" dt="2024-10-02T14:11:38.354" v="814" actId="14100"/>
        <pc:sldMkLst>
          <pc:docMk/>
          <pc:sldMk cId="1858989829" sldId="277"/>
        </pc:sldMkLst>
        <pc:spChg chg="mod">
          <ac:chgData name="Allan, Melia" userId="f2c56549-8351-4edf-9ca5-6848f1df5cd3" providerId="ADAL" clId="{82344E41-B5FC-4B0A-BEFE-39F7CB57418C}" dt="2024-10-02T14:11:38.354" v="814" actId="14100"/>
          <ac:spMkLst>
            <pc:docMk/>
            <pc:sldMk cId="1858989829" sldId="277"/>
            <ac:spMk id="16" creationId="{497B6A4A-855F-B779-E782-97AE8AF9BA3A}"/>
          </ac:spMkLst>
        </pc:spChg>
      </pc:sldChg>
      <pc:sldChg chg="modSp mod">
        <pc:chgData name="Allan, Melia" userId="f2c56549-8351-4edf-9ca5-6848f1df5cd3" providerId="ADAL" clId="{82344E41-B5FC-4B0A-BEFE-39F7CB57418C}" dt="2024-10-02T14:11:17.092" v="812" actId="1035"/>
        <pc:sldMkLst>
          <pc:docMk/>
          <pc:sldMk cId="4009409079" sldId="278"/>
        </pc:sldMkLst>
        <pc:spChg chg="mod">
          <ac:chgData name="Allan, Melia" userId="f2c56549-8351-4edf-9ca5-6848f1df5cd3" providerId="ADAL" clId="{82344E41-B5FC-4B0A-BEFE-39F7CB57418C}" dt="2024-10-02T14:11:17.092" v="812" actId="1035"/>
          <ac:spMkLst>
            <pc:docMk/>
            <pc:sldMk cId="4009409079" sldId="278"/>
            <ac:spMk id="5" creationId="{E1C51A47-B177-22A2-D547-8C8BB0478E9F}"/>
          </ac:spMkLst>
        </pc:spChg>
        <pc:graphicFrameChg chg="mod modGraphic">
          <ac:chgData name="Allan, Melia" userId="f2c56549-8351-4edf-9ca5-6848f1df5cd3" providerId="ADAL" clId="{82344E41-B5FC-4B0A-BEFE-39F7CB57418C}" dt="2024-10-02T14:09:50.927" v="784" actId="1076"/>
          <ac:graphicFrameMkLst>
            <pc:docMk/>
            <pc:sldMk cId="4009409079" sldId="278"/>
            <ac:graphicFrameMk id="4" creationId="{D31A587D-A5C8-7040-842A-55539D5D2EC6}"/>
          </ac:graphicFrameMkLst>
        </pc:graphicFrameChg>
      </pc:sldChg>
      <pc:sldChg chg="modSp mod">
        <pc:chgData name="Allan, Melia" userId="f2c56549-8351-4edf-9ca5-6848f1df5cd3" providerId="ADAL" clId="{82344E41-B5FC-4B0A-BEFE-39F7CB57418C}" dt="2024-10-02T14:10:35.516" v="792" actId="1035"/>
        <pc:sldMkLst>
          <pc:docMk/>
          <pc:sldMk cId="1503532735" sldId="280"/>
        </pc:sldMkLst>
        <pc:spChg chg="mod">
          <ac:chgData name="Allan, Melia" userId="f2c56549-8351-4edf-9ca5-6848f1df5cd3" providerId="ADAL" clId="{82344E41-B5FC-4B0A-BEFE-39F7CB57418C}" dt="2024-10-02T14:10:35.516" v="792" actId="1035"/>
          <ac:spMkLst>
            <pc:docMk/>
            <pc:sldMk cId="1503532735" sldId="280"/>
            <ac:spMk id="3" creationId="{D56C5F05-565D-5FD1-3025-F44AFE45576F}"/>
          </ac:spMkLst>
        </pc:spChg>
        <pc:graphicFrameChg chg="mod">
          <ac:chgData name="Allan, Melia" userId="f2c56549-8351-4edf-9ca5-6848f1df5cd3" providerId="ADAL" clId="{82344E41-B5FC-4B0A-BEFE-39F7CB57418C}" dt="2024-10-02T14:02:48.657" v="775"/>
          <ac:graphicFrameMkLst>
            <pc:docMk/>
            <pc:sldMk cId="1503532735" sldId="280"/>
            <ac:graphicFrameMk id="4" creationId="{54DD0FDA-1DCF-CA84-0BC3-5078D7C46DBB}"/>
          </ac:graphicFrameMkLst>
        </pc:graphicFrameChg>
      </pc:sldChg>
      <pc:sldChg chg="modSp mod">
        <pc:chgData name="Allan, Melia" userId="f2c56549-8351-4edf-9ca5-6848f1df5cd3" providerId="ADAL" clId="{82344E41-B5FC-4B0A-BEFE-39F7CB57418C}" dt="2024-10-02T14:10:41.899" v="796" actId="1035"/>
        <pc:sldMkLst>
          <pc:docMk/>
          <pc:sldMk cId="708216807" sldId="281"/>
        </pc:sldMkLst>
        <pc:spChg chg="mod">
          <ac:chgData name="Allan, Melia" userId="f2c56549-8351-4edf-9ca5-6848f1df5cd3" providerId="ADAL" clId="{82344E41-B5FC-4B0A-BEFE-39F7CB57418C}" dt="2024-10-02T14:10:41.899" v="796" actId="1035"/>
          <ac:spMkLst>
            <pc:docMk/>
            <pc:sldMk cId="708216807" sldId="281"/>
            <ac:spMk id="5" creationId="{28CCF9CA-ABB1-DAB5-0F4A-02479A3B49D1}"/>
          </ac:spMkLst>
        </pc:spChg>
        <pc:graphicFrameChg chg="mod modGraphic">
          <ac:chgData name="Allan, Melia" userId="f2c56549-8351-4edf-9ca5-6848f1df5cd3" providerId="ADAL" clId="{82344E41-B5FC-4B0A-BEFE-39F7CB57418C}" dt="2024-10-02T14:09:55.438" v="785" actId="1076"/>
          <ac:graphicFrameMkLst>
            <pc:docMk/>
            <pc:sldMk cId="708216807" sldId="281"/>
            <ac:graphicFrameMk id="4" creationId="{83D9F0A5-9D26-0B7A-431F-0A9B69A10E4E}"/>
          </ac:graphicFrameMkLst>
        </pc:graphicFrameChg>
      </pc:sldChg>
      <pc:sldChg chg="addSp delSp modSp mod">
        <pc:chgData name="Allan, Melia" userId="f2c56549-8351-4edf-9ca5-6848f1df5cd3" providerId="ADAL" clId="{82344E41-B5FC-4B0A-BEFE-39F7CB57418C}" dt="2024-10-02T14:10:39.221" v="794" actId="1035"/>
        <pc:sldMkLst>
          <pc:docMk/>
          <pc:sldMk cId="2372878426" sldId="283"/>
        </pc:sldMkLst>
        <pc:spChg chg="mod">
          <ac:chgData name="Allan, Melia" userId="f2c56549-8351-4edf-9ca5-6848f1df5cd3" providerId="ADAL" clId="{82344E41-B5FC-4B0A-BEFE-39F7CB57418C}" dt="2024-10-02T13:59:34.921" v="754" actId="1076"/>
          <ac:spMkLst>
            <pc:docMk/>
            <pc:sldMk cId="2372878426" sldId="283"/>
            <ac:spMk id="2" creationId="{7440D088-865F-9E0C-D9C6-E79B38571A2B}"/>
          </ac:spMkLst>
        </pc:spChg>
        <pc:spChg chg="mod">
          <ac:chgData name="Allan, Melia" userId="f2c56549-8351-4edf-9ca5-6848f1df5cd3" providerId="ADAL" clId="{82344E41-B5FC-4B0A-BEFE-39F7CB57418C}" dt="2024-10-02T14:10:39.221" v="794" actId="1035"/>
          <ac:spMkLst>
            <pc:docMk/>
            <pc:sldMk cId="2372878426" sldId="283"/>
            <ac:spMk id="4" creationId="{0B3751B7-A593-1C8D-0D1D-599250A88C3F}"/>
          </ac:spMkLst>
        </pc:spChg>
        <pc:spChg chg="mod">
          <ac:chgData name="Allan, Melia" userId="f2c56549-8351-4edf-9ca5-6848f1df5cd3" providerId="ADAL" clId="{82344E41-B5FC-4B0A-BEFE-39F7CB57418C}" dt="2024-10-02T14:01:21.372" v="767" actId="20577"/>
          <ac:spMkLst>
            <pc:docMk/>
            <pc:sldMk cId="2372878426" sldId="283"/>
            <ac:spMk id="16" creationId="{A5A1D5FA-E2CB-E8B3-686F-56358000FFEC}"/>
          </ac:spMkLst>
        </pc:spChg>
        <pc:graphicFrameChg chg="mod modGraphic">
          <ac:chgData name="Allan, Melia" userId="f2c56549-8351-4edf-9ca5-6848f1df5cd3" providerId="ADAL" clId="{82344E41-B5FC-4B0A-BEFE-39F7CB57418C}" dt="2024-10-02T13:59:28.401" v="753" actId="1076"/>
          <ac:graphicFrameMkLst>
            <pc:docMk/>
            <pc:sldMk cId="2372878426" sldId="283"/>
            <ac:graphicFrameMk id="3" creationId="{29203D2F-B336-06E7-4D4C-09518CB68125}"/>
          </ac:graphicFrameMkLst>
        </pc:graphicFrameChg>
        <pc:graphicFrameChg chg="mod modGraphic">
          <ac:chgData name="Allan, Melia" userId="f2c56549-8351-4edf-9ca5-6848f1df5cd3" providerId="ADAL" clId="{82344E41-B5FC-4B0A-BEFE-39F7CB57418C}" dt="2024-10-02T13:59:28.401" v="753" actId="1076"/>
          <ac:graphicFrameMkLst>
            <pc:docMk/>
            <pc:sldMk cId="2372878426" sldId="283"/>
            <ac:graphicFrameMk id="5" creationId="{52ADF159-FF04-9728-E97E-5208882DC35B}"/>
          </ac:graphicFrameMkLst>
        </pc:graphicFrameChg>
        <pc:graphicFrameChg chg="mod">
          <ac:chgData name="Allan, Melia" userId="f2c56549-8351-4edf-9ca5-6848f1df5cd3" providerId="ADAL" clId="{82344E41-B5FC-4B0A-BEFE-39F7CB57418C}" dt="2024-10-02T13:59:28.401" v="753" actId="1076"/>
          <ac:graphicFrameMkLst>
            <pc:docMk/>
            <pc:sldMk cId="2372878426" sldId="283"/>
            <ac:graphicFrameMk id="7" creationId="{89EA83D5-A5FF-04F5-0961-8C7D099F90B0}"/>
          </ac:graphicFrameMkLst>
        </pc:graphicFrameChg>
        <pc:graphicFrameChg chg="mod">
          <ac:chgData name="Allan, Melia" userId="f2c56549-8351-4edf-9ca5-6848f1df5cd3" providerId="ADAL" clId="{82344E41-B5FC-4B0A-BEFE-39F7CB57418C}" dt="2024-10-02T14:00:51.781" v="764" actId="1076"/>
          <ac:graphicFrameMkLst>
            <pc:docMk/>
            <pc:sldMk cId="2372878426" sldId="283"/>
            <ac:graphicFrameMk id="8" creationId="{23E7C0CB-CA58-9571-44E5-D1F3F75B4D88}"/>
          </ac:graphicFrameMkLst>
        </pc:graphicFrameChg>
        <pc:graphicFrameChg chg="mod modGraphic">
          <ac:chgData name="Allan, Melia" userId="f2c56549-8351-4edf-9ca5-6848f1df5cd3" providerId="ADAL" clId="{82344E41-B5FC-4B0A-BEFE-39F7CB57418C}" dt="2024-10-02T13:59:28.401" v="753" actId="1076"/>
          <ac:graphicFrameMkLst>
            <pc:docMk/>
            <pc:sldMk cId="2372878426" sldId="283"/>
            <ac:graphicFrameMk id="9" creationId="{4E419288-E3EF-E010-B4D5-2310FB1D9908}"/>
          </ac:graphicFrameMkLst>
        </pc:graphicFrameChg>
        <pc:graphicFrameChg chg="add mod modGraphic">
          <ac:chgData name="Allan, Melia" userId="f2c56549-8351-4edf-9ca5-6848f1df5cd3" providerId="ADAL" clId="{82344E41-B5FC-4B0A-BEFE-39F7CB57418C}" dt="2024-10-02T13:56:29.728" v="734" actId="1076"/>
          <ac:graphicFrameMkLst>
            <pc:docMk/>
            <pc:sldMk cId="2372878426" sldId="283"/>
            <ac:graphicFrameMk id="21" creationId="{0C4CC8FA-6935-0196-A687-B1EB80B2AAC9}"/>
          </ac:graphicFrameMkLst>
        </pc:graphicFrameChg>
        <pc:graphicFrameChg chg="mod modGraphic">
          <ac:chgData name="Allan, Melia" userId="f2c56549-8351-4edf-9ca5-6848f1df5cd3" providerId="ADAL" clId="{82344E41-B5FC-4B0A-BEFE-39F7CB57418C}" dt="2024-10-02T13:59:28.401" v="753" actId="1076"/>
          <ac:graphicFrameMkLst>
            <pc:docMk/>
            <pc:sldMk cId="2372878426" sldId="283"/>
            <ac:graphicFrameMk id="25" creationId="{D254526D-2F52-B351-438D-2BC54BB7EDD6}"/>
          </ac:graphicFrameMkLst>
        </pc:graphicFrameChg>
        <pc:picChg chg="add mod">
          <ac:chgData name="Allan, Melia" userId="f2c56549-8351-4edf-9ca5-6848f1df5cd3" providerId="ADAL" clId="{82344E41-B5FC-4B0A-BEFE-39F7CB57418C}" dt="2024-10-02T14:00:51.781" v="764" actId="1076"/>
          <ac:picMkLst>
            <pc:docMk/>
            <pc:sldMk cId="2372878426" sldId="283"/>
            <ac:picMk id="6" creationId="{6456FC5D-E0BE-5C57-685F-6A296F3E5689}"/>
          </ac:picMkLst>
        </pc:picChg>
        <pc:picChg chg="add mod">
          <ac:chgData name="Allan, Melia" userId="f2c56549-8351-4edf-9ca5-6848f1df5cd3" providerId="ADAL" clId="{82344E41-B5FC-4B0A-BEFE-39F7CB57418C}" dt="2024-10-02T14:00:51.781" v="764" actId="1076"/>
          <ac:picMkLst>
            <pc:docMk/>
            <pc:sldMk cId="2372878426" sldId="283"/>
            <ac:picMk id="10" creationId="{F6FB296D-F560-4E50-1E2C-124407CEB11F}"/>
          </ac:picMkLst>
        </pc:picChg>
        <pc:picChg chg="add mod">
          <ac:chgData name="Allan, Melia" userId="f2c56549-8351-4edf-9ca5-6848f1df5cd3" providerId="ADAL" clId="{82344E41-B5FC-4B0A-BEFE-39F7CB57418C}" dt="2024-10-02T13:59:28.401" v="753" actId="1076"/>
          <ac:picMkLst>
            <pc:docMk/>
            <pc:sldMk cId="2372878426" sldId="283"/>
            <ac:picMk id="20" creationId="{70E8405A-47F7-FCD5-2E61-EBC93494F5C8}"/>
          </ac:picMkLst>
        </pc:picChg>
        <pc:picChg chg="del">
          <ac:chgData name="Allan, Melia" userId="f2c56549-8351-4edf-9ca5-6848f1df5cd3" providerId="ADAL" clId="{82344E41-B5FC-4B0A-BEFE-39F7CB57418C}" dt="2024-09-30T19:03:27.003" v="33" actId="478"/>
          <ac:picMkLst>
            <pc:docMk/>
            <pc:sldMk cId="2372878426" sldId="283"/>
            <ac:picMk id="21" creationId="{BAA0E9F5-0F05-97DA-B962-C963E6F527F8}"/>
          </ac:picMkLst>
        </pc:picChg>
        <pc:picChg chg="del">
          <ac:chgData name="Allan, Melia" userId="f2c56549-8351-4edf-9ca5-6848f1df5cd3" providerId="ADAL" clId="{82344E41-B5FC-4B0A-BEFE-39F7CB57418C}" dt="2024-09-30T19:03:27.637" v="34" actId="478"/>
          <ac:picMkLst>
            <pc:docMk/>
            <pc:sldMk cId="2372878426" sldId="283"/>
            <ac:picMk id="22" creationId="{0453E7BB-E271-813E-520C-6CB408C8AB4A}"/>
          </ac:picMkLst>
        </pc:picChg>
        <pc:picChg chg="add mod">
          <ac:chgData name="Allan, Melia" userId="f2c56549-8351-4edf-9ca5-6848f1df5cd3" providerId="ADAL" clId="{82344E41-B5FC-4B0A-BEFE-39F7CB57418C}" dt="2024-10-02T13:56:48.957" v="737" actId="1076"/>
          <ac:picMkLst>
            <pc:docMk/>
            <pc:sldMk cId="2372878426" sldId="283"/>
            <ac:picMk id="22" creationId="{8F87C9D5-96CB-D44C-83B4-F0CC192988BA}"/>
          </ac:picMkLst>
        </pc:picChg>
        <pc:picChg chg="add mod">
          <ac:chgData name="Allan, Melia" userId="f2c56549-8351-4edf-9ca5-6848f1df5cd3" providerId="ADAL" clId="{82344E41-B5FC-4B0A-BEFE-39F7CB57418C}" dt="2024-10-02T13:58:18.606" v="745" actId="1076"/>
          <ac:picMkLst>
            <pc:docMk/>
            <pc:sldMk cId="2372878426" sldId="283"/>
            <ac:picMk id="27" creationId="{985BDC81-5195-199A-1506-D5E5CA073064}"/>
          </ac:picMkLst>
        </pc:picChg>
        <pc:picChg chg="add mod">
          <ac:chgData name="Allan, Melia" userId="f2c56549-8351-4edf-9ca5-6848f1df5cd3" providerId="ADAL" clId="{82344E41-B5FC-4B0A-BEFE-39F7CB57418C}" dt="2024-10-02T13:58:23.790" v="747" actId="1076"/>
          <ac:picMkLst>
            <pc:docMk/>
            <pc:sldMk cId="2372878426" sldId="283"/>
            <ac:picMk id="28" creationId="{0F2ADA98-B7C9-D61D-73B3-DB506296CAE7}"/>
          </ac:picMkLst>
        </pc:picChg>
        <pc:picChg chg="add mod">
          <ac:chgData name="Allan, Melia" userId="f2c56549-8351-4edf-9ca5-6848f1df5cd3" providerId="ADAL" clId="{82344E41-B5FC-4B0A-BEFE-39F7CB57418C}" dt="2024-10-02T13:58:29.939" v="749" actId="1076"/>
          <ac:picMkLst>
            <pc:docMk/>
            <pc:sldMk cId="2372878426" sldId="283"/>
            <ac:picMk id="29" creationId="{F1023A34-E703-941F-23AE-724C373E98C6}"/>
          </ac:picMkLst>
        </pc:picChg>
        <pc:picChg chg="del">
          <ac:chgData name="Allan, Melia" userId="f2c56549-8351-4edf-9ca5-6848f1df5cd3" providerId="ADAL" clId="{82344E41-B5FC-4B0A-BEFE-39F7CB57418C}" dt="2024-09-30T19:03:05.723" v="28" actId="478"/>
          <ac:picMkLst>
            <pc:docMk/>
            <pc:sldMk cId="2372878426" sldId="283"/>
            <ac:picMk id="1026" creationId="{353822CE-C067-96C4-C122-C85A6AEEF08A}"/>
          </ac:picMkLst>
        </pc:pic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11" creationId="{803BCA58-5264-FA15-B84F-39531B7DB653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12" creationId="{7B7304BA-38D1-392D-0BC2-8A1F18218C4D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13" creationId="{2A446A85-B495-4045-381C-675588E6B4E9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14" creationId="{89C0EB07-9B68-6C27-5539-FA3583206213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15" creationId="{1A654128-6F65-42D8-907D-9B9186FCA7CA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17" creationId="{5E364B75-C5F9-77BA-6718-29EB914A3D4B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18" creationId="{8161AB54-F57E-987D-C26E-6E7B3B3505E0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19" creationId="{3C204285-11A5-A74F-C0EE-5DEDD7123691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23" creationId="{7847E8B2-7337-FF78-02F1-07CA01B6F3AE}"/>
          </ac:cxnSpMkLst>
        </pc:cxnChg>
        <pc:cxnChg chg="mod">
          <ac:chgData name="Allan, Melia" userId="f2c56549-8351-4edf-9ca5-6848f1df5cd3" providerId="ADAL" clId="{82344E41-B5FC-4B0A-BEFE-39F7CB57418C}" dt="2024-10-02T13:59:28.401" v="753" actId="1076"/>
          <ac:cxnSpMkLst>
            <pc:docMk/>
            <pc:sldMk cId="2372878426" sldId="283"/>
            <ac:cxnSpMk id="24" creationId="{88E371C5-3C6D-527E-F1AC-4953C4AE2FFD}"/>
          </ac:cxnSpMkLst>
        </pc:cxnChg>
        <pc:cxnChg chg="mod">
          <ac:chgData name="Allan, Melia" userId="f2c56549-8351-4edf-9ca5-6848f1df5cd3" providerId="ADAL" clId="{82344E41-B5FC-4B0A-BEFE-39F7CB57418C}" dt="2024-10-02T14:00:59.111" v="765" actId="1076"/>
          <ac:cxnSpMkLst>
            <pc:docMk/>
            <pc:sldMk cId="2372878426" sldId="283"/>
            <ac:cxnSpMk id="26" creationId="{2E4290B0-68C8-4545-9AE0-1213504113E3}"/>
          </ac:cxnSpMkLst>
        </pc:cxnChg>
      </pc:sldChg>
    </pc:docChg>
  </pc:docChgLst>
  <pc:docChgLst>
    <pc:chgData name="Allan, Melia" userId="S::melia.allan@ct.gov::f2c56549-8351-4edf-9ca5-6848f1df5cd3" providerId="AD" clId="Web-{BB52C604-F886-7714-9621-AE7AE0F48812}"/>
    <pc:docChg chg="mod modSld">
      <pc:chgData name="Allan, Melia" userId="S::melia.allan@ct.gov::f2c56549-8351-4edf-9ca5-6848f1df5cd3" providerId="AD" clId="Web-{BB52C604-F886-7714-9621-AE7AE0F48812}" dt="2024-09-09T15:10:22.450" v="312"/>
      <pc:docMkLst>
        <pc:docMk/>
      </pc:docMkLst>
      <pc:sldChg chg="modSp">
        <pc:chgData name="Allan, Melia" userId="S::melia.allan@ct.gov::f2c56549-8351-4edf-9ca5-6848f1df5cd3" providerId="AD" clId="Web-{BB52C604-F886-7714-9621-AE7AE0F48812}" dt="2024-09-09T14:57:32.766" v="8" actId="1076"/>
        <pc:sldMkLst>
          <pc:docMk/>
          <pc:sldMk cId="24622786" sldId="268"/>
        </pc:sldMkLst>
        <pc:spChg chg="mod">
          <ac:chgData name="Allan, Melia" userId="S::melia.allan@ct.gov::f2c56549-8351-4edf-9ca5-6848f1df5cd3" providerId="AD" clId="Web-{BB52C604-F886-7714-9621-AE7AE0F48812}" dt="2024-09-09T14:57:32.766" v="8" actId="1076"/>
          <ac:spMkLst>
            <pc:docMk/>
            <pc:sldMk cId="24622786" sldId="268"/>
            <ac:spMk id="3" creationId="{3F564DFD-14F0-52E4-366C-A3F79018C03D}"/>
          </ac:spMkLst>
        </pc:spChg>
      </pc:sldChg>
      <pc:sldChg chg="modSp">
        <pc:chgData name="Allan, Melia" userId="S::melia.allan@ct.gov::f2c56549-8351-4edf-9ca5-6848f1df5cd3" providerId="AD" clId="Web-{BB52C604-F886-7714-9621-AE7AE0F48812}" dt="2024-09-09T14:57:51.517" v="12" actId="1076"/>
        <pc:sldMkLst>
          <pc:docMk/>
          <pc:sldMk cId="1041034282" sldId="269"/>
        </pc:sldMkLst>
        <pc:picChg chg="mod">
          <ac:chgData name="Allan, Melia" userId="S::melia.allan@ct.gov::f2c56549-8351-4edf-9ca5-6848f1df5cd3" providerId="AD" clId="Web-{BB52C604-F886-7714-9621-AE7AE0F48812}" dt="2024-09-09T14:57:51.517" v="12" actId="1076"/>
          <ac:picMkLst>
            <pc:docMk/>
            <pc:sldMk cId="1041034282" sldId="269"/>
            <ac:picMk id="4" creationId="{02DA9E89-AC4D-92C0-7B9F-7C9703FDFF34}"/>
          </ac:picMkLst>
        </pc:picChg>
      </pc:sldChg>
      <pc:sldChg chg="modSp">
        <pc:chgData name="Allan, Melia" userId="S::melia.allan@ct.gov::f2c56549-8351-4edf-9ca5-6848f1df5cd3" providerId="AD" clId="Web-{BB52C604-F886-7714-9621-AE7AE0F48812}" dt="2024-09-09T15:00:52.273" v="51" actId="20577"/>
        <pc:sldMkLst>
          <pc:docMk/>
          <pc:sldMk cId="1832253179" sldId="276"/>
        </pc:sldMkLst>
        <pc:spChg chg="mod">
          <ac:chgData name="Allan, Melia" userId="S::melia.allan@ct.gov::f2c56549-8351-4edf-9ca5-6848f1df5cd3" providerId="AD" clId="Web-{BB52C604-F886-7714-9621-AE7AE0F48812}" dt="2024-09-09T15:00:52.273" v="51" actId="20577"/>
          <ac:spMkLst>
            <pc:docMk/>
            <pc:sldMk cId="1832253179" sldId="276"/>
            <ac:spMk id="2" creationId="{10658D9A-08DB-2127-1F67-EF28DDEE5FB2}"/>
          </ac:spMkLst>
        </pc:spChg>
        <pc:graphicFrameChg chg="mod modGraphic">
          <ac:chgData name="Allan, Melia" userId="S::melia.allan@ct.gov::f2c56549-8351-4edf-9ca5-6848f1df5cd3" providerId="AD" clId="Web-{BB52C604-F886-7714-9621-AE7AE0F48812}" dt="2024-09-09T15:00:36.444" v="49"/>
          <ac:graphicFrameMkLst>
            <pc:docMk/>
            <pc:sldMk cId="1832253179" sldId="276"/>
            <ac:graphicFrameMk id="5" creationId="{60AA0F60-F23B-1C35-FA5A-20B0A6EA352B}"/>
          </ac:graphicFrameMkLst>
        </pc:graphicFrameChg>
      </pc:sldChg>
      <pc:sldChg chg="modSp">
        <pc:chgData name="Allan, Melia" userId="S::melia.allan@ct.gov::f2c56549-8351-4edf-9ca5-6848f1df5cd3" providerId="AD" clId="Web-{BB52C604-F886-7714-9621-AE7AE0F48812}" dt="2024-09-09T14:57:07.265" v="3" actId="20577"/>
        <pc:sldMkLst>
          <pc:docMk/>
          <pc:sldMk cId="1858989829" sldId="277"/>
        </pc:sldMkLst>
        <pc:spChg chg="mod">
          <ac:chgData name="Allan, Melia" userId="S::melia.allan@ct.gov::f2c56549-8351-4edf-9ca5-6848f1df5cd3" providerId="AD" clId="Web-{BB52C604-F886-7714-9621-AE7AE0F48812}" dt="2024-09-09T14:57:07.265" v="3" actId="20577"/>
          <ac:spMkLst>
            <pc:docMk/>
            <pc:sldMk cId="1858989829" sldId="277"/>
            <ac:spMk id="14" creationId="{9A12116A-5FF0-CEA0-0E85-F450CD6613B5}"/>
          </ac:spMkLst>
        </pc:spChg>
      </pc:sldChg>
      <pc:sldChg chg="modSp">
        <pc:chgData name="Allan, Melia" userId="S::melia.allan@ct.gov::f2c56549-8351-4edf-9ca5-6848f1df5cd3" providerId="AD" clId="Web-{BB52C604-F886-7714-9621-AE7AE0F48812}" dt="2024-09-09T15:02:47.887" v="145"/>
        <pc:sldMkLst>
          <pc:docMk/>
          <pc:sldMk cId="4009409079" sldId="278"/>
        </pc:sldMkLst>
        <pc:spChg chg="mod">
          <ac:chgData name="Allan, Melia" userId="S::melia.allan@ct.gov::f2c56549-8351-4edf-9ca5-6848f1df5cd3" providerId="AD" clId="Web-{BB52C604-F886-7714-9621-AE7AE0F48812}" dt="2024-09-09T15:01:18.633" v="58" actId="20577"/>
          <ac:spMkLst>
            <pc:docMk/>
            <pc:sldMk cId="4009409079" sldId="278"/>
            <ac:spMk id="2" creationId="{19FB19DF-97FA-B5C7-1658-7E7AC4ADD365}"/>
          </ac:spMkLst>
        </pc:spChg>
        <pc:graphicFrameChg chg="mod modGraphic">
          <ac:chgData name="Allan, Melia" userId="S::melia.allan@ct.gov::f2c56549-8351-4edf-9ca5-6848f1df5cd3" providerId="AD" clId="Web-{BB52C604-F886-7714-9621-AE7AE0F48812}" dt="2024-09-09T15:02:47.887" v="145"/>
          <ac:graphicFrameMkLst>
            <pc:docMk/>
            <pc:sldMk cId="4009409079" sldId="278"/>
            <ac:graphicFrameMk id="4" creationId="{D31A587D-A5C8-7040-842A-55539D5D2EC6}"/>
          </ac:graphicFrameMkLst>
        </pc:graphicFrameChg>
      </pc:sldChg>
      <pc:sldChg chg="addSp delSp modSp">
        <pc:chgData name="Allan, Melia" userId="S::melia.allan@ct.gov::f2c56549-8351-4edf-9ca5-6848f1df5cd3" providerId="AD" clId="Web-{BB52C604-F886-7714-9621-AE7AE0F48812}" dt="2024-09-09T15:10:22.450" v="312"/>
        <pc:sldMkLst>
          <pc:docMk/>
          <pc:sldMk cId="725541637" sldId="279"/>
        </pc:sldMkLst>
        <pc:graphicFrameChg chg="add del mod">
          <ac:chgData name="Allan, Melia" userId="S::melia.allan@ct.gov::f2c56549-8351-4edf-9ca5-6848f1df5cd3" providerId="AD" clId="Web-{BB52C604-F886-7714-9621-AE7AE0F48812}" dt="2024-09-09T15:10:17.184" v="308"/>
          <ac:graphicFrameMkLst>
            <pc:docMk/>
            <pc:sldMk cId="725541637" sldId="279"/>
            <ac:graphicFrameMk id="5" creationId="{39BC5BF1-FE9F-1E9B-03A7-67D398ED8A0E}"/>
          </ac:graphicFrameMkLst>
        </pc:graphicFrameChg>
        <pc:graphicFrameChg chg="mod modGraphic">
          <ac:chgData name="Allan, Melia" userId="S::melia.allan@ct.gov::f2c56549-8351-4edf-9ca5-6848f1df5cd3" providerId="AD" clId="Web-{BB52C604-F886-7714-9621-AE7AE0F48812}" dt="2024-09-09T15:10:22.450" v="312"/>
          <ac:graphicFrameMkLst>
            <pc:docMk/>
            <pc:sldMk cId="725541637" sldId="279"/>
            <ac:graphicFrameMk id="6" creationId="{49A2ED20-C5AD-0EAB-02B7-4D1EB712A625}"/>
          </ac:graphicFrameMkLst>
        </pc:graphicFrameChg>
      </pc:sldChg>
      <pc:sldChg chg="modSp">
        <pc:chgData name="Allan, Melia" userId="S::melia.allan@ct.gov::f2c56549-8351-4edf-9ca5-6848f1df5cd3" providerId="AD" clId="Web-{BB52C604-F886-7714-9621-AE7AE0F48812}" dt="2024-09-09T15:08:35.305" v="238"/>
        <pc:sldMkLst>
          <pc:docMk/>
          <pc:sldMk cId="708216807" sldId="281"/>
        </pc:sldMkLst>
        <pc:graphicFrameChg chg="mod modGraphic">
          <ac:chgData name="Allan, Melia" userId="S::melia.allan@ct.gov::f2c56549-8351-4edf-9ca5-6848f1df5cd3" providerId="AD" clId="Web-{BB52C604-F886-7714-9621-AE7AE0F48812}" dt="2024-09-09T15:08:35.305" v="238"/>
          <ac:graphicFrameMkLst>
            <pc:docMk/>
            <pc:sldMk cId="708216807" sldId="281"/>
            <ac:graphicFrameMk id="4" creationId="{83D9F0A5-9D26-0B7A-431F-0A9B69A10E4E}"/>
          </ac:graphicFrameMkLst>
        </pc:graphicFrameChg>
      </pc:sldChg>
    </pc:docChg>
  </pc:docChgLst>
  <pc:docChgLst>
    <pc:chgData name="Mazzatto, Nicholas" userId="S::nicholas.mazzatto@ct.gov::2f31389a-a818-421c-a068-56c40d3d4ea9" providerId="AD" clId="Web-{76F3F79B-E165-FEF5-9B8B-179C52F2DBA8}"/>
    <pc:docChg chg="modSld">
      <pc:chgData name="Mazzatto, Nicholas" userId="S::nicholas.mazzatto@ct.gov::2f31389a-a818-421c-a068-56c40d3d4ea9" providerId="AD" clId="Web-{76F3F79B-E165-FEF5-9B8B-179C52F2DBA8}" dt="2024-10-01T14:59:53.759" v="395" actId="1076"/>
      <pc:docMkLst>
        <pc:docMk/>
      </pc:docMkLst>
      <pc:sldChg chg="addSp delSp modSp">
        <pc:chgData name="Mazzatto, Nicholas" userId="S::nicholas.mazzatto@ct.gov::2f31389a-a818-421c-a068-56c40d3d4ea9" providerId="AD" clId="Web-{76F3F79B-E165-FEF5-9B8B-179C52F2DBA8}" dt="2024-10-01T14:59:53.759" v="395" actId="1076"/>
        <pc:sldMkLst>
          <pc:docMk/>
          <pc:sldMk cId="1041034282" sldId="269"/>
        </pc:sldMkLst>
        <pc:picChg chg="del">
          <ac:chgData name="Mazzatto, Nicholas" userId="S::nicholas.mazzatto@ct.gov::2f31389a-a818-421c-a068-56c40d3d4ea9" providerId="AD" clId="Web-{76F3F79B-E165-FEF5-9B8B-179C52F2DBA8}" dt="2024-10-01T13:51:55.881" v="0"/>
          <ac:picMkLst>
            <pc:docMk/>
            <pc:sldMk cId="1041034282" sldId="269"/>
            <ac:picMk id="4" creationId="{02DA9E89-AC4D-92C0-7B9F-7C9703FDFF34}"/>
          </ac:picMkLst>
        </pc:picChg>
        <pc:picChg chg="add mod">
          <ac:chgData name="Mazzatto, Nicholas" userId="S::nicholas.mazzatto@ct.gov::2f31389a-a818-421c-a068-56c40d3d4ea9" providerId="AD" clId="Web-{76F3F79B-E165-FEF5-9B8B-179C52F2DBA8}" dt="2024-10-01T14:59:53.759" v="395" actId="1076"/>
          <ac:picMkLst>
            <pc:docMk/>
            <pc:sldMk cId="1041034282" sldId="269"/>
            <ac:picMk id="4" creationId="{C10EBF38-91A1-A859-E6D2-659AEEE143A8}"/>
          </ac:picMkLst>
        </pc:picChg>
        <pc:picChg chg="add del mod">
          <ac:chgData name="Mazzatto, Nicholas" userId="S::nicholas.mazzatto@ct.gov::2f31389a-a818-421c-a068-56c40d3d4ea9" providerId="AD" clId="Web-{76F3F79B-E165-FEF5-9B8B-179C52F2DBA8}" dt="2024-10-01T14:59:35.727" v="390"/>
          <ac:picMkLst>
            <pc:docMk/>
            <pc:sldMk cId="1041034282" sldId="269"/>
            <ac:picMk id="5" creationId="{2C610628-99AB-AB14-05E5-08B1022A2EBC}"/>
          </ac:picMkLst>
        </pc:picChg>
      </pc:sldChg>
      <pc:sldChg chg="addSp delSp modSp">
        <pc:chgData name="Mazzatto, Nicholas" userId="S::nicholas.mazzatto@ct.gov::2f31389a-a818-421c-a068-56c40d3d4ea9" providerId="AD" clId="Web-{76F3F79B-E165-FEF5-9B8B-179C52F2DBA8}" dt="2024-10-01T14:55:26.898" v="389"/>
        <pc:sldMkLst>
          <pc:docMk/>
          <pc:sldMk cId="4081564806" sldId="274"/>
        </pc:sldMkLst>
        <pc:spChg chg="mod">
          <ac:chgData name="Mazzatto, Nicholas" userId="S::nicholas.mazzatto@ct.gov::2f31389a-a818-421c-a068-56c40d3d4ea9" providerId="AD" clId="Web-{76F3F79B-E165-FEF5-9B8B-179C52F2DBA8}" dt="2024-10-01T14:11:42.021" v="339" actId="1076"/>
          <ac:spMkLst>
            <pc:docMk/>
            <pc:sldMk cId="4081564806" sldId="274"/>
            <ac:spMk id="2" creationId="{4C938EA1-C211-0F74-4D94-328F641AFEEC}"/>
          </ac:spMkLst>
        </pc:spChg>
        <pc:graphicFrameChg chg="add del mod modGraphic">
          <ac:chgData name="Mazzatto, Nicholas" userId="S::nicholas.mazzatto@ct.gov::2f31389a-a818-421c-a068-56c40d3d4ea9" providerId="AD" clId="Web-{76F3F79B-E165-FEF5-9B8B-179C52F2DBA8}" dt="2024-10-01T14:55:26.898" v="389"/>
          <ac:graphicFrameMkLst>
            <pc:docMk/>
            <pc:sldMk cId="4081564806" sldId="274"/>
            <ac:graphicFrameMk id="5" creationId="{065A9ED0-E2A4-F969-3E15-C74AF592A3E0}"/>
          </ac:graphicFrameMkLst>
        </pc:graphicFrameChg>
      </pc:sldChg>
    </pc:docChg>
  </pc:docChgLst>
  <pc:docChgLst>
    <pc:chgData name="Allan, Melia" userId="S::melia.allan@ct.gov::f2c56549-8351-4edf-9ca5-6848f1df5cd3" providerId="AD" clId="Web-{8D759FC3-48D0-369F-2AA6-B5AE3DFC6737}"/>
    <pc:docChg chg="modSld">
      <pc:chgData name="Allan, Melia" userId="S::melia.allan@ct.gov::f2c56549-8351-4edf-9ca5-6848f1df5cd3" providerId="AD" clId="Web-{8D759FC3-48D0-369F-2AA6-B5AE3DFC6737}" dt="2024-09-30T18:24:08.599" v="33" actId="1076"/>
      <pc:docMkLst>
        <pc:docMk/>
      </pc:docMkLst>
      <pc:sldChg chg="addSp modSp">
        <pc:chgData name="Allan, Melia" userId="S::melia.allan@ct.gov::f2c56549-8351-4edf-9ca5-6848f1df5cd3" providerId="AD" clId="Web-{8D759FC3-48D0-369F-2AA6-B5AE3DFC6737}" dt="2024-09-30T18:24:08.599" v="33" actId="1076"/>
        <pc:sldMkLst>
          <pc:docMk/>
          <pc:sldMk cId="2988003765" sldId="270"/>
        </pc:sldMkLst>
        <pc:spChg chg="add mod">
          <ac:chgData name="Allan, Melia" userId="S::melia.allan@ct.gov::f2c56549-8351-4edf-9ca5-6848f1df5cd3" providerId="AD" clId="Web-{8D759FC3-48D0-369F-2AA6-B5AE3DFC6737}" dt="2024-09-30T18:24:08.599" v="33" actId="1076"/>
          <ac:spMkLst>
            <pc:docMk/>
            <pc:sldMk cId="2988003765" sldId="270"/>
            <ac:spMk id="3" creationId="{807D33AE-5B59-1AE3-73B4-81789C35E28A}"/>
          </ac:spMkLst>
        </pc:spChg>
        <pc:spChg chg="mod">
          <ac:chgData name="Allan, Melia" userId="S::melia.allan@ct.gov::f2c56549-8351-4edf-9ca5-6848f1df5cd3" providerId="AD" clId="Web-{8D759FC3-48D0-369F-2AA6-B5AE3DFC6737}" dt="2024-09-30T18:23:00.989" v="1" actId="20577"/>
          <ac:spMkLst>
            <pc:docMk/>
            <pc:sldMk cId="2988003765" sldId="270"/>
            <ac:spMk id="5" creationId="{EC94155E-7A9B-7099-F9C1-9445195F8E08}"/>
          </ac:spMkLst>
        </pc:spChg>
      </pc:sldChg>
    </pc:docChg>
  </pc:docChgLst>
  <pc:docChgLst>
    <pc:chgData name="Mazzatto, Nicholas" userId="S::nicholas.mazzatto@ct.gov::2f31389a-a818-421c-a068-56c40d3d4ea9" providerId="AD" clId="Web-{50B0A871-6B95-2759-B3DA-931F2A9D41B9}"/>
    <pc:docChg chg="modSld">
      <pc:chgData name="Mazzatto, Nicholas" userId="S::nicholas.mazzatto@ct.gov::2f31389a-a818-421c-a068-56c40d3d4ea9" providerId="AD" clId="Web-{50B0A871-6B95-2759-B3DA-931F2A9D41B9}" dt="2024-10-01T16:59:00.118" v="265" actId="1076"/>
      <pc:docMkLst>
        <pc:docMk/>
      </pc:docMkLst>
      <pc:sldChg chg="modSp">
        <pc:chgData name="Mazzatto, Nicholas" userId="S::nicholas.mazzatto@ct.gov::2f31389a-a818-421c-a068-56c40d3d4ea9" providerId="AD" clId="Web-{50B0A871-6B95-2759-B3DA-931F2A9D41B9}" dt="2024-10-01T16:59:00.118" v="265" actId="1076"/>
        <pc:sldMkLst>
          <pc:docMk/>
          <pc:sldMk cId="884539657" sldId="272"/>
        </pc:sldMkLst>
        <pc:spChg chg="mod">
          <ac:chgData name="Mazzatto, Nicholas" userId="S::nicholas.mazzatto@ct.gov::2f31389a-a818-421c-a068-56c40d3d4ea9" providerId="AD" clId="Web-{50B0A871-6B95-2759-B3DA-931F2A9D41B9}" dt="2024-10-01T16:58:53.087" v="264" actId="20577"/>
          <ac:spMkLst>
            <pc:docMk/>
            <pc:sldMk cId="884539657" sldId="272"/>
            <ac:spMk id="3" creationId="{20CDF75B-EAED-3F57-D37F-6D1461005ED8}"/>
          </ac:spMkLst>
        </pc:spChg>
        <pc:graphicFrameChg chg="mod modGraphic">
          <ac:chgData name="Mazzatto, Nicholas" userId="S::nicholas.mazzatto@ct.gov::2f31389a-a818-421c-a068-56c40d3d4ea9" providerId="AD" clId="Web-{50B0A871-6B95-2759-B3DA-931F2A9D41B9}" dt="2024-10-01T16:59:00.118" v="265" actId="1076"/>
          <ac:graphicFrameMkLst>
            <pc:docMk/>
            <pc:sldMk cId="884539657" sldId="272"/>
            <ac:graphicFrameMk id="6" creationId="{65361F28-D721-8F01-9813-4F84F5BFF84D}"/>
          </ac:graphicFrameMkLst>
        </pc:graphicFrameChg>
      </pc:sldChg>
    </pc:docChg>
  </pc:docChgLst>
  <pc:docChgLst>
    <pc:chgData name="Allan, Melia" userId="S::melia.allan@ct.gov::f2c56549-8351-4edf-9ca5-6848f1df5cd3" providerId="AD" clId="Web-{5D1D37CE-9FD9-9A36-4B2C-139A0766C500}"/>
    <pc:docChg chg="delSld">
      <pc:chgData name="Allan, Melia" userId="S::melia.allan@ct.gov::f2c56549-8351-4edf-9ca5-6848f1df5cd3" providerId="AD" clId="Web-{5D1D37CE-9FD9-9A36-4B2C-139A0766C500}" dt="2024-09-23T13:14:03.943" v="0"/>
      <pc:docMkLst>
        <pc:docMk/>
      </pc:docMkLst>
      <pc:sldChg chg="del">
        <pc:chgData name="Allan, Melia" userId="S::melia.allan@ct.gov::f2c56549-8351-4edf-9ca5-6848f1df5cd3" providerId="AD" clId="Web-{5D1D37CE-9FD9-9A36-4B2C-139A0766C500}" dt="2024-09-23T13:14:03.943" v="0"/>
        <pc:sldMkLst>
          <pc:docMk/>
          <pc:sldMk cId="725541637" sldId="279"/>
        </pc:sldMkLst>
      </pc:sldChg>
    </pc:docChg>
  </pc:docChgLst>
  <pc:docChgLst>
    <pc:chgData name="Allan, Melia" userId="S::melia.allan@ct.gov::f2c56549-8351-4edf-9ca5-6848f1df5cd3" providerId="AD" clId="Web-{79E921FC-5E55-8313-684A-65976DB8FABB}"/>
    <pc:docChg chg="modSld">
      <pc:chgData name="Allan, Melia" userId="S::melia.allan@ct.gov::f2c56549-8351-4edf-9ca5-6848f1df5cd3" providerId="AD" clId="Web-{79E921FC-5E55-8313-684A-65976DB8FABB}" dt="2024-10-09T14:59:46.247" v="12"/>
      <pc:docMkLst>
        <pc:docMk/>
      </pc:docMkLst>
      <pc:sldChg chg="modSp">
        <pc:chgData name="Allan, Melia" userId="S::melia.allan@ct.gov::f2c56549-8351-4edf-9ca5-6848f1df5cd3" providerId="AD" clId="Web-{79E921FC-5E55-8313-684A-65976DB8FABB}" dt="2024-10-09T14:59:46.247" v="12"/>
        <pc:sldMkLst>
          <pc:docMk/>
          <pc:sldMk cId="4009409079" sldId="278"/>
        </pc:sldMkLst>
        <pc:graphicFrameChg chg="mod modGraphic">
          <ac:chgData name="Allan, Melia" userId="S::melia.allan@ct.gov::f2c56549-8351-4edf-9ca5-6848f1df5cd3" providerId="AD" clId="Web-{79E921FC-5E55-8313-684A-65976DB8FABB}" dt="2024-10-09T14:59:46.247" v="12"/>
          <ac:graphicFrameMkLst>
            <pc:docMk/>
            <pc:sldMk cId="4009409079" sldId="278"/>
            <ac:graphicFrameMk id="4" creationId="{D31A587D-A5C8-7040-842A-55539D5D2EC6}"/>
          </ac:graphicFrameMkLst>
        </pc:graphicFrameChg>
      </pc:sldChg>
    </pc:docChg>
  </pc:docChgLst>
  <pc:docChgLst>
    <pc:chgData name="Allan, Melia" userId="S::melia.allan@ct.gov::f2c56549-8351-4edf-9ca5-6848f1df5cd3" providerId="AD" clId="Web-{08D5397C-D436-31E5-27D0-2613914120AA}"/>
    <pc:docChg chg="modSld sldOrd">
      <pc:chgData name="Allan, Melia" userId="S::melia.allan@ct.gov::f2c56549-8351-4edf-9ca5-6848f1df5cd3" providerId="AD" clId="Web-{08D5397C-D436-31E5-27D0-2613914120AA}" dt="2024-09-10T15:56:23.348" v="23" actId="1076"/>
      <pc:docMkLst>
        <pc:docMk/>
      </pc:docMkLst>
      <pc:sldChg chg="modSp ord">
        <pc:chgData name="Allan, Melia" userId="S::melia.allan@ct.gov::f2c56549-8351-4edf-9ca5-6848f1df5cd3" providerId="AD" clId="Web-{08D5397C-D436-31E5-27D0-2613914120AA}" dt="2024-09-10T15:56:23.348" v="23" actId="1076"/>
        <pc:sldMkLst>
          <pc:docMk/>
          <pc:sldMk cId="2372878426" sldId="283"/>
        </pc:sldMkLst>
        <pc:graphicFrameChg chg="modGraphic">
          <ac:chgData name="Allan, Melia" userId="S::melia.allan@ct.gov::f2c56549-8351-4edf-9ca5-6848f1df5cd3" providerId="AD" clId="Web-{08D5397C-D436-31E5-27D0-2613914120AA}" dt="2024-09-10T15:48:16.083" v="6"/>
          <ac:graphicFrameMkLst>
            <pc:docMk/>
            <pc:sldMk cId="2372878426" sldId="283"/>
            <ac:graphicFrameMk id="5" creationId="{52ADF159-FF04-9728-E97E-5208882DC35B}"/>
          </ac:graphicFrameMkLst>
        </pc:graphicFrameChg>
        <pc:graphicFrameChg chg="mod">
          <ac:chgData name="Allan, Melia" userId="S::melia.allan@ct.gov::f2c56549-8351-4edf-9ca5-6848f1df5cd3" providerId="AD" clId="Web-{08D5397C-D436-31E5-27D0-2613914120AA}" dt="2024-09-10T15:56:16.160" v="22" actId="1076"/>
          <ac:graphicFrameMkLst>
            <pc:docMk/>
            <pc:sldMk cId="2372878426" sldId="283"/>
            <ac:graphicFrameMk id="8" creationId="{23E7C0CB-CA58-9571-44E5-D1F3F75B4D88}"/>
          </ac:graphicFrameMkLst>
        </pc:graphicFrameChg>
        <pc:picChg chg="mod">
          <ac:chgData name="Allan, Melia" userId="S::melia.allan@ct.gov::f2c56549-8351-4edf-9ca5-6848f1df5cd3" providerId="AD" clId="Web-{08D5397C-D436-31E5-27D0-2613914120AA}" dt="2024-09-10T15:56:23.348" v="23" actId="1076"/>
          <ac:picMkLst>
            <pc:docMk/>
            <pc:sldMk cId="2372878426" sldId="283"/>
            <ac:picMk id="21" creationId="{BAA0E9F5-0F05-97DA-B962-C963E6F527F8}"/>
          </ac:picMkLst>
        </pc:picChg>
        <pc:cxnChg chg="mod">
          <ac:chgData name="Allan, Melia" userId="S::melia.allan@ct.gov::f2c56549-8351-4edf-9ca5-6848f1df5cd3" providerId="AD" clId="Web-{08D5397C-D436-31E5-27D0-2613914120AA}" dt="2024-09-10T15:55:44.738" v="16" actId="1076"/>
          <ac:cxnSpMkLst>
            <pc:docMk/>
            <pc:sldMk cId="2372878426" sldId="283"/>
            <ac:cxnSpMk id="17" creationId="{5E364B75-C5F9-77BA-6718-29EB914A3D4B}"/>
          </ac:cxnSpMkLst>
        </pc:cxnChg>
        <pc:cxnChg chg="mod">
          <ac:chgData name="Allan, Melia" userId="S::melia.allan@ct.gov::f2c56549-8351-4edf-9ca5-6848f1df5cd3" providerId="AD" clId="Web-{08D5397C-D436-31E5-27D0-2613914120AA}" dt="2024-09-10T15:55:40.645" v="14" actId="1076"/>
          <ac:cxnSpMkLst>
            <pc:docMk/>
            <pc:sldMk cId="2372878426" sldId="283"/>
            <ac:cxnSpMk id="18" creationId="{8161AB54-F57E-987D-C26E-6E7B3B3505E0}"/>
          </ac:cxnSpMkLst>
        </pc:cxnChg>
        <pc:cxnChg chg="mod">
          <ac:chgData name="Allan, Melia" userId="S::melia.allan@ct.gov::f2c56549-8351-4edf-9ca5-6848f1df5cd3" providerId="AD" clId="Web-{08D5397C-D436-31E5-27D0-2613914120AA}" dt="2024-09-10T15:55:42.941" v="15" actId="1076"/>
          <ac:cxnSpMkLst>
            <pc:docMk/>
            <pc:sldMk cId="2372878426" sldId="283"/>
            <ac:cxnSpMk id="19" creationId="{3C204285-11A5-A74F-C0EE-5DEDD7123691}"/>
          </ac:cxnSpMkLst>
        </pc:cxnChg>
        <pc:cxnChg chg="mod">
          <ac:chgData name="Allan, Melia" userId="S::melia.allan@ct.gov::f2c56549-8351-4edf-9ca5-6848f1df5cd3" providerId="AD" clId="Web-{08D5397C-D436-31E5-27D0-2613914120AA}" dt="2024-09-10T15:55:56.629" v="20" actId="14100"/>
          <ac:cxnSpMkLst>
            <pc:docMk/>
            <pc:sldMk cId="2372878426" sldId="283"/>
            <ac:cxnSpMk id="26" creationId="{2E4290B0-68C8-4545-9AE0-1213504113E3}"/>
          </ac:cxnSpMkLst>
        </pc:cxnChg>
      </pc:sldChg>
    </pc:docChg>
  </pc:docChgLst>
  <pc:docChgLst>
    <pc:chgData name="Allan, Melia" userId="f2c56549-8351-4edf-9ca5-6848f1df5cd3" providerId="ADAL" clId="{D2D8E968-44E2-4D96-A639-6AF1D9217E14}"/>
    <pc:docChg chg="undo custSel addSld modSld">
      <pc:chgData name="Allan, Melia" userId="f2c56549-8351-4edf-9ca5-6848f1df5cd3" providerId="ADAL" clId="{D2D8E968-44E2-4D96-A639-6AF1D9217E14}" dt="2024-09-09T15:54:38.846" v="529"/>
      <pc:docMkLst>
        <pc:docMk/>
      </pc:docMkLst>
      <pc:sldChg chg="addSp delSp modSp add mod">
        <pc:chgData name="Allan, Melia" userId="f2c56549-8351-4edf-9ca5-6848f1df5cd3" providerId="ADAL" clId="{D2D8E968-44E2-4D96-A639-6AF1D9217E14}" dt="2024-09-09T15:54:38.846" v="529"/>
        <pc:sldMkLst>
          <pc:docMk/>
          <pc:sldMk cId="2372878426" sldId="283"/>
        </pc:sldMkLst>
        <pc:spChg chg="mod">
          <ac:chgData name="Allan, Melia" userId="f2c56549-8351-4edf-9ca5-6848f1df5cd3" providerId="ADAL" clId="{D2D8E968-44E2-4D96-A639-6AF1D9217E14}" dt="2024-09-09T15:38:14.661" v="473" actId="1076"/>
          <ac:spMkLst>
            <pc:docMk/>
            <pc:sldMk cId="2372878426" sldId="283"/>
            <ac:spMk id="2" creationId="{7440D088-865F-9E0C-D9C6-E79B38571A2B}"/>
          </ac:spMkLst>
        </pc:spChg>
        <pc:spChg chg="add mod">
          <ac:chgData name="Allan, Melia" userId="f2c56549-8351-4edf-9ca5-6848f1df5cd3" providerId="ADAL" clId="{D2D8E968-44E2-4D96-A639-6AF1D9217E14}" dt="2024-09-09T15:38:03.750" v="472" actId="1076"/>
          <ac:spMkLst>
            <pc:docMk/>
            <pc:sldMk cId="2372878426" sldId="283"/>
            <ac:spMk id="16" creationId="{A5A1D5FA-E2CB-E8B3-686F-56358000FFEC}"/>
          </ac:spMkLst>
        </pc:spChg>
        <pc:spChg chg="add del mod">
          <ac:chgData name="Allan, Melia" userId="f2c56549-8351-4edf-9ca5-6848f1df5cd3" providerId="ADAL" clId="{D2D8E968-44E2-4D96-A639-6AF1D9217E14}" dt="2024-09-09T15:32:22.772" v="331" actId="478"/>
          <ac:spMkLst>
            <pc:docMk/>
            <pc:sldMk cId="2372878426" sldId="283"/>
            <ac:spMk id="20" creationId="{CB3A5B96-8C04-CF65-839B-E8259411386B}"/>
          </ac:spMkLst>
        </pc:spChg>
        <pc:graphicFrameChg chg="add mod modGraphic">
          <ac:chgData name="Allan, Melia" userId="f2c56549-8351-4edf-9ca5-6848f1df5cd3" providerId="ADAL" clId="{D2D8E968-44E2-4D96-A639-6AF1D9217E14}" dt="2024-09-09T15:54:38.846" v="529"/>
          <ac:graphicFrameMkLst>
            <pc:docMk/>
            <pc:sldMk cId="2372878426" sldId="283"/>
            <ac:graphicFrameMk id="3" creationId="{29203D2F-B336-06E7-4D4C-09518CB68125}"/>
          </ac:graphicFrameMkLst>
        </pc:graphicFrameChg>
        <pc:graphicFrameChg chg="add mod modGraphic">
          <ac:chgData name="Allan, Melia" userId="f2c56549-8351-4edf-9ca5-6848f1df5cd3" providerId="ADAL" clId="{D2D8E968-44E2-4D96-A639-6AF1D9217E14}" dt="2024-09-09T15:50:18.340" v="510"/>
          <ac:graphicFrameMkLst>
            <pc:docMk/>
            <pc:sldMk cId="2372878426" sldId="283"/>
            <ac:graphicFrameMk id="5" creationId="{52ADF159-FF04-9728-E97E-5208882DC35B}"/>
          </ac:graphicFrameMkLst>
        </pc:graphicFrameChg>
        <pc:graphicFrameChg chg="del mod modGraphic">
          <ac:chgData name="Allan, Melia" userId="f2c56549-8351-4edf-9ca5-6848f1df5cd3" providerId="ADAL" clId="{D2D8E968-44E2-4D96-A639-6AF1D9217E14}" dt="2024-09-09T15:22:49.406" v="162" actId="478"/>
          <ac:graphicFrameMkLst>
            <pc:docMk/>
            <pc:sldMk cId="2372878426" sldId="283"/>
            <ac:graphicFrameMk id="6" creationId="{49A2ED20-C5AD-0EAB-02B7-4D1EB712A625}"/>
          </ac:graphicFrameMkLst>
        </pc:graphicFrameChg>
        <pc:graphicFrameChg chg="add mod modGraphic">
          <ac:chgData name="Allan, Melia" userId="f2c56549-8351-4edf-9ca5-6848f1df5cd3" providerId="ADAL" clId="{D2D8E968-44E2-4D96-A639-6AF1D9217E14}" dt="2024-09-09T15:45:15.739" v="504" actId="114"/>
          <ac:graphicFrameMkLst>
            <pc:docMk/>
            <pc:sldMk cId="2372878426" sldId="283"/>
            <ac:graphicFrameMk id="7" creationId="{89EA83D5-A5FF-04F5-0961-8C7D099F90B0}"/>
          </ac:graphicFrameMkLst>
        </pc:graphicFrameChg>
        <pc:graphicFrameChg chg="add mod modGraphic">
          <ac:chgData name="Allan, Melia" userId="f2c56549-8351-4edf-9ca5-6848f1df5cd3" providerId="ADAL" clId="{D2D8E968-44E2-4D96-A639-6AF1D9217E14}" dt="2024-09-09T15:34:30.101" v="436" actId="1076"/>
          <ac:graphicFrameMkLst>
            <pc:docMk/>
            <pc:sldMk cId="2372878426" sldId="283"/>
            <ac:graphicFrameMk id="8" creationId="{23E7C0CB-CA58-9571-44E5-D1F3F75B4D88}"/>
          </ac:graphicFrameMkLst>
        </pc:graphicFrameChg>
        <pc:graphicFrameChg chg="add mod modGraphic">
          <ac:chgData name="Allan, Melia" userId="f2c56549-8351-4edf-9ca5-6848f1df5cd3" providerId="ADAL" clId="{D2D8E968-44E2-4D96-A639-6AF1D9217E14}" dt="2024-09-09T15:50:52.495" v="512"/>
          <ac:graphicFrameMkLst>
            <pc:docMk/>
            <pc:sldMk cId="2372878426" sldId="283"/>
            <ac:graphicFrameMk id="9" creationId="{4E419288-E3EF-E010-B4D5-2310FB1D9908}"/>
          </ac:graphicFrameMkLst>
        </pc:graphicFrameChg>
        <pc:graphicFrameChg chg="add mod modGraphic">
          <ac:chgData name="Allan, Melia" userId="f2c56549-8351-4edf-9ca5-6848f1df5cd3" providerId="ADAL" clId="{D2D8E968-44E2-4D96-A639-6AF1D9217E14}" dt="2024-09-09T15:37:15.587" v="466" actId="1076"/>
          <ac:graphicFrameMkLst>
            <pc:docMk/>
            <pc:sldMk cId="2372878426" sldId="283"/>
            <ac:graphicFrameMk id="25" creationId="{D254526D-2F52-B351-438D-2BC54BB7EDD6}"/>
          </ac:graphicFrameMkLst>
        </pc:graphicFrameChg>
        <pc:picChg chg="add mod">
          <ac:chgData name="Allan, Melia" userId="f2c56549-8351-4edf-9ca5-6848f1df5cd3" providerId="ADAL" clId="{D2D8E968-44E2-4D96-A639-6AF1D9217E14}" dt="2024-09-09T15:34:33.208" v="437" actId="1076"/>
          <ac:picMkLst>
            <pc:docMk/>
            <pc:sldMk cId="2372878426" sldId="283"/>
            <ac:picMk id="21" creationId="{BAA0E9F5-0F05-97DA-B962-C963E6F527F8}"/>
          </ac:picMkLst>
        </pc:picChg>
        <pc:picChg chg="add mod">
          <ac:chgData name="Allan, Melia" userId="f2c56549-8351-4edf-9ca5-6848f1df5cd3" providerId="ADAL" clId="{D2D8E968-44E2-4D96-A639-6AF1D9217E14}" dt="2024-09-09T15:34:37.749" v="438" actId="1076"/>
          <ac:picMkLst>
            <pc:docMk/>
            <pc:sldMk cId="2372878426" sldId="283"/>
            <ac:picMk id="22" creationId="{0453E7BB-E271-813E-520C-6CB408C8AB4A}"/>
          </ac:picMkLst>
        </pc:picChg>
        <pc:picChg chg="add mod">
          <ac:chgData name="Allan, Melia" userId="f2c56549-8351-4edf-9ca5-6848f1df5cd3" providerId="ADAL" clId="{D2D8E968-44E2-4D96-A639-6AF1D9217E14}" dt="2024-09-09T15:32:47.723" v="338" actId="1076"/>
          <ac:picMkLst>
            <pc:docMk/>
            <pc:sldMk cId="2372878426" sldId="283"/>
            <ac:picMk id="1026" creationId="{353822CE-C067-96C4-C122-C85A6AEEF08A}"/>
          </ac:picMkLst>
        </pc:picChg>
        <pc:cxnChg chg="add mod">
          <ac:chgData name="Allan, Melia" userId="f2c56549-8351-4edf-9ca5-6848f1df5cd3" providerId="ADAL" clId="{D2D8E968-44E2-4D96-A639-6AF1D9217E14}" dt="2024-09-09T15:29:58.513" v="315" actId="1076"/>
          <ac:cxnSpMkLst>
            <pc:docMk/>
            <pc:sldMk cId="2372878426" sldId="283"/>
            <ac:cxnSpMk id="11" creationId="{803BCA58-5264-FA15-B84F-39531B7DB653}"/>
          </ac:cxnSpMkLst>
        </pc:cxnChg>
        <pc:cxnChg chg="add mod">
          <ac:chgData name="Allan, Melia" userId="f2c56549-8351-4edf-9ca5-6848f1df5cd3" providerId="ADAL" clId="{D2D8E968-44E2-4D96-A639-6AF1D9217E14}" dt="2024-09-09T15:29:58.513" v="315" actId="1076"/>
          <ac:cxnSpMkLst>
            <pc:docMk/>
            <pc:sldMk cId="2372878426" sldId="283"/>
            <ac:cxnSpMk id="12" creationId="{7B7304BA-38D1-392D-0BC2-8A1F18218C4D}"/>
          </ac:cxnSpMkLst>
        </pc:cxnChg>
        <pc:cxnChg chg="add mod">
          <ac:chgData name="Allan, Melia" userId="f2c56549-8351-4edf-9ca5-6848f1df5cd3" providerId="ADAL" clId="{D2D8E968-44E2-4D96-A639-6AF1D9217E14}" dt="2024-09-09T15:29:58.513" v="315" actId="1076"/>
          <ac:cxnSpMkLst>
            <pc:docMk/>
            <pc:sldMk cId="2372878426" sldId="283"/>
            <ac:cxnSpMk id="13" creationId="{2A446A85-B495-4045-381C-675588E6B4E9}"/>
          </ac:cxnSpMkLst>
        </pc:cxnChg>
        <pc:cxnChg chg="add mod">
          <ac:chgData name="Allan, Melia" userId="f2c56549-8351-4edf-9ca5-6848f1df5cd3" providerId="ADAL" clId="{D2D8E968-44E2-4D96-A639-6AF1D9217E14}" dt="2024-09-09T15:29:58.513" v="315" actId="1076"/>
          <ac:cxnSpMkLst>
            <pc:docMk/>
            <pc:sldMk cId="2372878426" sldId="283"/>
            <ac:cxnSpMk id="14" creationId="{89C0EB07-9B68-6C27-5539-FA3583206213}"/>
          </ac:cxnSpMkLst>
        </pc:cxnChg>
        <pc:cxnChg chg="add mod">
          <ac:chgData name="Allan, Melia" userId="f2c56549-8351-4edf-9ca5-6848f1df5cd3" providerId="ADAL" clId="{D2D8E968-44E2-4D96-A639-6AF1D9217E14}" dt="2024-09-09T15:29:58.513" v="315" actId="1076"/>
          <ac:cxnSpMkLst>
            <pc:docMk/>
            <pc:sldMk cId="2372878426" sldId="283"/>
            <ac:cxnSpMk id="15" creationId="{1A654128-6F65-42D8-907D-9B9186FCA7CA}"/>
          </ac:cxnSpMkLst>
        </pc:cxnChg>
        <pc:cxnChg chg="add mod">
          <ac:chgData name="Allan, Melia" userId="f2c56549-8351-4edf-9ca5-6848f1df5cd3" providerId="ADAL" clId="{D2D8E968-44E2-4D96-A639-6AF1D9217E14}" dt="2024-09-09T15:30:16.095" v="321" actId="1038"/>
          <ac:cxnSpMkLst>
            <pc:docMk/>
            <pc:sldMk cId="2372878426" sldId="283"/>
            <ac:cxnSpMk id="17" creationId="{5E364B75-C5F9-77BA-6718-29EB914A3D4B}"/>
          </ac:cxnSpMkLst>
        </pc:cxnChg>
        <pc:cxnChg chg="add mod">
          <ac:chgData name="Allan, Melia" userId="f2c56549-8351-4edf-9ca5-6848f1df5cd3" providerId="ADAL" clId="{D2D8E968-44E2-4D96-A639-6AF1D9217E14}" dt="2024-09-09T15:30:16.095" v="321" actId="1038"/>
          <ac:cxnSpMkLst>
            <pc:docMk/>
            <pc:sldMk cId="2372878426" sldId="283"/>
            <ac:cxnSpMk id="18" creationId="{8161AB54-F57E-987D-C26E-6E7B3B3505E0}"/>
          </ac:cxnSpMkLst>
        </pc:cxnChg>
        <pc:cxnChg chg="add mod">
          <ac:chgData name="Allan, Melia" userId="f2c56549-8351-4edf-9ca5-6848f1df5cd3" providerId="ADAL" clId="{D2D8E968-44E2-4D96-A639-6AF1D9217E14}" dt="2024-09-09T15:30:16.095" v="321" actId="1038"/>
          <ac:cxnSpMkLst>
            <pc:docMk/>
            <pc:sldMk cId="2372878426" sldId="283"/>
            <ac:cxnSpMk id="19" creationId="{3C204285-11A5-A74F-C0EE-5DEDD7123691}"/>
          </ac:cxnSpMkLst>
        </pc:cxnChg>
        <pc:cxnChg chg="add mod">
          <ac:chgData name="Allan, Melia" userId="f2c56549-8351-4edf-9ca5-6848f1df5cd3" providerId="ADAL" clId="{D2D8E968-44E2-4D96-A639-6AF1D9217E14}" dt="2024-09-09T15:36:09.343" v="456" actId="1076"/>
          <ac:cxnSpMkLst>
            <pc:docMk/>
            <pc:sldMk cId="2372878426" sldId="283"/>
            <ac:cxnSpMk id="23" creationId="{7847E8B2-7337-FF78-02F1-07CA01B6F3AE}"/>
          </ac:cxnSpMkLst>
        </pc:cxnChg>
        <pc:cxnChg chg="add mod">
          <ac:chgData name="Allan, Melia" userId="f2c56549-8351-4edf-9ca5-6848f1df5cd3" providerId="ADAL" clId="{D2D8E968-44E2-4D96-A639-6AF1D9217E14}" dt="2024-09-09T15:36:12.762" v="458" actId="1076"/>
          <ac:cxnSpMkLst>
            <pc:docMk/>
            <pc:sldMk cId="2372878426" sldId="283"/>
            <ac:cxnSpMk id="24" creationId="{88E371C5-3C6D-527E-F1AC-4953C4AE2FFD}"/>
          </ac:cxnSpMkLst>
        </pc:cxnChg>
        <pc:cxnChg chg="add mod">
          <ac:chgData name="Allan, Melia" userId="f2c56549-8351-4edf-9ca5-6848f1df5cd3" providerId="ADAL" clId="{D2D8E968-44E2-4D96-A639-6AF1D9217E14}" dt="2024-09-09T15:37:37.891" v="471" actId="14100"/>
          <ac:cxnSpMkLst>
            <pc:docMk/>
            <pc:sldMk cId="2372878426" sldId="283"/>
            <ac:cxnSpMk id="26" creationId="{2E4290B0-68C8-4545-9AE0-1213504113E3}"/>
          </ac:cxnSpMkLst>
        </pc:cxnChg>
      </pc:sldChg>
    </pc:docChg>
  </pc:docChgLst>
  <pc:docChgLst>
    <pc:chgData name="Allan, Melia" userId="S::melia.allan@ct.gov::f2c56549-8351-4edf-9ca5-6848f1df5cd3" providerId="AD" clId="Web-{06C622CA-23D3-BB1F-5D4D-46904671FB39}"/>
    <pc:docChg chg="modSld">
      <pc:chgData name="Allan, Melia" userId="S::melia.allan@ct.gov::f2c56549-8351-4edf-9ca5-6848f1df5cd3" providerId="AD" clId="Web-{06C622CA-23D3-BB1F-5D4D-46904671FB39}" dt="2024-10-03T16:34:06.402" v="29" actId="20577"/>
      <pc:docMkLst>
        <pc:docMk/>
      </pc:docMkLst>
      <pc:sldChg chg="modSp">
        <pc:chgData name="Allan, Melia" userId="S::melia.allan@ct.gov::f2c56549-8351-4edf-9ca5-6848f1df5cd3" providerId="AD" clId="Web-{06C622CA-23D3-BB1F-5D4D-46904671FB39}" dt="2024-10-03T16:34:06.402" v="29" actId="20577"/>
        <pc:sldMkLst>
          <pc:docMk/>
          <pc:sldMk cId="1858989829" sldId="277"/>
        </pc:sldMkLst>
        <pc:spChg chg="mod">
          <ac:chgData name="Allan, Melia" userId="S::melia.allan@ct.gov::f2c56549-8351-4edf-9ca5-6848f1df5cd3" providerId="AD" clId="Web-{06C622CA-23D3-BB1F-5D4D-46904671FB39}" dt="2024-10-03T16:34:06.402" v="29" actId="20577"/>
          <ac:spMkLst>
            <pc:docMk/>
            <pc:sldMk cId="1858989829" sldId="277"/>
            <ac:spMk id="16" creationId="{497B6A4A-855F-B779-E782-97AE8AF9BA3A}"/>
          </ac:spMkLst>
        </pc:spChg>
      </pc:sldChg>
    </pc:docChg>
  </pc:docChgLst>
  <pc:docChgLst>
    <pc:chgData name="Allan, Melia" userId="S::melia.allan@ct.gov::f2c56549-8351-4edf-9ca5-6848f1df5cd3" providerId="AD" clId="Web-{B6D97804-8EDA-0505-0E13-6901E5CFF0B0}"/>
    <pc:docChg chg="modSld">
      <pc:chgData name="Allan, Melia" userId="S::melia.allan@ct.gov::f2c56549-8351-4edf-9ca5-6848f1df5cd3" providerId="AD" clId="Web-{B6D97804-8EDA-0505-0E13-6901E5CFF0B0}" dt="2024-10-02T12:52:52.453" v="52" actId="1076"/>
      <pc:docMkLst>
        <pc:docMk/>
      </pc:docMkLst>
      <pc:sldChg chg="modSp">
        <pc:chgData name="Allan, Melia" userId="S::melia.allan@ct.gov::f2c56549-8351-4edf-9ca5-6848f1df5cd3" providerId="AD" clId="Web-{B6D97804-8EDA-0505-0E13-6901E5CFF0B0}" dt="2024-10-02T12:52:52.453" v="52" actId="1076"/>
        <pc:sldMkLst>
          <pc:docMk/>
          <pc:sldMk cId="4081564806" sldId="274"/>
        </pc:sldMkLst>
        <pc:graphicFrameChg chg="mod modGraphic">
          <ac:chgData name="Allan, Melia" userId="S::melia.allan@ct.gov::f2c56549-8351-4edf-9ca5-6848f1df5cd3" providerId="AD" clId="Web-{B6D97804-8EDA-0505-0E13-6901E5CFF0B0}" dt="2024-10-02T12:52:52.453" v="52" actId="1076"/>
          <ac:graphicFrameMkLst>
            <pc:docMk/>
            <pc:sldMk cId="4081564806" sldId="274"/>
            <ac:graphicFrameMk id="5" creationId="{065A9ED0-E2A4-F969-3E15-C74AF592A3E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E_B21951B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tgovexec-my.sharepoint.com/personal/melia_allan_ct_gov/Documents/Working%20Groups/NHFAC/CHOW%20Chart%204-10_7-10_and_10-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8_599E16BF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Capacity</a:t>
            </a:r>
          </a:p>
        </c:rich>
      </c:tx>
      <c:layout>
        <c:manualLayout>
          <c:xMode val="edge"/>
          <c:yMode val="edge"/>
          <c:x val="0.44462527390308143"/>
          <c:y val="1.085382265366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F5-43F2-B787-9BB951539F1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F5-43F2-B787-9BB951539F1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F5-43F2-B787-9BB951539F1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F5-43F2-B787-9BB951539F14}"/>
              </c:ext>
            </c:extLst>
          </c:dPt>
          <c:dLbls>
            <c:dLbl>
              <c:idx val="0"/>
              <c:layout>
                <c:manualLayout>
                  <c:x val="3.6004270967105519E-2"/>
                  <c:y val="2.69499921245594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FF5-43F2-B787-9BB951539F14}"/>
                </c:ext>
              </c:extLst>
            </c:dLbl>
            <c:dLbl>
              <c:idx val="1"/>
              <c:layout>
                <c:manualLayout>
                  <c:x val="2.1429641388557536E-2"/>
                  <c:y val="-1.36363413537786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FF5-43F2-B787-9BB951539F14}"/>
                </c:ext>
              </c:extLst>
            </c:dLbl>
            <c:dLbl>
              <c:idx val="2"/>
              <c:layout>
                <c:manualLayout>
                  <c:x val="-1.5603826698842017E-2"/>
                  <c:y val="-1.0576748672844393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F5-43F2-B787-9BB951539F14}"/>
                </c:ext>
              </c:extLst>
            </c:dLbl>
            <c:dLbl>
              <c:idx val="3"/>
              <c:layout>
                <c:manualLayout>
                  <c:x val="-2.0400672613382485E-2"/>
                  <c:y val="2.45065807352016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FF5-43F2-B787-9BB951539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1-49 Beds</c:v>
                </c:pt>
                <c:pt idx="1">
                  <c:v>50-119 Beds</c:v>
                </c:pt>
                <c:pt idx="2">
                  <c:v>120-199 Beds</c:v>
                </c:pt>
                <c:pt idx="3">
                  <c:v>201+ Beds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80</c:v>
                </c:pt>
                <c:pt idx="2">
                  <c:v>88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F5-43F2-B787-9BB951539F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50-119 Beds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80-D64C-800D-DCB4A1F83A77}"/>
              </c:ext>
            </c:extLst>
          </c:dPt>
          <c:cat>
            <c:strRef>
              <c:f>Sheet1!$A$2:$A$5</c:f>
              <c:strCache>
                <c:ptCount val="4"/>
                <c:pt idx="0">
                  <c:v>1-49 Beds</c:v>
                </c:pt>
                <c:pt idx="1">
                  <c:v>50-119 Beds</c:v>
                </c:pt>
                <c:pt idx="2">
                  <c:v>120-199 Beds</c:v>
                </c:pt>
                <c:pt idx="3">
                  <c:v>201+ Beds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03-784D-8D7C-15DA8F62407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120-199 Beds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80-D64C-800D-DCB4A1F83A77}"/>
              </c:ext>
            </c:extLst>
          </c:dPt>
          <c:cat>
            <c:strRef>
              <c:f>Sheet1!$A$2:$A$5</c:f>
              <c:strCache>
                <c:ptCount val="4"/>
                <c:pt idx="0">
                  <c:v>1-49 Beds</c:v>
                </c:pt>
                <c:pt idx="1">
                  <c:v>50-119 Beds</c:v>
                </c:pt>
                <c:pt idx="2">
                  <c:v>120-199 Beds</c:v>
                </c:pt>
                <c:pt idx="3">
                  <c:v>201+ Beds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03-784D-8D7C-15DA8F62407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201+ Beds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80-D64C-800D-DCB4A1F83A77}"/>
              </c:ext>
            </c:extLst>
          </c:dPt>
          <c:cat>
            <c:strRef>
              <c:f>Sheet1!$A$2:$A$5</c:f>
              <c:strCache>
                <c:ptCount val="4"/>
                <c:pt idx="0">
                  <c:v>1-49 Beds</c:v>
                </c:pt>
                <c:pt idx="1">
                  <c:v>50-119 Beds</c:v>
                </c:pt>
                <c:pt idx="2">
                  <c:v>120-199 Beds</c:v>
                </c:pt>
                <c:pt idx="3">
                  <c:v>201+ Beds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03-784D-8D7C-15DA8F62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ysClr val="windowText" lastClr="000000"/>
                </a:solidFill>
              </a:rPr>
              <a:t>CHOW Activity SFY 2022-2024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Sheet1!$D$31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Sheet1!$E$30:$G$30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Sheet1!$E$31:$G$31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8-4E60-85B2-492BE40BFE27}"/>
            </c:ext>
          </c:extLst>
        </c:ser>
        <c:ser>
          <c:idx val="2"/>
          <c:order val="2"/>
          <c:tx>
            <c:strRef>
              <c:f>Sheet1!$D$32</c:f>
              <c:strCache>
                <c:ptCount val="1"/>
                <c:pt idx="0">
                  <c:v>Pending</c:v>
                </c:pt>
              </c:strCache>
            </c:strRef>
          </c:tx>
          <c:spPr>
            <a:noFill/>
            <a:ln w="28575">
              <a:solidFill>
                <a:srgbClr val="FF0000"/>
              </a:solidFill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28575">
                <a:solidFill>
                  <a:srgbClr val="FF0000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2-F288-4E60-85B2-492BE40BFE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Sheet1!$E$30:$G$30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Sheet1!$E$32:$G$32</c:f>
              <c:numCache>
                <c:formatCode>General</c:formatCode>
                <c:ptCount val="3"/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88-4E60-85B2-492BE40BF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1859551"/>
        <c:axId val="80186771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Sheet1!$D$30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Sheet1!$E$30:$G$30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Sheet1!$E$30:$G$30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F288-4E60-85B2-492BE40BFE27}"/>
                  </c:ext>
                </c:extLst>
              </c15:ser>
            </c15:filteredBarSeries>
          </c:ext>
        </c:extLst>
      </c:barChart>
      <c:catAx>
        <c:axId val="80185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867711"/>
        <c:crosses val="autoZero"/>
        <c:auto val="1"/>
        <c:lblAlgn val="ctr"/>
        <c:lblOffset val="100"/>
        <c:noMultiLvlLbl val="0"/>
      </c:catAx>
      <c:valAx>
        <c:axId val="80186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85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0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Immediate Jeopardy FFY 2022-2024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FFY- 2022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433537544304391E-2"/>
                  <c:y val="3.4226473611388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5E-BD4E-9831-8DD2D4C75E96}"/>
                </c:ext>
              </c:extLst>
            </c:dLbl>
            <c:dLbl>
              <c:idx val="1"/>
              <c:layout>
                <c:manualLayout>
                  <c:x val="-1.6395558998192672E-2"/>
                  <c:y val="4.107176833366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E-BD4E-9831-8DD2D4C75E96}"/>
                </c:ext>
              </c:extLst>
            </c:dLbl>
            <c:dLbl>
              <c:idx val="2"/>
              <c:layout>
                <c:manualLayout>
                  <c:x val="-1.7886064361664782E-2"/>
                  <c:y val="-4.4494550444701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208529915733632E-2"/>
                      <c:h val="8.0089948250649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65E-BD4E-9831-8DD2D4C75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FFY-Q1</c:v>
                </c:pt>
                <c:pt idx="1">
                  <c:v>FFY-Q2</c:v>
                </c:pt>
                <c:pt idx="2">
                  <c:v>FFY-Q3</c:v>
                </c:pt>
                <c:pt idx="3">
                  <c:v>FFY-Q4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3D-45EF-8667-574F1D4F56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FFY-2023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810107269441118E-3"/>
                  <c:y val="3.764912097252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5E-BD4E-9831-8DD2D4C75E96}"/>
                </c:ext>
              </c:extLst>
            </c:dLbl>
            <c:dLbl>
              <c:idx val="1"/>
              <c:layout>
                <c:manualLayout>
                  <c:x val="-1.3414548271248558E-2"/>
                  <c:y val="-4.7917063055944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5E-BD4E-9831-8DD2D4C75E96}"/>
                </c:ext>
              </c:extLst>
            </c:dLbl>
            <c:dLbl>
              <c:idx val="2"/>
              <c:layout>
                <c:manualLayout>
                  <c:x val="-2.0867075088608782E-2"/>
                  <c:y val="4.107169746544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5E-BD4E-9831-8DD2D4C75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FFY-Q1</c:v>
                </c:pt>
                <c:pt idx="1">
                  <c:v>FFY-Q2</c:v>
                </c:pt>
                <c:pt idx="2">
                  <c:v>FFY-Q3</c:v>
                </c:pt>
                <c:pt idx="3">
                  <c:v>FFY-Q4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3D-45EF-8667-574F1D4F56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FFY-2024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430321808323353E-3"/>
                  <c:y val="-4.4494415694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E-BD4E-9831-8DD2D4C75E96}"/>
                </c:ext>
              </c:extLst>
            </c:dLbl>
            <c:dLbl>
              <c:idx val="1"/>
              <c:layout>
                <c:manualLayout>
                  <c:x val="-1.6395558998192672E-2"/>
                  <c:y val="4.4494415694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5E-BD4E-9831-8DD2D4C75E96}"/>
                </c:ext>
              </c:extLst>
            </c:dLbl>
            <c:dLbl>
              <c:idx val="2"/>
              <c:layout>
                <c:manualLayout>
                  <c:x val="-2.0121822406872755E-2"/>
                  <c:y val="3.82422794406119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69903527920569E-2"/>
                      <c:h val="7.324465352837213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65E-BD4E-9831-8DD2D4C75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FFY-Q1</c:v>
                </c:pt>
                <c:pt idx="1">
                  <c:v>FFY-Q2</c:v>
                </c:pt>
                <c:pt idx="2">
                  <c:v>FFY-Q3</c:v>
                </c:pt>
                <c:pt idx="3">
                  <c:v>FFY-Q4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3D-45EF-8667-574F1D4F5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3227327"/>
        <c:axId val="1873231167"/>
      </c:lineChart>
      <c:catAx>
        <c:axId val="18732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231167"/>
        <c:crosses val="autoZero"/>
        <c:auto val="1"/>
        <c:lblAlgn val="ctr"/>
        <c:lblOffset val="100"/>
        <c:noMultiLvlLbl val="0"/>
      </c:catAx>
      <c:valAx>
        <c:axId val="187323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227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78386498603386"/>
          <c:y val="0.90881711539500365"/>
          <c:w val="0.68732155012557805"/>
          <c:h val="9.118282919803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modernComment_110_34B901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44B6DB-A5AA-4B8A-964A-0746FDDC75E8}" authorId="{EF27E51E-DDFF-32AD-7510-3B6542789B0E}" status="resolved" created="2024-09-09T14:59:09.12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84539657" sldId="272"/>
      <ac:spMk id="2" creationId="{95FF3825-E67F-593E-04DC-C3E7D031AA79}"/>
    </ac:deMkLst>
    <p188:replyLst>
      <p188:reply id="{4C724AC2-84B4-481A-BDE7-34D4FCA0914B}" authorId="{13613A58-6D5D-72EB-F0A0-53AF5EF20081}" created="2024-10-01T15:02:25.137">
        <p188:txBody>
          <a:bodyPr/>
          <a:lstStyle/>
          <a:p>
            <a:r>
              <a:rPr lang="en-US"/>
              <a:t>Updated! Revised the Voluntary Closure title in order to incorporate Abbott Terrace.</a:t>
            </a:r>
          </a:p>
        </p188:txBody>
      </p188:reply>
      <p188:reply id="{9C08C239-5A79-4FA6-9C0C-7CFDE812D22A}" authorId="{EF27E51E-DDFF-32AD-7510-3B6542789B0E}" created="2024-10-02T12:53:40.548">
        <p188:txBody>
          <a:bodyPr/>
          <a:lstStyle/>
          <a:p>
            <a:r>
              <a:rPr lang="en-US"/>
              <a:t>Ok! </a:t>
            </a:r>
          </a:p>
        </p188:txBody>
      </p188:reply>
    </p188:replyLst>
    <p188:txBody>
      <a:bodyPr/>
      <a:lstStyle/>
      <a:p>
        <a:r>
          <a:rPr lang="en-US"/>
          <a:t>DSS Slide - To Be Updated</a:t>
        </a:r>
      </a:p>
    </p188:txBody>
  </p188:cm>
</p188:cmLst>
</file>

<file path=ppt/comments/modernComment_112_F347BC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6B52B9-BB20-477A-99A7-430EF2E74671}" authorId="{EF27E51E-DDFF-32AD-7510-3B6542789B0E}" status="resolved" created="2024-09-09T14:59:38.33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81564806" sldId="274"/>
      <ac:spMk id="2" creationId="{4C938EA1-C211-0F74-4D94-328F641AFEEC}"/>
    </ac:deMkLst>
    <p188:replyLst>
      <p188:reply id="{6546DE36-2658-4E78-A5E7-2C940F6C0BB3}" authorId="{13613A58-6D5D-72EB-F0A0-53AF5EF20081}" created="2024-10-01T15:03:06.310">
        <p188:txBody>
          <a:bodyPr/>
          <a:lstStyle/>
          <a:p>
            <a:r>
              <a:rPr lang="en-US"/>
              <a:t>Updated!</a:t>
            </a:r>
          </a:p>
        </p188:txBody>
      </p188:reply>
    </p188:replyLst>
    <p188:txBody>
      <a:bodyPr/>
      <a:lstStyle/>
      <a:p>
        <a:r>
          <a:rPr lang="en-US"/>
          <a:t>DSS Slide - To Be Updated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There were no additional receiverships, bankruptcies, temp. managers, or closures during the quarter ended 6/30/24.</a:t>
            </a:r>
          </a:p>
          <a:p>
            <a:pPr>
              <a:buNone/>
            </a:pP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Updated! No interim rate requests during the quarter ended 6/30/24.</a:t>
            </a:r>
          </a:p>
        </p:txBody>
      </p:sp>
    </p:spTree>
    <p:extLst>
      <p:ext uri="{BB962C8B-B14F-4D97-AF65-F5344CB8AC3E}">
        <p14:creationId xmlns:p14="http://schemas.microsoft.com/office/powerpoint/2010/main" val="109284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Table of Conten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13F86C-4F2E-90A3-24CE-FAE6F5494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3914" y="1028715"/>
            <a:ext cx="4054475" cy="3281362"/>
          </a:xfrm>
        </p:spPr>
        <p:txBody>
          <a:bodyPr>
            <a:normAutofit/>
          </a:bodyPr>
          <a:lstStyle>
            <a:lvl1pPr marL="457200" indent="-342900">
              <a:lnSpc>
                <a:spcPct val="150000"/>
              </a:lnSpc>
              <a:buClr>
                <a:srgbClr val="3371E7"/>
              </a:buClr>
              <a:buSzPct val="100000"/>
              <a:buFont typeface="+mj-lt"/>
              <a:buAutoNum type="arabicPeriod"/>
              <a:defRPr sz="1200" b="1">
                <a:solidFill>
                  <a:srgbClr val="3370E8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358162" y="4810169"/>
            <a:ext cx="548700" cy="227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700" b="1">
                <a:solidFill>
                  <a:srgbClr val="3371E7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Google Shape;94;p19">
            <a:extLst>
              <a:ext uri="{FF2B5EF4-FFF2-40B4-BE49-F238E27FC236}">
                <a16:creationId xmlns:a16="http://schemas.microsoft.com/office/drawing/2014/main" id="{8E8A1A5E-D989-1B34-B788-06B6BC7E5580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" name="Google Shape;95;p19">
            <a:extLst>
              <a:ext uri="{FF2B5EF4-FFF2-40B4-BE49-F238E27FC236}">
                <a16:creationId xmlns:a16="http://schemas.microsoft.com/office/drawing/2014/main" id="{B9D160B0-497E-04F2-AE76-1042055F0269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04;p20">
            <a:extLst>
              <a:ext uri="{FF2B5EF4-FFF2-40B4-BE49-F238E27FC236}">
                <a16:creationId xmlns:a16="http://schemas.microsoft.com/office/drawing/2014/main" id="{5F876389-FBF8-503E-BBAC-1164163C47FD}"/>
              </a:ext>
            </a:extLst>
          </p:cNvPr>
          <p:cNvSpPr txBox="1"/>
          <p:nvPr userDrawn="1"/>
        </p:nvSpPr>
        <p:spPr>
          <a:xfrm>
            <a:off x="753775" y="1641600"/>
            <a:ext cx="3072600" cy="18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71E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Table of </a:t>
            </a:r>
            <a:endParaRPr sz="4000">
              <a:solidFill>
                <a:srgbClr val="3371E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71E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contents</a:t>
            </a:r>
            <a:endParaRPr sz="4000">
              <a:solidFill>
                <a:srgbClr val="3371E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71E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8788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48A094-969E-48EF-A809-53A4995F59F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8B519F-C49A-345B-0697-A1E2F6CC2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244" y="1550535"/>
            <a:ext cx="4742150" cy="1960562"/>
          </a:xfrm>
        </p:spPr>
        <p:txBody>
          <a:bodyPr>
            <a:noAutofit/>
          </a:bodyPr>
          <a:lstStyle>
            <a:lvl1pPr marL="114300" indent="0">
              <a:lnSpc>
                <a:spcPct val="100000"/>
              </a:lnSpc>
              <a:buNone/>
              <a:defRPr sz="4700" b="1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358162" y="4810169"/>
            <a:ext cx="548700" cy="227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700" b="1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Google Shape;94;p19">
            <a:extLst>
              <a:ext uri="{FF2B5EF4-FFF2-40B4-BE49-F238E27FC236}">
                <a16:creationId xmlns:a16="http://schemas.microsoft.com/office/drawing/2014/main" id="{8E8A1A5E-D989-1B34-B788-06B6BC7E5580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" name="Google Shape;110;p21">
            <a:extLst>
              <a:ext uri="{FF2B5EF4-FFF2-40B4-BE49-F238E27FC236}">
                <a16:creationId xmlns:a16="http://schemas.microsoft.com/office/drawing/2014/main" id="{3C3C8957-8E7B-83FC-230B-3E1D5820D7B1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chemeClr val="lt1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7" name="Google Shape;111;p21">
            <a:extLst>
              <a:ext uri="{FF2B5EF4-FFF2-40B4-BE49-F238E27FC236}">
                <a16:creationId xmlns:a16="http://schemas.microsoft.com/office/drawing/2014/main" id="{9FCF6609-DB3B-1203-E242-DFBE647AEA9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914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+mn-lt"/>
                <a:cs typeface="Poppins SemiBold" panose="000007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+mn-lt"/>
              </a:rPr>
              <a:pPr/>
              <a:t>‹#›</a:t>
            </a:fld>
            <a:endParaRPr lang="en" b="1">
              <a:latin typeface="+mn-lt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+mn-lt"/>
                <a:ea typeface="Poppins SemiBold"/>
                <a:cs typeface="Poppins SemiBold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+mn-lt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able/Chart PRIMAR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372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able/Chart SECONDAR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32757"/>
            <a:ext cx="8520600" cy="297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1">
                <a:solidFill>
                  <a:srgbClr val="3370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lang="en-US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791943"/>
            <a:ext cx="8520600" cy="3719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71450" lvl="0" indent="-1714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15DC82E-BA6E-EAB5-04BD-969EAD7E679C}"/>
              </a:ext>
            </a:extLst>
          </p:cNvPr>
          <p:cNvSpPr txBox="1">
            <a:spLocks/>
          </p:cNvSpPr>
          <p:nvPr userDrawn="1"/>
        </p:nvSpPr>
        <p:spPr>
          <a:xfrm>
            <a:off x="8358162" y="4810169"/>
            <a:ext cx="548700" cy="22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rgbClr val="3371E7"/>
                </a:solidFill>
                <a:latin typeface="Poppins SemiBold" panose="00000700000000000000" pitchFamily="2" charset="0"/>
                <a:ea typeface="Arial"/>
                <a:cs typeface="Poppins SemiBold" panose="00000700000000000000" pitchFamily="2" charset="0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4;p19">
            <a:extLst>
              <a:ext uri="{FF2B5EF4-FFF2-40B4-BE49-F238E27FC236}">
                <a16:creationId xmlns:a16="http://schemas.microsoft.com/office/drawing/2014/main" id="{1349046C-DD55-90B8-2239-839BA906E1F7}"/>
              </a:ext>
            </a:extLst>
          </p:cNvPr>
          <p:cNvSpPr txBox="1"/>
          <p:nvPr userDrawn="1"/>
        </p:nvSpPr>
        <p:spPr>
          <a:xfrm>
            <a:off x="229900" y="4802249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3371E7"/>
                </a:solidFill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Connecticut Public Health</a:t>
            </a:r>
            <a:endParaRPr sz="800" b="1">
              <a:solidFill>
                <a:srgbClr val="3371E7"/>
              </a:solidFill>
              <a:latin typeface="Arial" panose="020B0604020202020204" pitchFamily="34" charset="0"/>
              <a:ea typeface="Poppins SemiBold"/>
              <a:cs typeface="Arial" panose="020B0604020202020204" pitchFamily="34" charset="0"/>
              <a:sym typeface="Poppins SemiBold"/>
            </a:endParaRPr>
          </a:p>
        </p:txBody>
      </p:sp>
      <p:cxnSp>
        <p:nvCxnSpPr>
          <p:cNvPr id="4" name="Google Shape;95;p19">
            <a:extLst>
              <a:ext uri="{FF2B5EF4-FFF2-40B4-BE49-F238E27FC236}">
                <a16:creationId xmlns:a16="http://schemas.microsoft.com/office/drawing/2014/main" id="{86BD8646-4DB9-3CB0-E55A-4B9221153448}"/>
              </a:ext>
            </a:extLst>
          </p:cNvPr>
          <p:cNvCxnSpPr/>
          <p:nvPr userDrawn="1"/>
        </p:nvCxnSpPr>
        <p:spPr>
          <a:xfrm rot="10800000">
            <a:off x="318600" y="4766180"/>
            <a:ext cx="850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36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50" r:id="rId3"/>
    <p:sldLayoutId id="2147483667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B8D10-F7D1-63AF-38CE-91AA453E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9D68A-AFD2-8523-14E5-F98196B3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AF4D-C85B-DA95-993E-A2EEC072F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AFCAD-17AB-4C47-82DE-A33E6B576C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DF70F-8C89-1F9D-EEB7-D8B4FB69B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42C0-0145-DE59-37FA-7C3C53142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51006-C151-47CD-8140-09E45284C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34B9010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F347BC8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97B6A4A-855F-B779-E782-97AE8AF9BA3A}"/>
              </a:ext>
            </a:extLst>
          </p:cNvPr>
          <p:cNvSpPr txBox="1"/>
          <p:nvPr/>
        </p:nvSpPr>
        <p:spPr>
          <a:xfrm>
            <a:off x="768349" y="3907631"/>
            <a:ext cx="7756441" cy="104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Members: </a:t>
            </a:r>
            <a:endParaRPr lang="en-US" sz="1100" dirty="0">
              <a:latin typeface="Open Sans"/>
            </a:endParaRP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Open Sans"/>
              </a:rPr>
              <a:t>Nicole Godburn, DSS, Director of Rate Setting; Lorraine Cullen, DPH, Branch Chief, Healthcare Quality and Safety; Barbara Cass, DPH, Senior Advisor to the Commissioner for LTC; Claudio Gualtieri, Senior Policy Advisor to the Secretary of OPM; Mairead Painter, State LTC Ombudsperson; Michael Morris, CHEFA; Margaret Morelli, Executive Director, Leading Age CT; Matthew Barrett, Executive Director CAHCF.</a:t>
            </a:r>
            <a:endParaRPr lang="en-US" sz="1100" dirty="0">
              <a:latin typeface="Open Sans"/>
              <a:ea typeface="Open Sans"/>
              <a:cs typeface="Open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2658B8-058A-57E8-C1C2-2D0F7DCA180E}"/>
              </a:ext>
            </a:extLst>
          </p:cNvPr>
          <p:cNvGrpSpPr/>
          <p:nvPr/>
        </p:nvGrpSpPr>
        <p:grpSpPr>
          <a:xfrm>
            <a:off x="326642" y="838674"/>
            <a:ext cx="8490715" cy="2565357"/>
            <a:chOff x="257907" y="862528"/>
            <a:chExt cx="8490715" cy="2565357"/>
          </a:xfrm>
        </p:grpSpPr>
        <p:grpSp>
          <p:nvGrpSpPr>
            <p:cNvPr id="2" name="Group 2"/>
            <p:cNvGrpSpPr/>
            <p:nvPr/>
          </p:nvGrpSpPr>
          <p:grpSpPr>
            <a:xfrm>
              <a:off x="257907" y="862528"/>
              <a:ext cx="4623693" cy="2565357"/>
              <a:chOff x="0" y="0"/>
              <a:chExt cx="12329844" cy="684095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177888" y="0"/>
                <a:ext cx="9974067" cy="5590542"/>
              </a:xfrm>
              <a:custGeom>
                <a:avLst/>
                <a:gdLst/>
                <a:ahLst/>
                <a:cxnLst/>
                <a:rect l="l" t="t" r="r" b="b"/>
                <a:pathLst>
                  <a:path w="9974067" h="5590542">
                    <a:moveTo>
                      <a:pt x="0" y="0"/>
                    </a:moveTo>
                    <a:lnTo>
                      <a:pt x="9974067" y="0"/>
                    </a:lnTo>
                    <a:lnTo>
                      <a:pt x="9974067" y="5590542"/>
                    </a:lnTo>
                    <a:lnTo>
                      <a:pt x="0" y="55905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69635" r="-144473" b="-75707"/>
                </a:stretch>
              </a:blipFill>
            </p:spPr>
            <p:txBody>
              <a:bodyPr/>
              <a:lstStyle/>
              <a:p>
                <a:endParaRPr lang="en-US" sz="45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5069965"/>
                <a:ext cx="12329844" cy="1770989"/>
              </a:xfrm>
              <a:custGeom>
                <a:avLst/>
                <a:gdLst/>
                <a:ahLst/>
                <a:cxnLst/>
                <a:rect l="l" t="t" r="r" b="b"/>
                <a:pathLst>
                  <a:path w="12329844" h="1770989">
                    <a:moveTo>
                      <a:pt x="0" y="0"/>
                    </a:moveTo>
                    <a:lnTo>
                      <a:pt x="12329844" y="0"/>
                    </a:lnTo>
                    <a:lnTo>
                      <a:pt x="12329844" y="1770990"/>
                    </a:lnTo>
                    <a:lnTo>
                      <a:pt x="0" y="17709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sz="45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4202D4-2F6A-EA98-5B27-5C7EC440BA31}"/>
                </a:ext>
              </a:extLst>
            </p:cNvPr>
            <p:cNvGrpSpPr/>
            <p:nvPr/>
          </p:nvGrpSpPr>
          <p:grpSpPr>
            <a:xfrm>
              <a:off x="5195936" y="1244943"/>
              <a:ext cx="3552686" cy="1800527"/>
              <a:chOff x="5036910" y="1281740"/>
              <a:chExt cx="3552686" cy="1800527"/>
            </a:xfrm>
          </p:grpSpPr>
          <p:sp>
            <p:nvSpPr>
              <p:cNvPr id="12" name="TITLE">
                <a:extLst>
                  <a:ext uri="{FF2B5EF4-FFF2-40B4-BE49-F238E27FC236}">
                    <a16:creationId xmlns:a16="http://schemas.microsoft.com/office/drawing/2014/main" id="{6560D839-E6B7-3958-423D-1A9E461B79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6910" y="1281740"/>
                <a:ext cx="3552686" cy="1399105"/>
              </a:xfrm>
              <a:prstGeom prst="rect">
                <a:avLst/>
              </a:prstGeom>
            </p:spPr>
            <p:txBody>
              <a:bodyPr lIns="91440" tIns="45720" rIns="91440" bIns="45720" anchor="t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800" b="1">
                    <a:solidFill>
                      <a:schemeClr val="bg1"/>
                    </a:solidFill>
                    <a:cs typeface="Poppins SemiBold"/>
                  </a:rPr>
                  <a:t>Nursing Home Financial Advisory Committee</a:t>
                </a:r>
                <a:endParaRPr lang="en-US" sz="2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DATE">
                <a:extLst>
                  <a:ext uri="{FF2B5EF4-FFF2-40B4-BE49-F238E27FC236}">
                    <a16:creationId xmlns:a16="http://schemas.microsoft.com/office/drawing/2014/main" id="{9A12116A-5FF0-CEA0-0E85-F450CD6613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6910" y="2688667"/>
                <a:ext cx="3543439" cy="393600"/>
              </a:xfrm>
              <a:prstGeom prst="rect">
                <a:avLst/>
              </a:prstGeom>
            </p:spPr>
            <p:txBody>
              <a:bodyPr lIns="91440" tIns="45720" rIns="91440" bIns="45720" anchor="ctr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  <a:cs typeface="Poppins"/>
                  </a:rPr>
                  <a:t>October 9, 2024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3BE035-883D-E740-F9B6-DC39561725E0}"/>
                </a:ext>
              </a:extLst>
            </p:cNvPr>
            <p:cNvCxnSpPr>
              <a:cxnSpLocks/>
            </p:cNvCxnSpPr>
            <p:nvPr/>
          </p:nvCxnSpPr>
          <p:spPr>
            <a:xfrm>
              <a:off x="4969065" y="1002206"/>
              <a:ext cx="0" cy="22860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98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19DF-97FA-B5C7-1658-7E7AC4AD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2757"/>
            <a:ext cx="8520600" cy="7979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>
                <a:solidFill>
                  <a:schemeClr val="accent1"/>
                </a:solidFill>
                <a:cs typeface="Poppins SemiBold"/>
              </a:rPr>
              <a:t>Nursing Home Quality and Safety Issues</a:t>
            </a:r>
            <a:br>
              <a:rPr lang="en-US" sz="1600"/>
            </a:br>
            <a:r>
              <a:rPr lang="en-US" b="0" i="0" u="none" strike="noStrike">
                <a:solidFill>
                  <a:schemeClr val="accent1"/>
                </a:solidFill>
                <a:effectLst/>
                <a:cs typeface="Poppins SemiBold"/>
              </a:rPr>
              <a:t>Top Five Federal Tags for the period </a:t>
            </a:r>
            <a:r>
              <a:rPr lang="en-US" b="0">
                <a:solidFill>
                  <a:schemeClr val="accent1"/>
                </a:solidFill>
                <a:cs typeface="Poppins SemiBold"/>
              </a:rPr>
              <a:t>July 1</a:t>
            </a:r>
            <a:r>
              <a:rPr lang="en-US" b="0" i="0" u="none" strike="noStrike">
                <a:solidFill>
                  <a:schemeClr val="accent1"/>
                </a:solidFill>
                <a:effectLst/>
                <a:cs typeface="Poppins SemiBold"/>
              </a:rPr>
              <a:t>, 2024, to </a:t>
            </a:r>
            <a:r>
              <a:rPr lang="en-US" b="0">
                <a:solidFill>
                  <a:schemeClr val="accent1"/>
                </a:solidFill>
                <a:cs typeface="Poppins SemiBold"/>
              </a:rPr>
              <a:t>September 30</a:t>
            </a:r>
            <a:r>
              <a:rPr lang="en-US" b="0" i="0" u="none" strike="noStrike">
                <a:solidFill>
                  <a:schemeClr val="accent1"/>
                </a:solidFill>
                <a:effectLst/>
                <a:cs typeface="Poppins SemiBold"/>
              </a:rPr>
              <a:t>, 2024</a:t>
            </a:r>
            <a:endParaRPr lang="en-US" sz="1600">
              <a:solidFill>
                <a:schemeClr val="accent1"/>
              </a:solidFill>
              <a:cs typeface="Poppins SemiBold"/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31A587D-A5C8-7040-842A-55539D5D2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502066"/>
              </p:ext>
            </p:extLst>
          </p:nvPr>
        </p:nvGraphicFramePr>
        <p:xfrm>
          <a:off x="320044" y="1104882"/>
          <a:ext cx="8503909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59">
                  <a:extLst>
                    <a:ext uri="{9D8B030D-6E8A-4147-A177-3AD203B41FA5}">
                      <a16:colId xmlns:a16="http://schemas.microsoft.com/office/drawing/2014/main" val="386820278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80913764"/>
                    </a:ext>
                  </a:extLst>
                </a:gridCol>
                <a:gridCol w="2530928">
                  <a:extLst>
                    <a:ext uri="{9D8B030D-6E8A-4147-A177-3AD203B41FA5}">
                      <a16:colId xmlns:a16="http://schemas.microsoft.com/office/drawing/2014/main" val="1086616003"/>
                    </a:ext>
                  </a:extLst>
                </a:gridCol>
                <a:gridCol w="4217479">
                  <a:extLst>
                    <a:ext uri="{9D8B030D-6E8A-4147-A177-3AD203B41FA5}">
                      <a16:colId xmlns:a16="http://schemas.microsoft.com/office/drawing/2014/main" val="320415402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Tag Number​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Description​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4636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Quality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Assessed needs are not met in accordance with the plan of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care.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278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Free of Accident Hazards/Supervision/Devices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Failure to properly position resident in bed; failure to ensure a resident’s wheelchair free from accident hazards.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2062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Resident Rights/Exercise of Rights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Failure to provide a dignified dining experience.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4616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F842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Resident Records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Inaccurate/incomplete documentation in the medical record.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4188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Care Plan Timing and Revision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Failure to ensure Resident Care Conferences in accordance with facility policy.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8603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C51A47-B177-22A2-D547-8C8BB0478E9F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400940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AD20-F9E2-F455-EF7A-F158BCD4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8265"/>
            <a:ext cx="8520600" cy="297925"/>
          </a:xfrm>
        </p:spPr>
        <p:txBody>
          <a:bodyPr>
            <a:noAutofit/>
          </a:bodyPr>
          <a:lstStyle/>
          <a:p>
            <a:r>
              <a:rPr lang="en-US" sz="1600"/>
              <a:t>Top 5 Most Frequently Cited Deficiencies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3D9F0A5-9D26-0B7A-431F-0A9B69A10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461663"/>
              </p:ext>
            </p:extLst>
          </p:nvPr>
        </p:nvGraphicFramePr>
        <p:xfrm>
          <a:off x="365766" y="792098"/>
          <a:ext cx="8412468" cy="234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60">
                  <a:extLst>
                    <a:ext uri="{9D8B030D-6E8A-4147-A177-3AD203B41FA5}">
                      <a16:colId xmlns:a16="http://schemas.microsoft.com/office/drawing/2014/main" val="114236358"/>
                    </a:ext>
                  </a:extLst>
                </a:gridCol>
                <a:gridCol w="1662611">
                  <a:extLst>
                    <a:ext uri="{9D8B030D-6E8A-4147-A177-3AD203B41FA5}">
                      <a16:colId xmlns:a16="http://schemas.microsoft.com/office/drawing/2014/main" val="3088488531"/>
                    </a:ext>
                  </a:extLst>
                </a:gridCol>
                <a:gridCol w="1679156">
                  <a:extLst>
                    <a:ext uri="{9D8B030D-6E8A-4147-A177-3AD203B41FA5}">
                      <a16:colId xmlns:a16="http://schemas.microsoft.com/office/drawing/2014/main" val="686709745"/>
                    </a:ext>
                  </a:extLst>
                </a:gridCol>
                <a:gridCol w="2109286">
                  <a:extLst>
                    <a:ext uri="{9D8B030D-6E8A-4147-A177-3AD203B41FA5}">
                      <a16:colId xmlns:a16="http://schemas.microsoft.com/office/drawing/2014/main" val="3457465618"/>
                    </a:ext>
                  </a:extLst>
                </a:gridCol>
                <a:gridCol w="2423755">
                  <a:extLst>
                    <a:ext uri="{9D8B030D-6E8A-4147-A177-3AD203B41FA5}">
                      <a16:colId xmlns:a16="http://schemas.microsoft.com/office/drawing/2014/main" val="757340608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Rank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Q1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/>
                        <a:t>Period 9/1/23-12/31/23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Q2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/>
                        <a:t>Period 1/1/24-3/31/24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Q3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/>
                        <a:t>Period 4/1/24-6/30/24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Q4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/>
                        <a:t>Period 7/1/24-9/30/24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82688"/>
                  </a:ext>
                </a:extLst>
              </a:tr>
              <a:tr h="38049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F884 (NHSN Reporting)*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F884 (NHSN Reporting)*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F684​ (Quality of Care​)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F684 (Quality of Care)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22486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F689 (Accidents-Hazards)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F684 (Quality of Care)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F689​ (Free From Accidents/ Hazards/Supervision/Devices​)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F689 (Free From Accidents/ Hazards/Supervision/Devices​)</a:t>
                      </a:r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9853"/>
                  </a:ext>
                </a:extLst>
              </a:tr>
              <a:tr h="388770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F684 (Quality of Care)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F600 (Abuse/Neglect)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F842​ (Resident Records​)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F550 (Resident Rights/Exercise of Rights)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866409"/>
                  </a:ext>
                </a:extLst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F600 (Abuse/Neglect)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F656 (Comp. Care Plan)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F600​ (Free From Abuse/Neglect​)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F842 (Resident Records)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40913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F656 (Comp. Care Plan)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F842 (Resident Records)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F656​ (Develop/Implement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Comprehensive Care Plan​)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F657 (Care Plan Timing and Revision)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553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CF9CA-ABB1-DAB5-0F4A-02479A3B49D1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70821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0D088-865F-9E0C-D9C6-E79B3857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8" y="192281"/>
            <a:ext cx="8520600" cy="297925"/>
          </a:xfrm>
        </p:spPr>
        <p:txBody>
          <a:bodyPr>
            <a:noAutofit/>
          </a:bodyPr>
          <a:lstStyle/>
          <a:p>
            <a:r>
              <a:rPr lang="en-US" sz="1600"/>
              <a:t>Immediate Jeopardy FFY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751B7-A593-1C8D-0D1D-599250A88C3F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203D2F-B336-06E7-4D4C-09518CB68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11802"/>
              </p:ext>
            </p:extLst>
          </p:nvPr>
        </p:nvGraphicFramePr>
        <p:xfrm>
          <a:off x="97848" y="584789"/>
          <a:ext cx="1922681" cy="262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138">
                  <a:extLst>
                    <a:ext uri="{9D8B030D-6E8A-4147-A177-3AD203B41FA5}">
                      <a16:colId xmlns:a16="http://schemas.microsoft.com/office/drawing/2014/main" val="1919630801"/>
                    </a:ext>
                  </a:extLst>
                </a:gridCol>
                <a:gridCol w="813543">
                  <a:extLst>
                    <a:ext uri="{9D8B030D-6E8A-4147-A177-3AD203B41FA5}">
                      <a16:colId xmlns:a16="http://schemas.microsoft.com/office/drawing/2014/main" val="3274580181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Q1</a:t>
                      </a:r>
                      <a:endParaRPr lang="en-US" sz="1000"/>
                    </a:p>
                    <a:p>
                      <a:pPr lvl="0" algn="ctr">
                        <a:buNone/>
                      </a:pPr>
                      <a:r>
                        <a:rPr lang="en-US" sz="900"/>
                        <a:t>10/1/23-12/31/23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410828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i="1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900" b="1" i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i="1">
                          <a:solidFill>
                            <a:schemeClr val="tx1"/>
                          </a:solidFill>
                        </a:rPr>
                        <a:t>IJs across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900" b="1" i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i="1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402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F684. Quality of Care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4179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F689. Free From Accidents/Hazards/Supervision/Device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105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F760. Significant Medication Errors 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0406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F600. Free from Abuse/Neglect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41623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F678. CPR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8043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ADF159-FF04-9728-E97E-5208882DC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87836"/>
              </p:ext>
            </p:extLst>
          </p:nvPr>
        </p:nvGraphicFramePr>
        <p:xfrm>
          <a:off x="2419981" y="584789"/>
          <a:ext cx="1920241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47">
                  <a:extLst>
                    <a:ext uri="{9D8B030D-6E8A-4147-A177-3AD203B41FA5}">
                      <a16:colId xmlns:a16="http://schemas.microsoft.com/office/drawing/2014/main" val="2740655816"/>
                    </a:ext>
                  </a:extLst>
                </a:gridCol>
                <a:gridCol w="215011">
                  <a:extLst>
                    <a:ext uri="{9D8B030D-6E8A-4147-A177-3AD203B41FA5}">
                      <a16:colId xmlns:a16="http://schemas.microsoft.com/office/drawing/2014/main" val="1160717301"/>
                    </a:ext>
                  </a:extLst>
                </a:gridCol>
                <a:gridCol w="732483">
                  <a:extLst>
                    <a:ext uri="{9D8B030D-6E8A-4147-A177-3AD203B41FA5}">
                      <a16:colId xmlns:a16="http://schemas.microsoft.com/office/drawing/2014/main" val="2152498504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Q2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900"/>
                        <a:t>1/1/24-3/31/24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4538042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i="1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900" b="1" i="1">
                          <a:solidFill>
                            <a:schemeClr val="tx1"/>
                          </a:solidFill>
                        </a:rPr>
                        <a:t> IJs across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900" b="1" i="1">
                          <a:solidFill>
                            <a:schemeClr val="tx1"/>
                          </a:solidFill>
                        </a:rPr>
                        <a:t> facilities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666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F684. Quality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Care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169948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F689. Free From Accidents/Hazard Supervision/Device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41680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F760. Significant Medication Errors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697133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F600. Free from Abuse/Neglect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Certification Survey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4223781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F678. CPR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84806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F805. Food in Form to Meet Individual Needs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81501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EA83D5-A5FF-04F5-0961-8C7D099F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96006"/>
              </p:ext>
            </p:extLst>
          </p:nvPr>
        </p:nvGraphicFramePr>
        <p:xfrm>
          <a:off x="4739674" y="584789"/>
          <a:ext cx="19202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16">
                  <a:extLst>
                    <a:ext uri="{9D8B030D-6E8A-4147-A177-3AD203B41FA5}">
                      <a16:colId xmlns:a16="http://schemas.microsoft.com/office/drawing/2014/main" val="4017760458"/>
                    </a:ext>
                  </a:extLst>
                </a:gridCol>
                <a:gridCol w="813324">
                  <a:extLst>
                    <a:ext uri="{9D8B030D-6E8A-4147-A177-3AD203B41FA5}">
                      <a16:colId xmlns:a16="http://schemas.microsoft.com/office/drawing/2014/main" val="142263991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Q3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900"/>
                        <a:t>4/1/24-6/30/24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51668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i="1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900" b="1" i="1">
                          <a:solidFill>
                            <a:schemeClr val="tx1"/>
                          </a:solidFill>
                        </a:rPr>
                        <a:t> IJs across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900" b="1" i="1">
                          <a:solidFill>
                            <a:schemeClr val="tx1"/>
                          </a:solidFill>
                        </a:rPr>
                        <a:t> facilities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8055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F684. Quality of Care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Complaint &amp; 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64587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F689. Free of Accident and Hazards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Complaint &amp; Certification Survey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4502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F760. Significant Medication Errors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Complaint &amp; 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50713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E7C0CB-CA58-9571-44E5-D1F3F75B4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86698"/>
              </p:ext>
            </p:extLst>
          </p:nvPr>
        </p:nvGraphicFramePr>
        <p:xfrm>
          <a:off x="4734990" y="2931749"/>
          <a:ext cx="192024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16">
                  <a:extLst>
                    <a:ext uri="{9D8B030D-6E8A-4147-A177-3AD203B41FA5}">
                      <a16:colId xmlns:a16="http://schemas.microsoft.com/office/drawing/2014/main" val="3809672071"/>
                    </a:ext>
                  </a:extLst>
                </a:gridCol>
                <a:gridCol w="813324">
                  <a:extLst>
                    <a:ext uri="{9D8B030D-6E8A-4147-A177-3AD203B41FA5}">
                      <a16:colId xmlns:a16="http://schemas.microsoft.com/office/drawing/2014/main" val="298525659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F658. Services Provided Meet Professional Standards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Complaint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169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/>
                        <a:t>K358. (Life Safety) Fire Alarm System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Certification Survey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82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419288-E3EF-E010-B4D5-2310FB1D9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50240"/>
              </p:ext>
            </p:extLst>
          </p:nvPr>
        </p:nvGraphicFramePr>
        <p:xfrm>
          <a:off x="7059365" y="584789"/>
          <a:ext cx="1922681" cy="161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952">
                  <a:extLst>
                    <a:ext uri="{9D8B030D-6E8A-4147-A177-3AD203B41FA5}">
                      <a16:colId xmlns:a16="http://schemas.microsoft.com/office/drawing/2014/main" val="2740655816"/>
                    </a:ext>
                  </a:extLst>
                </a:gridCol>
                <a:gridCol w="115417">
                  <a:extLst>
                    <a:ext uri="{9D8B030D-6E8A-4147-A177-3AD203B41FA5}">
                      <a16:colId xmlns:a16="http://schemas.microsoft.com/office/drawing/2014/main" val="1160717301"/>
                    </a:ext>
                  </a:extLst>
                </a:gridCol>
                <a:gridCol w="776312">
                  <a:extLst>
                    <a:ext uri="{9D8B030D-6E8A-4147-A177-3AD203B41FA5}">
                      <a16:colId xmlns:a16="http://schemas.microsoft.com/office/drawing/2014/main" val="2152498504"/>
                    </a:ext>
                  </a:extLst>
                </a:gridCol>
              </a:tblGrid>
              <a:tr h="4465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Q4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900"/>
                        <a:t>7/1/24-9/30/24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900"/>
                        <a:t>Reason for Investigation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4538042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i="1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900" b="1" i="1">
                          <a:solidFill>
                            <a:schemeClr val="tx1"/>
                          </a:solidFill>
                        </a:rPr>
                        <a:t> IJs across </a:t>
                      </a:r>
                      <a:r>
                        <a:rPr lang="en-US" sz="900" b="1" i="1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900" b="1" i="1">
                          <a:solidFill>
                            <a:schemeClr val="tx1"/>
                          </a:solidFill>
                        </a:rPr>
                        <a:t> facilities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6660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F684. Quality of Care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/>
                        <a:t>Complaint &amp; 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169948"/>
                  </a:ext>
                </a:extLst>
              </a:tr>
              <a:tr h="5058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F689. Free of Accident and Hazards</a:t>
                      </a:r>
                      <a:r>
                        <a:rPr lang="en-US" sz="800" i="1">
                          <a:solidFill>
                            <a:srgbClr val="FF0000"/>
                          </a:solidFill>
                        </a:rPr>
                        <a:t> at 2 facilities</a:t>
                      </a:r>
                      <a:endParaRPr lang="en-US" sz="900" i="1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/>
                        <a:t>Certification Survey &amp; 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416803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3BCA58-5264-FA15-B84F-39531B7DB653}"/>
              </a:ext>
            </a:extLst>
          </p:cNvPr>
          <p:cNvCxnSpPr>
            <a:cxnSpLocks/>
          </p:cNvCxnSpPr>
          <p:nvPr/>
        </p:nvCxnSpPr>
        <p:spPr>
          <a:xfrm>
            <a:off x="2070929" y="1495936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7304BA-38D1-392D-0BC2-8A1F18218C4D}"/>
              </a:ext>
            </a:extLst>
          </p:cNvPr>
          <p:cNvCxnSpPr>
            <a:cxnSpLocks/>
          </p:cNvCxnSpPr>
          <p:nvPr/>
        </p:nvCxnSpPr>
        <p:spPr>
          <a:xfrm>
            <a:off x="2070929" y="1950678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446A85-B495-4045-381C-675588E6B4E9}"/>
              </a:ext>
            </a:extLst>
          </p:cNvPr>
          <p:cNvCxnSpPr>
            <a:cxnSpLocks/>
          </p:cNvCxnSpPr>
          <p:nvPr/>
        </p:nvCxnSpPr>
        <p:spPr>
          <a:xfrm>
            <a:off x="2070929" y="2375923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C0EB07-9B68-6C27-5539-FA3583206213}"/>
              </a:ext>
            </a:extLst>
          </p:cNvPr>
          <p:cNvCxnSpPr>
            <a:cxnSpLocks/>
          </p:cNvCxnSpPr>
          <p:nvPr/>
        </p:nvCxnSpPr>
        <p:spPr>
          <a:xfrm>
            <a:off x="2070929" y="2720053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654128-6F65-42D8-907D-9B9186FCA7CA}"/>
              </a:ext>
            </a:extLst>
          </p:cNvPr>
          <p:cNvCxnSpPr>
            <a:cxnSpLocks/>
          </p:cNvCxnSpPr>
          <p:nvPr/>
        </p:nvCxnSpPr>
        <p:spPr>
          <a:xfrm>
            <a:off x="2070929" y="3064181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5A1D5FA-E2CB-E8B3-686F-56358000FFEC}"/>
              </a:ext>
            </a:extLst>
          </p:cNvPr>
          <p:cNvSpPr txBox="1"/>
          <p:nvPr/>
        </p:nvSpPr>
        <p:spPr>
          <a:xfrm>
            <a:off x="97847" y="3912524"/>
            <a:ext cx="3603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A red arrow indicates IJ deficiencies that have been seen across quarters.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C00000"/>
                </a:solidFill>
              </a:rPr>
              <a:t>An exclamation point indicates an IJ that was </a:t>
            </a:r>
            <a:r>
              <a:rPr lang="en-US" sz="1200" i="1">
                <a:solidFill>
                  <a:srgbClr val="C00000"/>
                </a:solidFill>
              </a:rPr>
              <a:t>not seen </a:t>
            </a:r>
            <a:r>
              <a:rPr lang="en-US" sz="1200">
                <a:solidFill>
                  <a:srgbClr val="C00000"/>
                </a:solidFill>
              </a:rPr>
              <a:t>in the previous quarter.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364B75-C5F9-77BA-6718-29EB914A3D4B}"/>
              </a:ext>
            </a:extLst>
          </p:cNvPr>
          <p:cNvCxnSpPr>
            <a:cxnSpLocks/>
          </p:cNvCxnSpPr>
          <p:nvPr/>
        </p:nvCxnSpPr>
        <p:spPr>
          <a:xfrm>
            <a:off x="4379890" y="1493736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61AB54-F57E-987D-C26E-6E7B3B3505E0}"/>
              </a:ext>
            </a:extLst>
          </p:cNvPr>
          <p:cNvCxnSpPr>
            <a:cxnSpLocks/>
          </p:cNvCxnSpPr>
          <p:nvPr/>
        </p:nvCxnSpPr>
        <p:spPr>
          <a:xfrm>
            <a:off x="4379890" y="1950678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204285-11A5-A74F-C0EE-5DEDD7123691}"/>
              </a:ext>
            </a:extLst>
          </p:cNvPr>
          <p:cNvCxnSpPr>
            <a:cxnSpLocks/>
          </p:cNvCxnSpPr>
          <p:nvPr/>
        </p:nvCxnSpPr>
        <p:spPr>
          <a:xfrm>
            <a:off x="4379890" y="2375923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47E8B2-7337-FF78-02F1-07CA01B6F3AE}"/>
              </a:ext>
            </a:extLst>
          </p:cNvPr>
          <p:cNvCxnSpPr>
            <a:cxnSpLocks/>
          </p:cNvCxnSpPr>
          <p:nvPr/>
        </p:nvCxnSpPr>
        <p:spPr>
          <a:xfrm>
            <a:off x="6715467" y="1506076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E371C5-3C6D-527E-F1AC-4953C4AE2FFD}"/>
              </a:ext>
            </a:extLst>
          </p:cNvPr>
          <p:cNvCxnSpPr>
            <a:cxnSpLocks/>
          </p:cNvCxnSpPr>
          <p:nvPr/>
        </p:nvCxnSpPr>
        <p:spPr>
          <a:xfrm>
            <a:off x="6715467" y="1950678"/>
            <a:ext cx="274320" cy="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54526D-2F52-B351-438D-2BC54BB7E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08103"/>
              </p:ext>
            </p:extLst>
          </p:nvPr>
        </p:nvGraphicFramePr>
        <p:xfrm>
          <a:off x="7059364" y="2565989"/>
          <a:ext cx="192268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69">
                  <a:extLst>
                    <a:ext uri="{9D8B030D-6E8A-4147-A177-3AD203B41FA5}">
                      <a16:colId xmlns:a16="http://schemas.microsoft.com/office/drawing/2014/main" val="315756705"/>
                    </a:ext>
                  </a:extLst>
                </a:gridCol>
                <a:gridCol w="776312">
                  <a:extLst>
                    <a:ext uri="{9D8B030D-6E8A-4147-A177-3AD203B41FA5}">
                      <a16:colId xmlns:a16="http://schemas.microsoft.com/office/drawing/2014/main" val="16185499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F600. Free from Abuse/Neglect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5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9262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4290B0-68C8-4545-9AE0-1213504113E3}"/>
              </a:ext>
            </a:extLst>
          </p:cNvPr>
          <p:cNvCxnSpPr>
            <a:cxnSpLocks/>
          </p:cNvCxnSpPr>
          <p:nvPr/>
        </p:nvCxnSpPr>
        <p:spPr>
          <a:xfrm flipV="1">
            <a:off x="4383747" y="2745109"/>
            <a:ext cx="2606040" cy="7520"/>
          </a:xfrm>
          <a:prstGeom prst="straightConnector1">
            <a:avLst/>
          </a:prstGeom>
          <a:ln w="28575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Warning PNGs for Free Download">
            <a:extLst>
              <a:ext uri="{FF2B5EF4-FFF2-40B4-BE49-F238E27FC236}">
                <a16:creationId xmlns:a16="http://schemas.microsoft.com/office/drawing/2014/main" id="{6456FC5D-E0BE-5C57-685F-6A296F3E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54" y="3076298"/>
            <a:ext cx="263932" cy="2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arning PNGs for Free Download">
            <a:extLst>
              <a:ext uri="{FF2B5EF4-FFF2-40B4-BE49-F238E27FC236}">
                <a16:creationId xmlns:a16="http://schemas.microsoft.com/office/drawing/2014/main" id="{F6FB296D-F560-4E50-1E2C-124407CEB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7" y="3615059"/>
            <a:ext cx="263932" cy="2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Warning PNGs for Free Download">
            <a:extLst>
              <a:ext uri="{FF2B5EF4-FFF2-40B4-BE49-F238E27FC236}">
                <a16:creationId xmlns:a16="http://schemas.microsoft.com/office/drawing/2014/main" id="{70E8405A-47F7-FCD5-2E61-EBC93494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17" y="3359701"/>
            <a:ext cx="263932" cy="2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C4CC8FA-6935-0196-A687-B1EB80B2A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97820"/>
              </p:ext>
            </p:extLst>
          </p:nvPr>
        </p:nvGraphicFramePr>
        <p:xfrm>
          <a:off x="7059364" y="3120915"/>
          <a:ext cx="1922681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69">
                  <a:extLst>
                    <a:ext uri="{9D8B030D-6E8A-4147-A177-3AD203B41FA5}">
                      <a16:colId xmlns:a16="http://schemas.microsoft.com/office/drawing/2014/main" val="315756705"/>
                    </a:ext>
                  </a:extLst>
                </a:gridCol>
                <a:gridCol w="776312">
                  <a:extLst>
                    <a:ext uri="{9D8B030D-6E8A-4147-A177-3AD203B41FA5}">
                      <a16:colId xmlns:a16="http://schemas.microsoft.com/office/drawing/2014/main" val="16185499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F609. Reporting of Alleged Violations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644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F610. Investigate/ Prevent/Correct Alleged Violation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5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Reportable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926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K341. Fire Alarm System - Installation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Certification Survey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111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K351. Sprinkler System - Installation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5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chemeClr val="tx1"/>
                          </a:solidFill>
                        </a:rPr>
                        <a:t>Certification Survey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094093"/>
                  </a:ext>
                </a:extLst>
              </a:tr>
            </a:tbl>
          </a:graphicData>
        </a:graphic>
      </p:graphicFrame>
      <p:pic>
        <p:nvPicPr>
          <p:cNvPr id="22" name="Picture 2" descr="Warning PNGs for Free Download">
            <a:extLst>
              <a:ext uri="{FF2B5EF4-FFF2-40B4-BE49-F238E27FC236}">
                <a16:creationId xmlns:a16="http://schemas.microsoft.com/office/drawing/2014/main" id="{8F87C9D5-96CB-D44C-83B4-F0CC1929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3" y="3151087"/>
            <a:ext cx="263932" cy="2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Warning PNGs for Free Download">
            <a:extLst>
              <a:ext uri="{FF2B5EF4-FFF2-40B4-BE49-F238E27FC236}">
                <a16:creationId xmlns:a16="http://schemas.microsoft.com/office/drawing/2014/main" id="{985BDC81-5195-199A-1506-D5E5CA07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3" y="3621523"/>
            <a:ext cx="263932" cy="2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arning PNGs for Free Download">
            <a:extLst>
              <a:ext uri="{FF2B5EF4-FFF2-40B4-BE49-F238E27FC236}">
                <a16:creationId xmlns:a16="http://schemas.microsoft.com/office/drawing/2014/main" id="{0F2ADA98-B7C9-D61D-73B3-DB506296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3" y="4056478"/>
            <a:ext cx="263932" cy="2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Warning PNGs for Free Download">
            <a:extLst>
              <a:ext uri="{FF2B5EF4-FFF2-40B4-BE49-F238E27FC236}">
                <a16:creationId xmlns:a16="http://schemas.microsoft.com/office/drawing/2014/main" id="{F1023A34-E703-941F-23AE-724C373E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3" y="4408328"/>
            <a:ext cx="263932" cy="2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7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CA3-BA5C-3D24-6FDD-A9CD065D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/>
              <a:t>IJs over time, Facilities Impacted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4DD0FDA-1DCF-CA84-0BC3-5078D7C46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610900"/>
              </p:ext>
            </p:extLst>
          </p:nvPr>
        </p:nvGraphicFramePr>
        <p:xfrm>
          <a:off x="311700" y="716460"/>
          <a:ext cx="8520600" cy="393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6C5F05-565D-5FD1-3025-F44AFE45576F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150353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D2439-F1CD-9F92-C2D9-1F05C2840C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0CCB0-FFF0-07D9-1970-1C49699A62F0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299669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AE654-2A5F-A1F5-6568-3771D19C5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52" y="2212181"/>
            <a:ext cx="3006219" cy="719137"/>
          </a:xfrm>
        </p:spPr>
        <p:txBody>
          <a:bodyPr/>
          <a:lstStyle/>
          <a:p>
            <a:r>
              <a:rPr lang="en-US" sz="3200">
                <a:cs typeface="Poppins SemiBold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64DFD-14F0-52E4-366C-A3F79018C03D}"/>
              </a:ext>
            </a:extLst>
          </p:cNvPr>
          <p:cNvSpPr txBox="1"/>
          <p:nvPr/>
        </p:nvSpPr>
        <p:spPr>
          <a:xfrm>
            <a:off x="4233253" y="1232576"/>
            <a:ext cx="427910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Welcome/Call to Order​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Approval of July 10, 2024 Meeting Minutes​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General Nursing Home Data for the Quarter and Year-To-Date​</a:t>
            </a:r>
          </a:p>
          <a:p>
            <a:pPr marL="8001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en-US">
                <a:solidFill>
                  <a:schemeClr val="bg1"/>
                </a:solidFill>
                <a:latin typeface="Open Sans"/>
              </a:rPr>
              <a:t>Licensed Beds and Census​</a:t>
            </a:r>
          </a:p>
          <a:p>
            <a:pPr marL="800100" lvl="1" indent="-342900">
              <a:buClr>
                <a:schemeClr val="bg1"/>
              </a:buClr>
              <a:buFont typeface="+mj-lt"/>
              <a:buAutoNum type="alphaLcParenR"/>
            </a:pPr>
            <a:r>
              <a:rPr lang="en-US">
                <a:solidFill>
                  <a:schemeClr val="bg1"/>
                </a:solidFill>
                <a:latin typeface="Open Sans"/>
              </a:rPr>
              <a:t>Facilities by Size and Region​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Receiverships, Bankruptcies, Closures, Temporary Managers​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Request for Interim Rates​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Change in Ownerships (CHOW’s)​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Healthcare Quality and Safety Issues​</a:t>
            </a:r>
          </a:p>
          <a:p>
            <a:pPr marL="342900" indent="-342900">
              <a:buClr>
                <a:schemeClr val="bg1"/>
              </a:buClr>
              <a:buAutoNum type="arabicPeriod"/>
            </a:pPr>
            <a:r>
              <a:rPr lang="en-US">
                <a:solidFill>
                  <a:schemeClr val="bg1"/>
                </a:solidFill>
                <a:latin typeface="Open Sans"/>
              </a:rPr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2841E-7E5E-2F37-8FC9-AAB2A0B45143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2462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89DB-D09D-0E76-7220-71132278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/>
              <a:t>Bed Capacity-Census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99702-3C16-DC20-FC20-1C34E29FC0D1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EBF38-91A1-A859-E6D2-659AEEE1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72" y="648849"/>
            <a:ext cx="7382655" cy="38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F397-EBEA-A074-72E1-6731D41B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2757"/>
            <a:ext cx="8520600" cy="709778"/>
          </a:xfrm>
        </p:spPr>
        <p:txBody>
          <a:bodyPr>
            <a:noAutofit/>
          </a:bodyPr>
          <a:lstStyle/>
          <a:p>
            <a:r>
              <a:rPr lang="en-US" sz="1600"/>
              <a:t>Number of Homes by Bed Count</a:t>
            </a:r>
            <a:br>
              <a:rPr lang="en-US" sz="1600"/>
            </a:br>
            <a:r>
              <a:rPr lang="en-US" sz="1600"/>
              <a:t>N=197* Nursing Homes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8AC91727-218F-B9DB-8DDE-D60CE3CA2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18851"/>
              </p:ext>
            </p:extLst>
          </p:nvPr>
        </p:nvGraphicFramePr>
        <p:xfrm>
          <a:off x="0" y="885600"/>
          <a:ext cx="8994970" cy="351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EC94155E-7A9B-7099-F9C1-9445195F8E08}"/>
              </a:ext>
            </a:extLst>
          </p:cNvPr>
          <p:cNvSpPr txBox="1"/>
          <p:nvPr/>
        </p:nvSpPr>
        <p:spPr>
          <a:xfrm>
            <a:off x="6966000" y="4395884"/>
            <a:ext cx="18663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*updated 9/30/24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A0FCE-913D-A353-0C8E-A811282E0B84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D33AE-5B59-1AE3-73B4-81789C35E28A}"/>
              </a:ext>
            </a:extLst>
          </p:cNvPr>
          <p:cNvSpPr txBox="1"/>
          <p:nvPr/>
        </p:nvSpPr>
        <p:spPr>
          <a:xfrm>
            <a:off x="242702" y="2334985"/>
            <a:ext cx="27187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No new closures in Q4 of 2024.</a:t>
            </a:r>
          </a:p>
        </p:txBody>
      </p:sp>
    </p:spTree>
    <p:extLst>
      <p:ext uri="{BB962C8B-B14F-4D97-AF65-F5344CB8AC3E}">
        <p14:creationId xmlns:p14="http://schemas.microsoft.com/office/powerpoint/2010/main" val="298800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14C9E8-7F83-9862-AD2C-6253907C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" y="62095"/>
            <a:ext cx="8982440" cy="501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7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3825-E67F-593E-04DC-C3E7D031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2757"/>
            <a:ext cx="8520600" cy="559182"/>
          </a:xfrm>
        </p:spPr>
        <p:txBody>
          <a:bodyPr>
            <a:normAutofit/>
          </a:bodyPr>
          <a:lstStyle/>
          <a:p>
            <a:r>
              <a:rPr lang="en-US" sz="1600"/>
              <a:t>Nursing Home Receiverships, Bankruptcies, Temporary Managers and 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DF75B-EAED-3F57-D37F-6D146100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869871"/>
            <a:ext cx="8520600" cy="64185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Poppins"/>
              </a:rPr>
              <a:t>*2024: Chesterfields, Touchpoints of Farmington, </a:t>
            </a:r>
            <a:r>
              <a:rPr lang="en-US" err="1">
                <a:cs typeface="Poppins"/>
              </a:rPr>
              <a:t>Crestfield</a:t>
            </a:r>
            <a:r>
              <a:rPr lang="en-US">
                <a:cs typeface="Poppins"/>
              </a:rPr>
              <a:t>, Middlesex Health Care</a:t>
            </a:r>
          </a:p>
          <a:p>
            <a:pPr marL="0" indent="0">
              <a:lnSpc>
                <a:spcPct val="114999"/>
              </a:lnSpc>
              <a:buNone/>
            </a:pPr>
            <a:r>
              <a:rPr lang="en-US">
                <a:cs typeface="Poppins"/>
              </a:rPr>
              <a:t>*2025: Abbott Terrace (in process)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361F28-D721-8F01-9813-4F84F5BFF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58927"/>
              </p:ext>
            </p:extLst>
          </p:nvPr>
        </p:nvGraphicFramePr>
        <p:xfrm>
          <a:off x="311150" y="918420"/>
          <a:ext cx="8521700" cy="2557488"/>
        </p:xfrm>
        <a:graphic>
          <a:graphicData uri="http://schemas.openxmlformats.org/drawingml/2006/table">
            <a:tbl>
              <a:tblPr/>
              <a:tblGrid>
                <a:gridCol w="1167136">
                  <a:extLst>
                    <a:ext uri="{9D8B030D-6E8A-4147-A177-3AD203B41FA5}">
                      <a16:colId xmlns:a16="http://schemas.microsoft.com/office/drawing/2014/main" val="2553966295"/>
                    </a:ext>
                  </a:extLst>
                </a:gridCol>
                <a:gridCol w="1999700">
                  <a:extLst>
                    <a:ext uri="{9D8B030D-6E8A-4147-A177-3AD203B41FA5}">
                      <a16:colId xmlns:a16="http://schemas.microsoft.com/office/drawing/2014/main" val="1018978948"/>
                    </a:ext>
                  </a:extLst>
                </a:gridCol>
                <a:gridCol w="1355821">
                  <a:extLst>
                    <a:ext uri="{9D8B030D-6E8A-4147-A177-3AD203B41FA5}">
                      <a16:colId xmlns:a16="http://schemas.microsoft.com/office/drawing/2014/main" val="2806525376"/>
                    </a:ext>
                  </a:extLst>
                </a:gridCol>
                <a:gridCol w="2102086">
                  <a:extLst>
                    <a:ext uri="{9D8B030D-6E8A-4147-A177-3AD203B41FA5}">
                      <a16:colId xmlns:a16="http://schemas.microsoft.com/office/drawing/2014/main" val="1100811974"/>
                    </a:ext>
                  </a:extLst>
                </a:gridCol>
                <a:gridCol w="1896957">
                  <a:extLst>
                    <a:ext uri="{9D8B030D-6E8A-4147-A177-3AD203B41FA5}">
                      <a16:colId xmlns:a16="http://schemas.microsoft.com/office/drawing/2014/main" val="3106407390"/>
                    </a:ext>
                  </a:extLst>
                </a:gridCol>
              </a:tblGrid>
              <a:tr h="97504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​Fiscal Year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Receivership​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Bankruptcy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Temporary Manager​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u="none" strike="noStrike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Closure</a:t>
                      </a:r>
                      <a:r>
                        <a:rPr lang="en-US" sz="1500" b="1" i="0">
                          <a:solidFill>
                            <a:srgbClr val="F2F2F2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1" i="0">
                        <a:solidFill>
                          <a:srgbClr val="F2F2F2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072964"/>
                  </a:ext>
                </a:extLst>
              </a:tr>
              <a:tr h="7832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SFY 25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7/1/24-6/30/25</a:t>
                      </a:r>
                    </a:p>
                  </a:txBody>
                  <a:tcPr marL="69922" marR="69922" marT="34961" marB="3496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0</a:t>
                      </a: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0</a:t>
                      </a: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0</a:t>
                      </a: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1*</a:t>
                      </a: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30824"/>
                  </a:ext>
                </a:extLst>
              </a:tr>
              <a:tr h="7992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SFY24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7/1/23-6/30/24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 Trinity Terraces  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  <a:p>
                      <a:pPr algn="l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(Jan. 2024, 46 beds)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  <a:p>
                      <a:pPr algn="l" fontAlgn="base"/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0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0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4*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​</a:t>
                      </a:r>
                      <a:endParaRPr lang="en-US" sz="1100" b="0" i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69922" marR="69922" marT="34961" marB="34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2993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905E676-AA30-E56E-EDC8-815FD477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0" y="7922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6F36F-2391-D18E-BEAE-FB0DD8D4BFBD}"/>
              </a:ext>
            </a:extLst>
          </p:cNvPr>
          <p:cNvSpPr txBox="1"/>
          <p:nvPr/>
        </p:nvSpPr>
        <p:spPr>
          <a:xfrm>
            <a:off x="1598212" y="4846909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8845396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8EA1-C211-0F74-4D94-328F641A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3" y="389766"/>
            <a:ext cx="8520600" cy="297925"/>
          </a:xfrm>
        </p:spPr>
        <p:txBody>
          <a:bodyPr>
            <a:noAutofit/>
          </a:bodyPr>
          <a:lstStyle/>
          <a:p>
            <a:r>
              <a:rPr lang="en-US" sz="1600"/>
              <a:t>Request for Interim 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3A4D9-3003-A4B2-E019-74F37CCE869F}"/>
              </a:ext>
            </a:extLst>
          </p:cNvPr>
          <p:cNvSpPr txBox="1"/>
          <p:nvPr/>
        </p:nvSpPr>
        <p:spPr>
          <a:xfrm>
            <a:off x="1598211" y="4848974"/>
            <a:ext cx="2422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5A9ED0-E2A4-F969-3E15-C74AF592A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738831"/>
              </p:ext>
            </p:extLst>
          </p:nvPr>
        </p:nvGraphicFramePr>
        <p:xfrm>
          <a:off x="339807" y="1326282"/>
          <a:ext cx="8471192" cy="244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14">
                  <a:extLst>
                    <a:ext uri="{9D8B030D-6E8A-4147-A177-3AD203B41FA5}">
                      <a16:colId xmlns:a16="http://schemas.microsoft.com/office/drawing/2014/main" val="3077273405"/>
                    </a:ext>
                  </a:extLst>
                </a:gridCol>
                <a:gridCol w="2406211">
                  <a:extLst>
                    <a:ext uri="{9D8B030D-6E8A-4147-A177-3AD203B41FA5}">
                      <a16:colId xmlns:a16="http://schemas.microsoft.com/office/drawing/2014/main" val="1578323594"/>
                    </a:ext>
                  </a:extLst>
                </a:gridCol>
                <a:gridCol w="784613">
                  <a:extLst>
                    <a:ext uri="{9D8B030D-6E8A-4147-A177-3AD203B41FA5}">
                      <a16:colId xmlns:a16="http://schemas.microsoft.com/office/drawing/2014/main" val="2287140516"/>
                    </a:ext>
                  </a:extLst>
                </a:gridCol>
                <a:gridCol w="4113354">
                  <a:extLst>
                    <a:ext uri="{9D8B030D-6E8A-4147-A177-3AD203B41FA5}">
                      <a16:colId xmlns:a16="http://schemas.microsoft.com/office/drawing/2014/main" val="373933457"/>
                    </a:ext>
                  </a:extLst>
                </a:gridCol>
              </a:tblGrid>
              <a:tr h="212624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/>
                        </a:rPr>
                        <a:t>Facility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Arial"/>
                        </a:rPr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>
                          <a:latin typeface="Arial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latin typeface="Arial"/>
                        </a:rPr>
                        <a:t>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4828"/>
                  </a:ext>
                </a:extLst>
              </a:tr>
              <a:tr h="4588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</a:rPr>
                        <a:t> CY 2023 Summary – 7 Requests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Increased costs since last rate rebasing </a:t>
                      </a:r>
                      <a:endParaRPr lang="en-US" sz="1050"/>
                    </a:p>
                    <a:p>
                      <a:pPr lvl="0">
                        <a:buNone/>
                      </a:pPr>
                      <a:r>
                        <a:rPr lang="en-US" sz="105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(labor, temp staffing, food, utility)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</a:rPr>
                        <a:t>Q1 2023 –Q4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1 Facility Closed</a:t>
                      </a:r>
                    </a:p>
                    <a:p>
                      <a:pPr lvl="0">
                        <a:buNone/>
                      </a:pPr>
                      <a:r>
                        <a:rPr lang="en-US" sz="105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5 Not Granted</a:t>
                      </a:r>
                    </a:p>
                    <a:p>
                      <a:pPr lvl="0">
                        <a:buNone/>
                      </a:pPr>
                      <a:r>
                        <a:rPr lang="en-US" sz="105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1 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32154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</a:rPr>
                        <a:t>Bel-Air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</a:rPr>
                        <a:t>Increased staffing costs for specialized cardiac unit (specialized staff)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</a:rPr>
                        <a:t>Q1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Request Granted</a:t>
                      </a:r>
                      <a:endParaRPr lang="en-US" sz="11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7338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</a:rPr>
                        <a:t>Geer 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</a:rPr>
                        <a:t>Substantiated vendor cost increase due to geographic location of facility (Canaan, 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</a:rPr>
                        <a:t>Q1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Request Granted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45988"/>
                  </a:ext>
                </a:extLst>
              </a:tr>
              <a:tr h="212624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latin typeface="Arial"/>
                        </a:rPr>
                        <a:t>No Requests made in Q2 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577618"/>
                  </a:ext>
                </a:extLst>
              </a:tr>
              <a:tr h="212624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latin typeface="Arial"/>
                        </a:rPr>
                        <a:t>No Requests made in Q3 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16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648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AEAE-F0B4-B210-06F0-FBD11FDB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/>
              <a:t>Change of Ownership (CHOW) SFY 2022-2024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56039-DB4E-E90A-EB30-F4528A5FF62A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2FFF33-796A-9F34-5FDE-4195C63DB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194508"/>
              </p:ext>
            </p:extLst>
          </p:nvPr>
        </p:nvGraphicFramePr>
        <p:xfrm>
          <a:off x="1103086" y="650445"/>
          <a:ext cx="6937828" cy="411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19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8D9A-08DB-2127-1F67-EF28DDEE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>
                <a:cs typeface="Poppins SemiBold"/>
              </a:rPr>
              <a:t>CHOW Activity: 7/1/24-9/30/24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BC46D-3E32-1DF5-7124-D61BE97DB74F}"/>
              </a:ext>
            </a:extLst>
          </p:cNvPr>
          <p:cNvSpPr txBox="1"/>
          <p:nvPr/>
        </p:nvSpPr>
        <p:spPr>
          <a:xfrm>
            <a:off x="1598212" y="4847023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Connecticut Department of Social Services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60AA0F60-F23B-1C35-FA5A-20B0A6EA3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42408"/>
              </p:ext>
            </p:extLst>
          </p:nvPr>
        </p:nvGraphicFramePr>
        <p:xfrm>
          <a:off x="311700" y="775812"/>
          <a:ext cx="852059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786">
                  <a:extLst>
                    <a:ext uri="{9D8B030D-6E8A-4147-A177-3AD203B41FA5}">
                      <a16:colId xmlns:a16="http://schemas.microsoft.com/office/drawing/2014/main" val="17038614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13399790"/>
                    </a:ext>
                  </a:extLst>
                </a:gridCol>
                <a:gridCol w="1688418">
                  <a:extLst>
                    <a:ext uri="{9D8B030D-6E8A-4147-A177-3AD203B41FA5}">
                      <a16:colId xmlns:a16="http://schemas.microsoft.com/office/drawing/2014/main" val="4035761622"/>
                    </a:ext>
                  </a:extLst>
                </a:gridCol>
                <a:gridCol w="1441074">
                  <a:extLst>
                    <a:ext uri="{9D8B030D-6E8A-4147-A177-3AD203B41FA5}">
                      <a16:colId xmlns:a16="http://schemas.microsoft.com/office/drawing/2014/main" val="830361939"/>
                    </a:ext>
                  </a:extLst>
                </a:gridCol>
                <a:gridCol w="1704120">
                  <a:extLst>
                    <a:ext uri="{9D8B030D-6E8A-4147-A177-3AD203B41FA5}">
                      <a16:colId xmlns:a16="http://schemas.microsoft.com/office/drawing/2014/main" val="16462062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Prior Doing Business As (DBA)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Licensed Bed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For Profit (FP)</a:t>
                      </a:r>
                    </a:p>
                    <a:p>
                      <a:pPr algn="ctr"/>
                      <a:r>
                        <a:rPr lang="en-US" sz="1200"/>
                        <a:t>Not For Profit (NFP)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3739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8/01/2024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Mansfield Center for Nursing and Rehabilitation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Mansfield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01861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9/01/2024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Autumn Lake Healthcare at Glen Hill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Danbury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FP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752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2531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DPH Primary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71E7"/>
      </a:accent1>
      <a:accent2>
        <a:srgbClr val="C6D4FB"/>
      </a:accent2>
      <a:accent3>
        <a:srgbClr val="00214D"/>
      </a:accent3>
      <a:accent4>
        <a:srgbClr val="003D9C"/>
      </a:accent4>
      <a:accent5>
        <a:srgbClr val="7094F5"/>
      </a:accent5>
      <a:accent6>
        <a:srgbClr val="FFFFFF"/>
      </a:accent6>
      <a:hlink>
        <a:srgbClr val="3371E7"/>
      </a:hlink>
      <a:folHlink>
        <a:srgbClr val="3371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 PPT Template Arial.potx" id="{4627BB07-AFFB-421A-9DC0-623677847BCF}" vid="{3D90875B-AB71-475A-81BA-29DECA7B7212}"/>
    </a:ext>
  </a:extLst>
</a:theme>
</file>

<file path=ppt/theme/theme2.xml><?xml version="1.0" encoding="utf-8"?>
<a:theme xmlns:a="http://schemas.openxmlformats.org/drawingml/2006/main" name="Custom Design">
  <a:themeElements>
    <a:clrScheme name="DPH Secondary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4722F"/>
      </a:accent1>
      <a:accent2>
        <a:srgbClr val="02B346"/>
      </a:accent2>
      <a:accent3>
        <a:srgbClr val="F27124"/>
      </a:accent3>
      <a:accent4>
        <a:srgbClr val="FAAA19"/>
      </a:accent4>
      <a:accent5>
        <a:srgbClr val="D8343E"/>
      </a:accent5>
      <a:accent6>
        <a:srgbClr val="94343E"/>
      </a:accent6>
      <a:hlink>
        <a:srgbClr val="3371E7"/>
      </a:hlink>
      <a:folHlink>
        <a:srgbClr val="3371E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PH PPT Template Arial.potx" id="{4627BB07-AFFB-421A-9DC0-623677847BCF}" vid="{7E92A2E6-6510-4F0A-84DE-7F7AD4528C6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DPH PPT Template Arial</Template>
  <Application>Microsoft Office PowerPoint</Application>
  <PresentationFormat>On-screen Show (16:9)</PresentationFormat>
  <Slides>14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Simple Light</vt:lpstr>
      <vt:lpstr>Custom Design</vt:lpstr>
      <vt:lpstr>PowerPoint Presentation</vt:lpstr>
      <vt:lpstr>PowerPoint Presentation</vt:lpstr>
      <vt:lpstr>Bed Capacity-Census Data</vt:lpstr>
      <vt:lpstr>Number of Homes by Bed Count N=197* Nursing Homes</vt:lpstr>
      <vt:lpstr>PowerPoint Presentation</vt:lpstr>
      <vt:lpstr>Nursing Home Receiverships, Bankruptcies, Temporary Managers and Closures</vt:lpstr>
      <vt:lpstr>Request for Interim Rates</vt:lpstr>
      <vt:lpstr>Change of Ownership (CHOW) SFY 2022-2024 </vt:lpstr>
      <vt:lpstr>CHOW Activity: 7/1/24-9/30/24 </vt:lpstr>
      <vt:lpstr>Nursing Home Quality and Safety Issues Top Five Federal Tags for the period July 1, 2024, to September 30, 2024</vt:lpstr>
      <vt:lpstr>Top 5 Most Frequently Cited Deficiencies</vt:lpstr>
      <vt:lpstr>Immediate Jeopardy FFY 2024</vt:lpstr>
      <vt:lpstr>IJs over time, Facilities Impacted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Chris Boyle</dc:creator>
  <cp:revision>12</cp:revision>
  <dcterms:created xsi:type="dcterms:W3CDTF">2024-04-18T18:07:11Z</dcterms:created>
  <dcterms:modified xsi:type="dcterms:W3CDTF">2024-10-09T14:59:51Z</dcterms:modified>
</cp:coreProperties>
</file>