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6" r:id="rId2"/>
    <p:sldId id="372" r:id="rId3"/>
    <p:sldId id="448" r:id="rId4"/>
    <p:sldId id="379" r:id="rId5"/>
    <p:sldId id="476" r:id="rId6"/>
    <p:sldId id="381" r:id="rId7"/>
    <p:sldId id="447" r:id="rId8"/>
    <p:sldId id="478" r:id="rId9"/>
    <p:sldId id="451" r:id="rId10"/>
    <p:sldId id="397" r:id="rId11"/>
    <p:sldId id="465" r:id="rId12"/>
    <p:sldId id="466" r:id="rId13"/>
    <p:sldId id="477" r:id="rId14"/>
    <p:sldId id="468" r:id="rId15"/>
    <p:sldId id="469" r:id="rId16"/>
    <p:sldId id="400" r:id="rId17"/>
    <p:sldId id="402" r:id="rId18"/>
    <p:sldId id="403" r:id="rId19"/>
    <p:sldId id="404" r:id="rId20"/>
    <p:sldId id="408" r:id="rId21"/>
    <p:sldId id="415" r:id="rId22"/>
    <p:sldId id="427" r:id="rId23"/>
    <p:sldId id="428" r:id="rId24"/>
    <p:sldId id="429" r:id="rId25"/>
    <p:sldId id="438" r:id="rId26"/>
    <p:sldId id="398" r:id="rId27"/>
    <p:sldId id="456" r:id="rId28"/>
    <p:sldId id="453" r:id="rId29"/>
    <p:sldId id="472" r:id="rId30"/>
    <p:sldId id="470" r:id="rId31"/>
    <p:sldId id="473" r:id="rId32"/>
    <p:sldId id="399" r:id="rId33"/>
    <p:sldId id="444" r:id="rId34"/>
    <p:sldId id="474" r:id="rId35"/>
    <p:sldId id="479" r:id="rId36"/>
    <p:sldId id="480" r:id="rId37"/>
  </p:sldIdLst>
  <p:sldSz cx="9144000" cy="6858000" type="screen4x3"/>
  <p:notesSz cx="6950075" cy="9236075"/>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79E"/>
    <a:srgbClr val="87C7D9"/>
    <a:srgbClr val="BAABCD"/>
    <a:srgbClr val="A38EBC"/>
    <a:srgbClr val="CDDEAC"/>
    <a:srgbClr val="F6F650"/>
    <a:srgbClr val="B0C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6364" autoAdjust="0"/>
  </p:normalViewPr>
  <p:slideViewPr>
    <p:cSldViewPr snapToGrid="0" snapToObjects="1">
      <p:cViewPr>
        <p:scale>
          <a:sx n="60" d="100"/>
          <a:sy n="60" d="100"/>
        </p:scale>
        <p:origin x="-888" y="-294"/>
      </p:cViewPr>
      <p:guideLst>
        <p:guide orient="horz" pos="2160"/>
        <p:guide pos="2880"/>
      </p:guideLst>
    </p:cSldViewPr>
  </p:slideViewPr>
  <p:outlineViewPr>
    <p:cViewPr>
      <p:scale>
        <a:sx n="33" d="100"/>
        <a:sy n="33" d="100"/>
      </p:scale>
      <p:origin x="0" y="4314"/>
    </p:cViewPr>
  </p:outlineViewPr>
  <p:notesTextViewPr>
    <p:cViewPr>
      <p:scale>
        <a:sx n="100" d="100"/>
        <a:sy n="100" d="100"/>
      </p:scale>
      <p:origin x="0" y="0"/>
    </p:cViewPr>
  </p:notesTextViewPr>
  <p:sorterViewPr>
    <p:cViewPr>
      <p:scale>
        <a:sx n="66" d="100"/>
        <a:sy n="66" d="100"/>
      </p:scale>
      <p:origin x="0" y="12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15.xml.rels><?xml version="1.0" encoding="UTF-8" standalone="yes"?>
<Relationships xmlns="http://schemas.openxmlformats.org/package/2006/relationships"><Relationship Id="rId3" Type="http://schemas.openxmlformats.org/officeDocument/2006/relationships/hyperlink" Target="http://rems.ed.gov/TA_VirtualTrainings.aspx" TargetMode="External"/><Relationship Id="rId2" Type="http://schemas.openxmlformats.org/officeDocument/2006/relationships/hyperlink" Target="http://rems.ed.gov/COP/Default.aspx" TargetMode="External"/><Relationship Id="rId1" Type="http://schemas.openxmlformats.org/officeDocument/2006/relationships/image" Target="../media/image20.png"/><Relationship Id="rId4" Type="http://schemas.openxmlformats.org/officeDocument/2006/relationships/hyperlink" Target="http://rems.ed.gov/Default.aspx" TargetMode="External"/></Relationships>
</file>

<file path=ppt/diagrams/_rels/drawing15.xml.rels><?xml version="1.0" encoding="UTF-8" standalone="yes"?>
<Relationships xmlns="http://schemas.openxmlformats.org/package/2006/relationships"><Relationship Id="rId3" Type="http://schemas.openxmlformats.org/officeDocument/2006/relationships/hyperlink" Target="http://rems.ed.gov/TA_VirtualTrainings.aspx" TargetMode="External"/><Relationship Id="rId2" Type="http://schemas.openxmlformats.org/officeDocument/2006/relationships/hyperlink" Target="http://rems.ed.gov/COP/Default.aspx" TargetMode="External"/><Relationship Id="rId1" Type="http://schemas.openxmlformats.org/officeDocument/2006/relationships/image" Target="../media/image20.png"/><Relationship Id="rId4" Type="http://schemas.openxmlformats.org/officeDocument/2006/relationships/hyperlink" Target="http://rems.ed.gov/Default.aspx"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4BF741-5B6A-40FC-9430-39CE98B3FB50}" type="doc">
      <dgm:prSet loTypeId="urn:microsoft.com/office/officeart/2008/layout/VerticalCurvedList" loCatId="list" qsTypeId="urn:microsoft.com/office/officeart/2005/8/quickstyle/simple2" qsCatId="simple" csTypeId="urn:microsoft.com/office/officeart/2005/8/colors/colorful3" csCatId="colorful" phldr="1"/>
      <dgm:spPr/>
      <dgm:t>
        <a:bodyPr/>
        <a:lstStyle/>
        <a:p>
          <a:endParaRPr lang="en-US"/>
        </a:p>
      </dgm:t>
    </dgm:pt>
    <dgm:pt modelId="{CBBB2C44-69B4-4061-9B39-19265591D08E}">
      <dgm:prSet custT="1"/>
      <dgm:spPr/>
      <dgm:t>
        <a:bodyPr/>
        <a:lstStyle/>
        <a:p>
          <a:r>
            <a:rPr lang="en-US" altLang="en-US" sz="2800" b="1" dirty="0" smtClean="0">
              <a:ea typeface="+mn-ea"/>
              <a:cs typeface="+mn-cs"/>
            </a:rPr>
            <a:t>Introduction to the topic: Incorporating Infectious Disease Planning into a School Emergency Operations Plan (EOP)</a:t>
          </a:r>
          <a:endParaRPr lang="en-US" altLang="en-US" sz="2800" b="1" dirty="0">
            <a:ea typeface="+mn-ea"/>
            <a:cs typeface="+mn-cs"/>
          </a:endParaRPr>
        </a:p>
      </dgm:t>
    </dgm:pt>
    <dgm:pt modelId="{02DA27A3-7A23-4127-B36E-75E245754262}" type="parTrans" cxnId="{75860076-DCB6-4C67-82E1-5AC94686F5CC}">
      <dgm:prSet/>
      <dgm:spPr/>
      <dgm:t>
        <a:bodyPr/>
        <a:lstStyle/>
        <a:p>
          <a:endParaRPr lang="en-US"/>
        </a:p>
      </dgm:t>
    </dgm:pt>
    <dgm:pt modelId="{56034E53-DF49-478F-BC6D-47137B675853}" type="sibTrans" cxnId="{75860076-DCB6-4C67-82E1-5AC94686F5CC}">
      <dgm:prSet/>
      <dgm:spPr/>
      <dgm:t>
        <a:bodyPr/>
        <a:lstStyle/>
        <a:p>
          <a:endParaRPr lang="en-US"/>
        </a:p>
      </dgm:t>
    </dgm:pt>
    <dgm:pt modelId="{6248AB68-26DC-46E2-9F08-011E952A7E0D}">
      <dgm:prSet custT="1"/>
      <dgm:spPr/>
      <dgm:t>
        <a:bodyPr/>
        <a:lstStyle/>
        <a:p>
          <a:r>
            <a:rPr lang="en-US" altLang="en-US" sz="2800" b="1" dirty="0" smtClean="0">
              <a:ea typeface="+mn-ea"/>
              <a:cs typeface="+mn-cs"/>
            </a:rPr>
            <a:t>Connection to the six step planning process</a:t>
          </a:r>
          <a:endParaRPr lang="en-US" altLang="en-US" sz="2800" b="1" dirty="0">
            <a:ea typeface="+mn-ea"/>
            <a:cs typeface="+mn-cs"/>
          </a:endParaRPr>
        </a:p>
      </dgm:t>
    </dgm:pt>
    <dgm:pt modelId="{9C14440E-54F0-456D-9145-9CAA4588BA00}" type="parTrans" cxnId="{1CFD128D-086A-47CB-BA5C-98C0331A9A4E}">
      <dgm:prSet/>
      <dgm:spPr/>
      <dgm:t>
        <a:bodyPr/>
        <a:lstStyle/>
        <a:p>
          <a:endParaRPr lang="en-US"/>
        </a:p>
      </dgm:t>
    </dgm:pt>
    <dgm:pt modelId="{14830F29-5E01-453D-AE6D-C609EDEF3FC6}" type="sibTrans" cxnId="{1CFD128D-086A-47CB-BA5C-98C0331A9A4E}">
      <dgm:prSet/>
      <dgm:spPr/>
      <dgm:t>
        <a:bodyPr/>
        <a:lstStyle/>
        <a:p>
          <a:endParaRPr lang="en-US"/>
        </a:p>
      </dgm:t>
    </dgm:pt>
    <dgm:pt modelId="{0210BA58-D1D3-4EB1-BE13-2D85479D4059}">
      <dgm:prSet custT="1"/>
      <dgm:spPr/>
      <dgm:t>
        <a:bodyPr/>
        <a:lstStyle/>
        <a:p>
          <a:r>
            <a:rPr lang="en-US" altLang="en-US" sz="2800" b="1" dirty="0" smtClean="0">
              <a:ea typeface="+mn-ea"/>
              <a:cs typeface="+mn-cs"/>
            </a:rPr>
            <a:t>Summary and next steps</a:t>
          </a:r>
          <a:endParaRPr lang="en-US" altLang="en-US" sz="2800" b="1" dirty="0">
            <a:ea typeface="+mn-ea"/>
            <a:cs typeface="+mn-cs"/>
          </a:endParaRPr>
        </a:p>
      </dgm:t>
    </dgm:pt>
    <dgm:pt modelId="{C5A2A1C5-CBD7-4D29-A4F9-9890238D1B24}" type="parTrans" cxnId="{59E61BAC-529A-4A83-B3F8-A9A6DEE6006B}">
      <dgm:prSet/>
      <dgm:spPr/>
      <dgm:t>
        <a:bodyPr/>
        <a:lstStyle/>
        <a:p>
          <a:endParaRPr lang="en-US"/>
        </a:p>
      </dgm:t>
    </dgm:pt>
    <dgm:pt modelId="{C5DC944B-513C-4C14-84B7-C6F682931DE5}" type="sibTrans" cxnId="{59E61BAC-529A-4A83-B3F8-A9A6DEE6006B}">
      <dgm:prSet/>
      <dgm:spPr/>
      <dgm:t>
        <a:bodyPr/>
        <a:lstStyle/>
        <a:p>
          <a:endParaRPr lang="en-US"/>
        </a:p>
      </dgm:t>
    </dgm:pt>
    <dgm:pt modelId="{ED45D7A9-7023-498C-9BC7-9645F5F203A1}" type="pres">
      <dgm:prSet presAssocID="{094BF741-5B6A-40FC-9430-39CE98B3FB50}" presName="Name0" presStyleCnt="0">
        <dgm:presLayoutVars>
          <dgm:chMax val="7"/>
          <dgm:chPref val="7"/>
          <dgm:dir/>
        </dgm:presLayoutVars>
      </dgm:prSet>
      <dgm:spPr/>
      <dgm:t>
        <a:bodyPr/>
        <a:lstStyle/>
        <a:p>
          <a:endParaRPr lang="en-US"/>
        </a:p>
      </dgm:t>
    </dgm:pt>
    <dgm:pt modelId="{C7E635AB-DEF4-4811-9A96-CB667530E735}" type="pres">
      <dgm:prSet presAssocID="{094BF741-5B6A-40FC-9430-39CE98B3FB50}" presName="Name1" presStyleCnt="0"/>
      <dgm:spPr/>
    </dgm:pt>
    <dgm:pt modelId="{A5388811-BC47-42E9-B2DF-4D6F8C581EF2}" type="pres">
      <dgm:prSet presAssocID="{094BF741-5B6A-40FC-9430-39CE98B3FB50}" presName="cycle" presStyleCnt="0"/>
      <dgm:spPr/>
    </dgm:pt>
    <dgm:pt modelId="{ACCCF172-AB55-4EE1-808C-75FB280F607A}" type="pres">
      <dgm:prSet presAssocID="{094BF741-5B6A-40FC-9430-39CE98B3FB50}" presName="srcNode" presStyleLbl="node1" presStyleIdx="0" presStyleCnt="3"/>
      <dgm:spPr/>
    </dgm:pt>
    <dgm:pt modelId="{922C6398-A85A-47D3-BBF8-1AC590F2E99A}" type="pres">
      <dgm:prSet presAssocID="{094BF741-5B6A-40FC-9430-39CE98B3FB50}" presName="conn" presStyleLbl="parChTrans1D2" presStyleIdx="0" presStyleCnt="1"/>
      <dgm:spPr/>
      <dgm:t>
        <a:bodyPr/>
        <a:lstStyle/>
        <a:p>
          <a:endParaRPr lang="en-US"/>
        </a:p>
      </dgm:t>
    </dgm:pt>
    <dgm:pt modelId="{9C10054B-DC06-4909-9572-00D34B4907BF}" type="pres">
      <dgm:prSet presAssocID="{094BF741-5B6A-40FC-9430-39CE98B3FB50}" presName="extraNode" presStyleLbl="node1" presStyleIdx="0" presStyleCnt="3"/>
      <dgm:spPr/>
    </dgm:pt>
    <dgm:pt modelId="{0E08B24A-520B-45C2-AC7C-825D5D8C263F}" type="pres">
      <dgm:prSet presAssocID="{094BF741-5B6A-40FC-9430-39CE98B3FB50}" presName="dstNode" presStyleLbl="node1" presStyleIdx="0" presStyleCnt="3"/>
      <dgm:spPr/>
    </dgm:pt>
    <dgm:pt modelId="{CBA76457-71A7-4802-84DD-53DFF1762425}" type="pres">
      <dgm:prSet presAssocID="{CBBB2C44-69B4-4061-9B39-19265591D08E}" presName="text_1" presStyleLbl="node1" presStyleIdx="0" presStyleCnt="3" custScaleY="129831">
        <dgm:presLayoutVars>
          <dgm:bulletEnabled val="1"/>
        </dgm:presLayoutVars>
      </dgm:prSet>
      <dgm:spPr/>
      <dgm:t>
        <a:bodyPr/>
        <a:lstStyle/>
        <a:p>
          <a:endParaRPr lang="en-US"/>
        </a:p>
      </dgm:t>
    </dgm:pt>
    <dgm:pt modelId="{8FE56302-6A8E-470B-8963-002E0C1F1965}" type="pres">
      <dgm:prSet presAssocID="{CBBB2C44-69B4-4061-9B39-19265591D08E}" presName="accent_1" presStyleCnt="0"/>
      <dgm:spPr/>
    </dgm:pt>
    <dgm:pt modelId="{B908A990-4267-4372-8A6C-BB51ACA242A4}" type="pres">
      <dgm:prSet presAssocID="{CBBB2C44-69B4-4061-9B39-19265591D08E}" presName="accentRepeatNode" presStyleLbl="solidFgAcc1" presStyleIdx="0" presStyleCnt="3" custScaleY="100001"/>
      <dgm:spPr/>
    </dgm:pt>
    <dgm:pt modelId="{9C9E13CD-25F4-4BD7-91F1-94B032AE5536}" type="pres">
      <dgm:prSet presAssocID="{6248AB68-26DC-46E2-9F08-011E952A7E0D}" presName="text_2" presStyleLbl="node1" presStyleIdx="1" presStyleCnt="3" custScaleY="126522">
        <dgm:presLayoutVars>
          <dgm:bulletEnabled val="1"/>
        </dgm:presLayoutVars>
      </dgm:prSet>
      <dgm:spPr/>
      <dgm:t>
        <a:bodyPr/>
        <a:lstStyle/>
        <a:p>
          <a:endParaRPr lang="en-US"/>
        </a:p>
      </dgm:t>
    </dgm:pt>
    <dgm:pt modelId="{91B98FA8-0431-481D-B293-041FE168730B}" type="pres">
      <dgm:prSet presAssocID="{6248AB68-26DC-46E2-9F08-011E952A7E0D}" presName="accent_2" presStyleCnt="0"/>
      <dgm:spPr/>
    </dgm:pt>
    <dgm:pt modelId="{AEB72CB5-B7C7-45A7-816D-C3315F7739D0}" type="pres">
      <dgm:prSet presAssocID="{6248AB68-26DC-46E2-9F08-011E952A7E0D}" presName="accentRepeatNode" presStyleLbl="solidFgAcc1" presStyleIdx="1" presStyleCnt="3"/>
      <dgm:spPr/>
    </dgm:pt>
    <dgm:pt modelId="{B7DB540B-05DC-4401-9F6A-554690EB91C6}" type="pres">
      <dgm:prSet presAssocID="{0210BA58-D1D3-4EB1-BE13-2D85479D4059}" presName="text_3" presStyleLbl="node1" presStyleIdx="2" presStyleCnt="3" custScaleY="131722">
        <dgm:presLayoutVars>
          <dgm:bulletEnabled val="1"/>
        </dgm:presLayoutVars>
      </dgm:prSet>
      <dgm:spPr/>
      <dgm:t>
        <a:bodyPr/>
        <a:lstStyle/>
        <a:p>
          <a:endParaRPr lang="en-US"/>
        </a:p>
      </dgm:t>
    </dgm:pt>
    <dgm:pt modelId="{90CE5BE7-1C8B-4DF7-B2FE-A8EDCD36CA85}" type="pres">
      <dgm:prSet presAssocID="{0210BA58-D1D3-4EB1-BE13-2D85479D4059}" presName="accent_3" presStyleCnt="0"/>
      <dgm:spPr/>
    </dgm:pt>
    <dgm:pt modelId="{2789D502-5072-4B01-8D60-84B9F6BF6DB4}" type="pres">
      <dgm:prSet presAssocID="{0210BA58-D1D3-4EB1-BE13-2D85479D4059}" presName="accentRepeatNode" presStyleLbl="solidFgAcc1" presStyleIdx="2" presStyleCnt="3"/>
      <dgm:spPr/>
    </dgm:pt>
  </dgm:ptLst>
  <dgm:cxnLst>
    <dgm:cxn modelId="{59E61BAC-529A-4A83-B3F8-A9A6DEE6006B}" srcId="{094BF741-5B6A-40FC-9430-39CE98B3FB50}" destId="{0210BA58-D1D3-4EB1-BE13-2D85479D4059}" srcOrd="2" destOrd="0" parTransId="{C5A2A1C5-CBD7-4D29-A4F9-9890238D1B24}" sibTransId="{C5DC944B-513C-4C14-84B7-C6F682931DE5}"/>
    <dgm:cxn modelId="{1CFD128D-086A-47CB-BA5C-98C0331A9A4E}" srcId="{094BF741-5B6A-40FC-9430-39CE98B3FB50}" destId="{6248AB68-26DC-46E2-9F08-011E952A7E0D}" srcOrd="1" destOrd="0" parTransId="{9C14440E-54F0-456D-9145-9CAA4588BA00}" sibTransId="{14830F29-5E01-453D-AE6D-C609EDEF3FC6}"/>
    <dgm:cxn modelId="{97AB2509-8EC8-4705-8146-50275DF255F6}" type="presOf" srcId="{CBBB2C44-69B4-4061-9B39-19265591D08E}" destId="{CBA76457-71A7-4802-84DD-53DFF1762425}" srcOrd="0" destOrd="0" presId="urn:microsoft.com/office/officeart/2008/layout/VerticalCurvedList"/>
    <dgm:cxn modelId="{005E31A8-1672-493D-9A1D-1A924AA43236}" type="presOf" srcId="{0210BA58-D1D3-4EB1-BE13-2D85479D4059}" destId="{B7DB540B-05DC-4401-9F6A-554690EB91C6}" srcOrd="0" destOrd="0" presId="urn:microsoft.com/office/officeart/2008/layout/VerticalCurvedList"/>
    <dgm:cxn modelId="{42DDD9BA-AAA3-4A78-B05E-F36D4955421A}" type="presOf" srcId="{094BF741-5B6A-40FC-9430-39CE98B3FB50}" destId="{ED45D7A9-7023-498C-9BC7-9645F5F203A1}" srcOrd="0" destOrd="0" presId="urn:microsoft.com/office/officeart/2008/layout/VerticalCurvedList"/>
    <dgm:cxn modelId="{75860076-DCB6-4C67-82E1-5AC94686F5CC}" srcId="{094BF741-5B6A-40FC-9430-39CE98B3FB50}" destId="{CBBB2C44-69B4-4061-9B39-19265591D08E}" srcOrd="0" destOrd="0" parTransId="{02DA27A3-7A23-4127-B36E-75E245754262}" sibTransId="{56034E53-DF49-478F-BC6D-47137B675853}"/>
    <dgm:cxn modelId="{184C7CD2-38FC-4AF7-82A9-957C160AB688}" type="presOf" srcId="{6248AB68-26DC-46E2-9F08-011E952A7E0D}" destId="{9C9E13CD-25F4-4BD7-91F1-94B032AE5536}" srcOrd="0" destOrd="0" presId="urn:microsoft.com/office/officeart/2008/layout/VerticalCurvedList"/>
    <dgm:cxn modelId="{3BEC89A4-6DC6-4179-85C8-3F57BF2F2F3E}" type="presOf" srcId="{56034E53-DF49-478F-BC6D-47137B675853}" destId="{922C6398-A85A-47D3-BBF8-1AC590F2E99A}" srcOrd="0" destOrd="0" presId="urn:microsoft.com/office/officeart/2008/layout/VerticalCurvedList"/>
    <dgm:cxn modelId="{A43FA949-05CC-4115-841C-7CCB95BA98BB}" type="presParOf" srcId="{ED45D7A9-7023-498C-9BC7-9645F5F203A1}" destId="{C7E635AB-DEF4-4811-9A96-CB667530E735}" srcOrd="0" destOrd="0" presId="urn:microsoft.com/office/officeart/2008/layout/VerticalCurvedList"/>
    <dgm:cxn modelId="{EE14056A-C7EF-4C27-9F74-F7B6E949C7CE}" type="presParOf" srcId="{C7E635AB-DEF4-4811-9A96-CB667530E735}" destId="{A5388811-BC47-42E9-B2DF-4D6F8C581EF2}" srcOrd="0" destOrd="0" presId="urn:microsoft.com/office/officeart/2008/layout/VerticalCurvedList"/>
    <dgm:cxn modelId="{EAAEA0B2-B859-49AE-91D9-8250F5B070D2}" type="presParOf" srcId="{A5388811-BC47-42E9-B2DF-4D6F8C581EF2}" destId="{ACCCF172-AB55-4EE1-808C-75FB280F607A}" srcOrd="0" destOrd="0" presId="urn:microsoft.com/office/officeart/2008/layout/VerticalCurvedList"/>
    <dgm:cxn modelId="{9DCDF8CD-95CE-4816-B8D2-BDD96DE6E810}" type="presParOf" srcId="{A5388811-BC47-42E9-B2DF-4D6F8C581EF2}" destId="{922C6398-A85A-47D3-BBF8-1AC590F2E99A}" srcOrd="1" destOrd="0" presId="urn:microsoft.com/office/officeart/2008/layout/VerticalCurvedList"/>
    <dgm:cxn modelId="{59361616-4EF5-4B79-8B15-C82CE3597D64}" type="presParOf" srcId="{A5388811-BC47-42E9-B2DF-4D6F8C581EF2}" destId="{9C10054B-DC06-4909-9572-00D34B4907BF}" srcOrd="2" destOrd="0" presId="urn:microsoft.com/office/officeart/2008/layout/VerticalCurvedList"/>
    <dgm:cxn modelId="{3877298A-E810-4DD7-BEE3-2F2C0BF3AB13}" type="presParOf" srcId="{A5388811-BC47-42E9-B2DF-4D6F8C581EF2}" destId="{0E08B24A-520B-45C2-AC7C-825D5D8C263F}" srcOrd="3" destOrd="0" presId="urn:microsoft.com/office/officeart/2008/layout/VerticalCurvedList"/>
    <dgm:cxn modelId="{8B4A7B0D-A81B-420F-93CC-E1BD79068490}" type="presParOf" srcId="{C7E635AB-DEF4-4811-9A96-CB667530E735}" destId="{CBA76457-71A7-4802-84DD-53DFF1762425}" srcOrd="1" destOrd="0" presId="urn:microsoft.com/office/officeart/2008/layout/VerticalCurvedList"/>
    <dgm:cxn modelId="{C00E87CC-E7EE-4DA3-B29C-4F4319BFEEB8}" type="presParOf" srcId="{C7E635AB-DEF4-4811-9A96-CB667530E735}" destId="{8FE56302-6A8E-470B-8963-002E0C1F1965}" srcOrd="2" destOrd="0" presId="urn:microsoft.com/office/officeart/2008/layout/VerticalCurvedList"/>
    <dgm:cxn modelId="{2611468C-800E-4F39-9E5D-9320A56802A0}" type="presParOf" srcId="{8FE56302-6A8E-470B-8963-002E0C1F1965}" destId="{B908A990-4267-4372-8A6C-BB51ACA242A4}" srcOrd="0" destOrd="0" presId="urn:microsoft.com/office/officeart/2008/layout/VerticalCurvedList"/>
    <dgm:cxn modelId="{EA9AD225-3A7F-4FAE-8FAE-A2AD88F143E7}" type="presParOf" srcId="{C7E635AB-DEF4-4811-9A96-CB667530E735}" destId="{9C9E13CD-25F4-4BD7-91F1-94B032AE5536}" srcOrd="3" destOrd="0" presId="urn:microsoft.com/office/officeart/2008/layout/VerticalCurvedList"/>
    <dgm:cxn modelId="{8897C970-D6B6-4F0A-A0D9-272B840837F5}" type="presParOf" srcId="{C7E635AB-DEF4-4811-9A96-CB667530E735}" destId="{91B98FA8-0431-481D-B293-041FE168730B}" srcOrd="4" destOrd="0" presId="urn:microsoft.com/office/officeart/2008/layout/VerticalCurvedList"/>
    <dgm:cxn modelId="{54A1103B-2974-45E9-8C32-675281703526}" type="presParOf" srcId="{91B98FA8-0431-481D-B293-041FE168730B}" destId="{AEB72CB5-B7C7-45A7-816D-C3315F7739D0}" srcOrd="0" destOrd="0" presId="urn:microsoft.com/office/officeart/2008/layout/VerticalCurvedList"/>
    <dgm:cxn modelId="{C9A61CF4-C7A5-4101-8BB3-C14423DBC2F5}" type="presParOf" srcId="{C7E635AB-DEF4-4811-9A96-CB667530E735}" destId="{B7DB540B-05DC-4401-9F6A-554690EB91C6}" srcOrd="5" destOrd="0" presId="urn:microsoft.com/office/officeart/2008/layout/VerticalCurvedList"/>
    <dgm:cxn modelId="{D48436AE-4A35-47DF-B291-EC27F7665706}" type="presParOf" srcId="{C7E635AB-DEF4-4811-9A96-CB667530E735}" destId="{90CE5BE7-1C8B-4DF7-B2FE-A8EDCD36CA85}" srcOrd="6" destOrd="0" presId="urn:microsoft.com/office/officeart/2008/layout/VerticalCurvedList"/>
    <dgm:cxn modelId="{4C386AB9-9C8F-464B-ADCE-59451AC82D71}" type="presParOf" srcId="{90CE5BE7-1C8B-4DF7-B2FE-A8EDCD36CA85}" destId="{2789D502-5072-4B01-8D60-84B9F6BF6D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878123D-EA72-4172-89C9-850D875F5776}"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US"/>
        </a:p>
      </dgm:t>
    </dgm:pt>
    <dgm:pt modelId="{8FBDB153-BF9A-4386-861E-B01DDDD28249}">
      <dgm:prSet phldrT="[Text]" custT="1"/>
      <dgm:spPr/>
      <dgm:t>
        <a:bodyPr/>
        <a:lstStyle/>
        <a:p>
          <a:r>
            <a:rPr lang="en-US" sz="1800" b="1" dirty="0" smtClean="0">
              <a:effectLst/>
            </a:rPr>
            <a:t>Promote early treatment for those who may be at higher risk;</a:t>
          </a:r>
          <a:endParaRPr lang="en-US" sz="1800" b="1" dirty="0">
            <a:effectLst/>
          </a:endParaRPr>
        </a:p>
      </dgm:t>
    </dgm:pt>
    <dgm:pt modelId="{7FDD32C0-C872-4382-8A05-76F9864152F0}" type="parTrans" cxnId="{7CE35FE5-D7F4-4FF4-BA2A-77449A1D3433}">
      <dgm:prSet/>
      <dgm:spPr/>
      <dgm:t>
        <a:bodyPr/>
        <a:lstStyle/>
        <a:p>
          <a:endParaRPr lang="en-US" sz="1800" b="1">
            <a:effectLst/>
          </a:endParaRPr>
        </a:p>
      </dgm:t>
    </dgm:pt>
    <dgm:pt modelId="{E7EE0056-3FED-4C9E-96F5-AC37E5C9F96A}" type="sibTrans" cxnId="{7CE35FE5-D7F4-4FF4-BA2A-77449A1D3433}">
      <dgm:prSet/>
      <dgm:spPr/>
      <dgm:t>
        <a:bodyPr/>
        <a:lstStyle/>
        <a:p>
          <a:endParaRPr lang="en-US" sz="1800" b="1">
            <a:effectLst/>
          </a:endParaRPr>
        </a:p>
      </dgm:t>
    </dgm:pt>
    <dgm:pt modelId="{652B3E6C-9A9D-4F80-85BE-1DFB93630399}">
      <dgm:prSet phldrT="[Text]" custT="1"/>
      <dgm:spPr>
        <a:solidFill>
          <a:srgbClr val="B0CA7C"/>
        </a:solidFill>
      </dgm:spPr>
      <dgm:t>
        <a:bodyPr/>
        <a:lstStyle/>
        <a:p>
          <a:r>
            <a:rPr lang="en-US" sz="1800" b="1" dirty="0" smtClean="0">
              <a:effectLst/>
            </a:rPr>
            <a:t>Advise the sick to stay home from school and school events;</a:t>
          </a:r>
          <a:endParaRPr lang="en-US" sz="1800" b="1" dirty="0">
            <a:effectLst/>
          </a:endParaRPr>
        </a:p>
      </dgm:t>
    </dgm:pt>
    <dgm:pt modelId="{2682A17E-32C5-4F29-8385-09F6405E45D8}" type="parTrans" cxnId="{5185F9CD-55D3-4DA8-A8F4-0DDD7B4600BC}">
      <dgm:prSet/>
      <dgm:spPr/>
      <dgm:t>
        <a:bodyPr/>
        <a:lstStyle/>
        <a:p>
          <a:endParaRPr lang="en-US" sz="1800" b="1">
            <a:effectLst/>
          </a:endParaRPr>
        </a:p>
      </dgm:t>
    </dgm:pt>
    <dgm:pt modelId="{D65210EF-DEBE-4F6C-9D05-C0C122AF2FD5}" type="sibTrans" cxnId="{5185F9CD-55D3-4DA8-A8F4-0DDD7B4600BC}">
      <dgm:prSet/>
      <dgm:spPr/>
      <dgm:t>
        <a:bodyPr/>
        <a:lstStyle/>
        <a:p>
          <a:endParaRPr lang="en-US" sz="1800" b="1">
            <a:effectLst/>
          </a:endParaRPr>
        </a:p>
      </dgm:t>
    </dgm:pt>
    <dgm:pt modelId="{CDD581AA-DF6D-4A83-8AB0-349C0F6620CE}">
      <dgm:prSet phldrT="[Text]" custT="1"/>
      <dgm:spPr/>
      <dgm:t>
        <a:bodyPr/>
        <a:lstStyle/>
        <a:p>
          <a:r>
            <a:rPr lang="en-US" sz="1800" b="1" dirty="0" smtClean="0">
              <a:effectLst/>
            </a:rPr>
            <a:t>Conduct active screening for illness at school; </a:t>
          </a:r>
          <a:endParaRPr lang="en-US" sz="1800" b="1" dirty="0">
            <a:effectLst/>
          </a:endParaRPr>
        </a:p>
      </dgm:t>
    </dgm:pt>
    <dgm:pt modelId="{E8F1FCDB-8FA8-466B-ACC4-20EF9D09E640}" type="parTrans" cxnId="{C4F3E15C-B1B9-4D17-A23C-B47C7BC96229}">
      <dgm:prSet/>
      <dgm:spPr/>
      <dgm:t>
        <a:bodyPr/>
        <a:lstStyle/>
        <a:p>
          <a:endParaRPr lang="en-US" sz="1800" b="1">
            <a:effectLst/>
          </a:endParaRPr>
        </a:p>
      </dgm:t>
    </dgm:pt>
    <dgm:pt modelId="{F2F486BE-636F-4016-A962-349A311B17C1}" type="sibTrans" cxnId="{C4F3E15C-B1B9-4D17-A23C-B47C7BC96229}">
      <dgm:prSet/>
      <dgm:spPr/>
      <dgm:t>
        <a:bodyPr/>
        <a:lstStyle/>
        <a:p>
          <a:endParaRPr lang="en-US" sz="1800" b="1">
            <a:effectLst/>
          </a:endParaRPr>
        </a:p>
      </dgm:t>
    </dgm:pt>
    <dgm:pt modelId="{4910C3E7-14A2-41B2-B0D0-DF8098304401}">
      <dgm:prSet phldrT="[Text]" custT="1"/>
      <dgm:spPr>
        <a:solidFill>
          <a:srgbClr val="B0CA7C"/>
        </a:solidFill>
      </dgm:spPr>
      <dgm:t>
        <a:bodyPr/>
        <a:lstStyle/>
        <a:p>
          <a:r>
            <a:rPr lang="en-US" sz="1800" b="1" dirty="0" smtClean="0">
              <a:effectLst/>
            </a:rPr>
            <a:t>Separate sick students and staff at school; </a:t>
          </a:r>
          <a:endParaRPr lang="en-US" sz="1800" b="1" dirty="0">
            <a:effectLst/>
          </a:endParaRPr>
        </a:p>
      </dgm:t>
    </dgm:pt>
    <dgm:pt modelId="{7475E430-8F41-405B-A1C0-D7A49808D4C6}" type="parTrans" cxnId="{91A436A6-AB7C-4DF1-9229-DD681762AFCF}">
      <dgm:prSet/>
      <dgm:spPr/>
      <dgm:t>
        <a:bodyPr/>
        <a:lstStyle/>
        <a:p>
          <a:endParaRPr lang="en-US" sz="1800" b="1">
            <a:effectLst/>
          </a:endParaRPr>
        </a:p>
      </dgm:t>
    </dgm:pt>
    <dgm:pt modelId="{CC91D3B7-1DA1-4DF8-A420-99C0AC7F5E79}" type="sibTrans" cxnId="{91A436A6-AB7C-4DF1-9229-DD681762AFCF}">
      <dgm:prSet/>
      <dgm:spPr/>
      <dgm:t>
        <a:bodyPr/>
        <a:lstStyle/>
        <a:p>
          <a:endParaRPr lang="en-US" sz="1800" b="1">
            <a:effectLst/>
          </a:endParaRPr>
        </a:p>
      </dgm:t>
    </dgm:pt>
    <dgm:pt modelId="{0F5739D7-3B4E-4B22-9F74-C47DE4DFD342}">
      <dgm:prSet phldrT="[Text]" custT="1"/>
      <dgm:spPr/>
      <dgm:t>
        <a:bodyPr/>
        <a:lstStyle/>
        <a:p>
          <a:r>
            <a:rPr lang="en-US" sz="1800" b="1" dirty="0" smtClean="0">
              <a:effectLst/>
            </a:rPr>
            <a:t>Increase social distances within the school environment;</a:t>
          </a:r>
          <a:endParaRPr lang="en-US" sz="1800" b="1" dirty="0">
            <a:effectLst/>
          </a:endParaRPr>
        </a:p>
      </dgm:t>
    </dgm:pt>
    <dgm:pt modelId="{F0E8CCA1-4855-4E38-925C-2C1D72D0EC2F}" type="parTrans" cxnId="{7685F096-1350-4CC4-A160-A95E7426E0A2}">
      <dgm:prSet/>
      <dgm:spPr/>
      <dgm:t>
        <a:bodyPr/>
        <a:lstStyle/>
        <a:p>
          <a:endParaRPr lang="en-US" sz="1800" b="1">
            <a:effectLst/>
          </a:endParaRPr>
        </a:p>
      </dgm:t>
    </dgm:pt>
    <dgm:pt modelId="{02A64D4D-7361-423B-8250-654F08CBE7D0}" type="sibTrans" cxnId="{7685F096-1350-4CC4-A160-A95E7426E0A2}">
      <dgm:prSet/>
      <dgm:spPr/>
      <dgm:t>
        <a:bodyPr/>
        <a:lstStyle/>
        <a:p>
          <a:endParaRPr lang="en-US" sz="1800" b="1">
            <a:effectLst/>
          </a:endParaRPr>
        </a:p>
      </dgm:t>
    </dgm:pt>
    <dgm:pt modelId="{5D4BB1F8-9BBC-4C82-ACB0-8A732F22C617}">
      <dgm:prSet phldrT="[Text]" custT="1"/>
      <dgm:spPr>
        <a:solidFill>
          <a:srgbClr val="B0CA7C"/>
        </a:solidFill>
      </dgm:spPr>
      <dgm:t>
        <a:bodyPr/>
        <a:lstStyle/>
        <a:p>
          <a:r>
            <a:rPr lang="en-US" sz="1800" b="1" dirty="0" smtClean="0">
              <a:effectLst/>
            </a:rPr>
            <a:t>Adapt attendance policies; and</a:t>
          </a:r>
          <a:endParaRPr lang="en-US" sz="1800" b="1" dirty="0">
            <a:effectLst/>
          </a:endParaRPr>
        </a:p>
      </dgm:t>
    </dgm:pt>
    <dgm:pt modelId="{2478ABA3-BAC0-4FB6-AC8C-51B1E600F2E9}" type="parTrans" cxnId="{FDCFE5FE-1ECA-43AD-8170-AA5290CF1A2A}">
      <dgm:prSet/>
      <dgm:spPr/>
      <dgm:t>
        <a:bodyPr/>
        <a:lstStyle/>
        <a:p>
          <a:endParaRPr lang="en-US" sz="1800" b="1">
            <a:effectLst/>
          </a:endParaRPr>
        </a:p>
      </dgm:t>
    </dgm:pt>
    <dgm:pt modelId="{A274B8A1-E9A1-4632-9C37-F8F46BAE8D32}" type="sibTrans" cxnId="{FDCFE5FE-1ECA-43AD-8170-AA5290CF1A2A}">
      <dgm:prSet/>
      <dgm:spPr/>
      <dgm:t>
        <a:bodyPr/>
        <a:lstStyle/>
        <a:p>
          <a:endParaRPr lang="en-US" sz="1800" b="1">
            <a:effectLst/>
          </a:endParaRPr>
        </a:p>
      </dgm:t>
    </dgm:pt>
    <dgm:pt modelId="{8DC1D99E-7B97-49AA-A207-825363467405}">
      <dgm:prSet phldrT="[Text]" custT="1"/>
      <dgm:spPr/>
      <dgm:t>
        <a:bodyPr/>
        <a:lstStyle/>
        <a:p>
          <a:r>
            <a:rPr lang="en-US" sz="1800" b="1" dirty="0" smtClean="0">
              <a:effectLst/>
            </a:rPr>
            <a:t>Consider school dismissals.</a:t>
          </a:r>
          <a:endParaRPr lang="en-US" sz="1800" b="1" dirty="0">
            <a:effectLst/>
          </a:endParaRPr>
        </a:p>
      </dgm:t>
    </dgm:pt>
    <dgm:pt modelId="{EF9B3764-0843-48DB-8026-A6FBDF656ACE}" type="parTrans" cxnId="{6A419C77-6496-427B-8ED1-E365A8868194}">
      <dgm:prSet/>
      <dgm:spPr/>
      <dgm:t>
        <a:bodyPr/>
        <a:lstStyle/>
        <a:p>
          <a:endParaRPr lang="en-US" sz="1800" b="1">
            <a:effectLst/>
          </a:endParaRPr>
        </a:p>
      </dgm:t>
    </dgm:pt>
    <dgm:pt modelId="{3B520D87-95D4-4646-8EC2-042CA8929F76}" type="sibTrans" cxnId="{6A419C77-6496-427B-8ED1-E365A8868194}">
      <dgm:prSet/>
      <dgm:spPr/>
      <dgm:t>
        <a:bodyPr/>
        <a:lstStyle/>
        <a:p>
          <a:endParaRPr lang="en-US" sz="1800" b="1">
            <a:effectLst/>
          </a:endParaRPr>
        </a:p>
      </dgm:t>
    </dgm:pt>
    <dgm:pt modelId="{6B126852-1604-455A-901C-8A8BC3BB0BD5}" type="pres">
      <dgm:prSet presAssocID="{F878123D-EA72-4172-89C9-850D875F5776}" presName="linear" presStyleCnt="0">
        <dgm:presLayoutVars>
          <dgm:animLvl val="lvl"/>
          <dgm:resizeHandles val="exact"/>
        </dgm:presLayoutVars>
      </dgm:prSet>
      <dgm:spPr/>
      <dgm:t>
        <a:bodyPr/>
        <a:lstStyle/>
        <a:p>
          <a:endParaRPr lang="en-US"/>
        </a:p>
      </dgm:t>
    </dgm:pt>
    <dgm:pt modelId="{C868786B-DDE1-4E22-B6AD-DCEF5DD29445}" type="pres">
      <dgm:prSet presAssocID="{8FBDB153-BF9A-4386-861E-B01DDDD28249}" presName="parentText" presStyleLbl="node1" presStyleIdx="0" presStyleCnt="7">
        <dgm:presLayoutVars>
          <dgm:chMax val="0"/>
          <dgm:bulletEnabled val="1"/>
        </dgm:presLayoutVars>
      </dgm:prSet>
      <dgm:spPr/>
      <dgm:t>
        <a:bodyPr/>
        <a:lstStyle/>
        <a:p>
          <a:endParaRPr lang="en-US"/>
        </a:p>
      </dgm:t>
    </dgm:pt>
    <dgm:pt modelId="{C1883039-4843-4DC1-B99B-97EFA19CC9A8}" type="pres">
      <dgm:prSet presAssocID="{E7EE0056-3FED-4C9E-96F5-AC37E5C9F96A}" presName="spacer" presStyleCnt="0"/>
      <dgm:spPr/>
      <dgm:t>
        <a:bodyPr/>
        <a:lstStyle/>
        <a:p>
          <a:endParaRPr lang="en-US"/>
        </a:p>
      </dgm:t>
    </dgm:pt>
    <dgm:pt modelId="{314CCC8F-F5C2-4CDE-901E-C47272A8AEAF}" type="pres">
      <dgm:prSet presAssocID="{652B3E6C-9A9D-4F80-85BE-1DFB93630399}" presName="parentText" presStyleLbl="node1" presStyleIdx="1" presStyleCnt="7">
        <dgm:presLayoutVars>
          <dgm:chMax val="0"/>
          <dgm:bulletEnabled val="1"/>
        </dgm:presLayoutVars>
      </dgm:prSet>
      <dgm:spPr/>
      <dgm:t>
        <a:bodyPr/>
        <a:lstStyle/>
        <a:p>
          <a:endParaRPr lang="en-US"/>
        </a:p>
      </dgm:t>
    </dgm:pt>
    <dgm:pt modelId="{796B3DB3-7542-4C27-B096-EB14DF34A106}" type="pres">
      <dgm:prSet presAssocID="{D65210EF-DEBE-4F6C-9D05-C0C122AF2FD5}" presName="spacer" presStyleCnt="0"/>
      <dgm:spPr/>
      <dgm:t>
        <a:bodyPr/>
        <a:lstStyle/>
        <a:p>
          <a:endParaRPr lang="en-US"/>
        </a:p>
      </dgm:t>
    </dgm:pt>
    <dgm:pt modelId="{CD6F42A4-10AF-4580-B49A-13F4F80F2FBC}" type="pres">
      <dgm:prSet presAssocID="{CDD581AA-DF6D-4A83-8AB0-349C0F6620CE}" presName="parentText" presStyleLbl="node1" presStyleIdx="2" presStyleCnt="7">
        <dgm:presLayoutVars>
          <dgm:chMax val="0"/>
          <dgm:bulletEnabled val="1"/>
        </dgm:presLayoutVars>
      </dgm:prSet>
      <dgm:spPr/>
      <dgm:t>
        <a:bodyPr/>
        <a:lstStyle/>
        <a:p>
          <a:endParaRPr lang="en-US"/>
        </a:p>
      </dgm:t>
    </dgm:pt>
    <dgm:pt modelId="{9899B230-CF11-4AA0-A4CB-C40176CC8C07}" type="pres">
      <dgm:prSet presAssocID="{F2F486BE-636F-4016-A962-349A311B17C1}" presName="spacer" presStyleCnt="0"/>
      <dgm:spPr/>
      <dgm:t>
        <a:bodyPr/>
        <a:lstStyle/>
        <a:p>
          <a:endParaRPr lang="en-US"/>
        </a:p>
      </dgm:t>
    </dgm:pt>
    <dgm:pt modelId="{9BBC96DE-2FA4-4EB7-889A-D0E6FCF7B8A8}" type="pres">
      <dgm:prSet presAssocID="{4910C3E7-14A2-41B2-B0D0-DF8098304401}" presName="parentText" presStyleLbl="node1" presStyleIdx="3" presStyleCnt="7">
        <dgm:presLayoutVars>
          <dgm:chMax val="0"/>
          <dgm:bulletEnabled val="1"/>
        </dgm:presLayoutVars>
      </dgm:prSet>
      <dgm:spPr/>
      <dgm:t>
        <a:bodyPr/>
        <a:lstStyle/>
        <a:p>
          <a:endParaRPr lang="en-US"/>
        </a:p>
      </dgm:t>
    </dgm:pt>
    <dgm:pt modelId="{56151979-1DB5-478B-9A78-B6B880DD0395}" type="pres">
      <dgm:prSet presAssocID="{CC91D3B7-1DA1-4DF8-A420-99C0AC7F5E79}" presName="spacer" presStyleCnt="0"/>
      <dgm:spPr/>
      <dgm:t>
        <a:bodyPr/>
        <a:lstStyle/>
        <a:p>
          <a:endParaRPr lang="en-US"/>
        </a:p>
      </dgm:t>
    </dgm:pt>
    <dgm:pt modelId="{FF259054-4442-4B66-AEE6-7CEE3F1D143F}" type="pres">
      <dgm:prSet presAssocID="{0F5739D7-3B4E-4B22-9F74-C47DE4DFD342}" presName="parentText" presStyleLbl="node1" presStyleIdx="4" presStyleCnt="7">
        <dgm:presLayoutVars>
          <dgm:chMax val="0"/>
          <dgm:bulletEnabled val="1"/>
        </dgm:presLayoutVars>
      </dgm:prSet>
      <dgm:spPr/>
      <dgm:t>
        <a:bodyPr/>
        <a:lstStyle/>
        <a:p>
          <a:endParaRPr lang="en-US"/>
        </a:p>
      </dgm:t>
    </dgm:pt>
    <dgm:pt modelId="{47D34465-46A8-4BB8-A28B-29967A99B1F6}" type="pres">
      <dgm:prSet presAssocID="{02A64D4D-7361-423B-8250-654F08CBE7D0}" presName="spacer" presStyleCnt="0"/>
      <dgm:spPr/>
      <dgm:t>
        <a:bodyPr/>
        <a:lstStyle/>
        <a:p>
          <a:endParaRPr lang="en-US"/>
        </a:p>
      </dgm:t>
    </dgm:pt>
    <dgm:pt modelId="{F2996269-5819-430B-9A65-9E2E2B5B5C26}" type="pres">
      <dgm:prSet presAssocID="{5D4BB1F8-9BBC-4C82-ACB0-8A732F22C617}" presName="parentText" presStyleLbl="node1" presStyleIdx="5" presStyleCnt="7">
        <dgm:presLayoutVars>
          <dgm:chMax val="0"/>
          <dgm:bulletEnabled val="1"/>
        </dgm:presLayoutVars>
      </dgm:prSet>
      <dgm:spPr/>
      <dgm:t>
        <a:bodyPr/>
        <a:lstStyle/>
        <a:p>
          <a:endParaRPr lang="en-US"/>
        </a:p>
      </dgm:t>
    </dgm:pt>
    <dgm:pt modelId="{A104B5EA-E4DA-45BE-8323-082D2C862EF7}" type="pres">
      <dgm:prSet presAssocID="{A274B8A1-E9A1-4632-9C37-F8F46BAE8D32}" presName="spacer" presStyleCnt="0"/>
      <dgm:spPr/>
      <dgm:t>
        <a:bodyPr/>
        <a:lstStyle/>
        <a:p>
          <a:endParaRPr lang="en-US"/>
        </a:p>
      </dgm:t>
    </dgm:pt>
    <dgm:pt modelId="{88488060-7B58-4670-B6A4-D3C45F9F134F}" type="pres">
      <dgm:prSet presAssocID="{8DC1D99E-7B97-49AA-A207-825363467405}" presName="parentText" presStyleLbl="node1" presStyleIdx="6" presStyleCnt="7">
        <dgm:presLayoutVars>
          <dgm:chMax val="0"/>
          <dgm:bulletEnabled val="1"/>
        </dgm:presLayoutVars>
      </dgm:prSet>
      <dgm:spPr/>
      <dgm:t>
        <a:bodyPr/>
        <a:lstStyle/>
        <a:p>
          <a:endParaRPr lang="en-US"/>
        </a:p>
      </dgm:t>
    </dgm:pt>
  </dgm:ptLst>
  <dgm:cxnLst>
    <dgm:cxn modelId="{27248A71-DE4A-4F79-AC0A-382A81CE820D}" type="presOf" srcId="{4910C3E7-14A2-41B2-B0D0-DF8098304401}" destId="{9BBC96DE-2FA4-4EB7-889A-D0E6FCF7B8A8}" srcOrd="0" destOrd="0" presId="urn:microsoft.com/office/officeart/2005/8/layout/vList2"/>
    <dgm:cxn modelId="{FDCFE5FE-1ECA-43AD-8170-AA5290CF1A2A}" srcId="{F878123D-EA72-4172-89C9-850D875F5776}" destId="{5D4BB1F8-9BBC-4C82-ACB0-8A732F22C617}" srcOrd="5" destOrd="0" parTransId="{2478ABA3-BAC0-4FB6-AC8C-51B1E600F2E9}" sibTransId="{A274B8A1-E9A1-4632-9C37-F8F46BAE8D32}"/>
    <dgm:cxn modelId="{7D983A37-4951-4881-BB16-19AF329FF91C}" type="presOf" srcId="{8FBDB153-BF9A-4386-861E-B01DDDD28249}" destId="{C868786B-DDE1-4E22-B6AD-DCEF5DD29445}" srcOrd="0" destOrd="0" presId="urn:microsoft.com/office/officeart/2005/8/layout/vList2"/>
    <dgm:cxn modelId="{5185F9CD-55D3-4DA8-A8F4-0DDD7B4600BC}" srcId="{F878123D-EA72-4172-89C9-850D875F5776}" destId="{652B3E6C-9A9D-4F80-85BE-1DFB93630399}" srcOrd="1" destOrd="0" parTransId="{2682A17E-32C5-4F29-8385-09F6405E45D8}" sibTransId="{D65210EF-DEBE-4F6C-9D05-C0C122AF2FD5}"/>
    <dgm:cxn modelId="{D9DFA172-5C72-453E-BA5F-C747BE7FAF2B}" type="presOf" srcId="{CDD581AA-DF6D-4A83-8AB0-349C0F6620CE}" destId="{CD6F42A4-10AF-4580-B49A-13F4F80F2FBC}" srcOrd="0" destOrd="0" presId="urn:microsoft.com/office/officeart/2005/8/layout/vList2"/>
    <dgm:cxn modelId="{05C1844A-3992-4526-A2CD-F38BD6822DC1}" type="presOf" srcId="{0F5739D7-3B4E-4B22-9F74-C47DE4DFD342}" destId="{FF259054-4442-4B66-AEE6-7CEE3F1D143F}" srcOrd="0" destOrd="0" presId="urn:microsoft.com/office/officeart/2005/8/layout/vList2"/>
    <dgm:cxn modelId="{91A436A6-AB7C-4DF1-9229-DD681762AFCF}" srcId="{F878123D-EA72-4172-89C9-850D875F5776}" destId="{4910C3E7-14A2-41B2-B0D0-DF8098304401}" srcOrd="3" destOrd="0" parTransId="{7475E430-8F41-405B-A1C0-D7A49808D4C6}" sibTransId="{CC91D3B7-1DA1-4DF8-A420-99C0AC7F5E79}"/>
    <dgm:cxn modelId="{28135C70-35D0-4813-B4AC-1B63B5A1692C}" type="presOf" srcId="{652B3E6C-9A9D-4F80-85BE-1DFB93630399}" destId="{314CCC8F-F5C2-4CDE-901E-C47272A8AEAF}" srcOrd="0" destOrd="0" presId="urn:microsoft.com/office/officeart/2005/8/layout/vList2"/>
    <dgm:cxn modelId="{7685F096-1350-4CC4-A160-A95E7426E0A2}" srcId="{F878123D-EA72-4172-89C9-850D875F5776}" destId="{0F5739D7-3B4E-4B22-9F74-C47DE4DFD342}" srcOrd="4" destOrd="0" parTransId="{F0E8CCA1-4855-4E38-925C-2C1D72D0EC2F}" sibTransId="{02A64D4D-7361-423B-8250-654F08CBE7D0}"/>
    <dgm:cxn modelId="{B12437D4-F4AE-4D54-89CC-776B39984DB0}" type="presOf" srcId="{F878123D-EA72-4172-89C9-850D875F5776}" destId="{6B126852-1604-455A-901C-8A8BC3BB0BD5}" srcOrd="0" destOrd="0" presId="urn:microsoft.com/office/officeart/2005/8/layout/vList2"/>
    <dgm:cxn modelId="{C4F3E15C-B1B9-4D17-A23C-B47C7BC96229}" srcId="{F878123D-EA72-4172-89C9-850D875F5776}" destId="{CDD581AA-DF6D-4A83-8AB0-349C0F6620CE}" srcOrd="2" destOrd="0" parTransId="{E8F1FCDB-8FA8-466B-ACC4-20EF9D09E640}" sibTransId="{F2F486BE-636F-4016-A962-349A311B17C1}"/>
    <dgm:cxn modelId="{8EF895B1-F1F1-4EF4-975C-EC3C5B37553D}" type="presOf" srcId="{8DC1D99E-7B97-49AA-A207-825363467405}" destId="{88488060-7B58-4670-B6A4-D3C45F9F134F}" srcOrd="0" destOrd="0" presId="urn:microsoft.com/office/officeart/2005/8/layout/vList2"/>
    <dgm:cxn modelId="{6A419C77-6496-427B-8ED1-E365A8868194}" srcId="{F878123D-EA72-4172-89C9-850D875F5776}" destId="{8DC1D99E-7B97-49AA-A207-825363467405}" srcOrd="6" destOrd="0" parTransId="{EF9B3764-0843-48DB-8026-A6FBDF656ACE}" sibTransId="{3B520D87-95D4-4646-8EC2-042CA8929F76}"/>
    <dgm:cxn modelId="{7CE35FE5-D7F4-4FF4-BA2A-77449A1D3433}" srcId="{F878123D-EA72-4172-89C9-850D875F5776}" destId="{8FBDB153-BF9A-4386-861E-B01DDDD28249}" srcOrd="0" destOrd="0" parTransId="{7FDD32C0-C872-4382-8A05-76F9864152F0}" sibTransId="{E7EE0056-3FED-4C9E-96F5-AC37E5C9F96A}"/>
    <dgm:cxn modelId="{2429F9BE-9266-4D07-95B5-0787FB2DDEBC}" type="presOf" srcId="{5D4BB1F8-9BBC-4C82-ACB0-8A732F22C617}" destId="{F2996269-5819-430B-9A65-9E2E2B5B5C26}" srcOrd="0" destOrd="0" presId="urn:microsoft.com/office/officeart/2005/8/layout/vList2"/>
    <dgm:cxn modelId="{825816FC-0B31-453F-BC33-EDFD167BE6D5}" type="presParOf" srcId="{6B126852-1604-455A-901C-8A8BC3BB0BD5}" destId="{C868786B-DDE1-4E22-B6AD-DCEF5DD29445}" srcOrd="0" destOrd="0" presId="urn:microsoft.com/office/officeart/2005/8/layout/vList2"/>
    <dgm:cxn modelId="{4C9EE437-2B10-4B51-8F80-F04F648E736B}" type="presParOf" srcId="{6B126852-1604-455A-901C-8A8BC3BB0BD5}" destId="{C1883039-4843-4DC1-B99B-97EFA19CC9A8}" srcOrd="1" destOrd="0" presId="urn:microsoft.com/office/officeart/2005/8/layout/vList2"/>
    <dgm:cxn modelId="{BBFF7DB5-DA0F-42A6-AC5B-8D5BBA8A3C2D}" type="presParOf" srcId="{6B126852-1604-455A-901C-8A8BC3BB0BD5}" destId="{314CCC8F-F5C2-4CDE-901E-C47272A8AEAF}" srcOrd="2" destOrd="0" presId="urn:microsoft.com/office/officeart/2005/8/layout/vList2"/>
    <dgm:cxn modelId="{5F1694C0-45BF-423B-A5D8-F1C5396978E3}" type="presParOf" srcId="{6B126852-1604-455A-901C-8A8BC3BB0BD5}" destId="{796B3DB3-7542-4C27-B096-EB14DF34A106}" srcOrd="3" destOrd="0" presId="urn:microsoft.com/office/officeart/2005/8/layout/vList2"/>
    <dgm:cxn modelId="{D7D7A9D2-7EA4-4AAB-82AC-7FFF48A151A9}" type="presParOf" srcId="{6B126852-1604-455A-901C-8A8BC3BB0BD5}" destId="{CD6F42A4-10AF-4580-B49A-13F4F80F2FBC}" srcOrd="4" destOrd="0" presId="urn:microsoft.com/office/officeart/2005/8/layout/vList2"/>
    <dgm:cxn modelId="{FAF2D557-1EBE-4FD9-A667-0A707C54B5E8}" type="presParOf" srcId="{6B126852-1604-455A-901C-8A8BC3BB0BD5}" destId="{9899B230-CF11-4AA0-A4CB-C40176CC8C07}" srcOrd="5" destOrd="0" presId="urn:microsoft.com/office/officeart/2005/8/layout/vList2"/>
    <dgm:cxn modelId="{FD28FB7D-0AA7-424D-908A-360D71C40760}" type="presParOf" srcId="{6B126852-1604-455A-901C-8A8BC3BB0BD5}" destId="{9BBC96DE-2FA4-4EB7-889A-D0E6FCF7B8A8}" srcOrd="6" destOrd="0" presId="urn:microsoft.com/office/officeart/2005/8/layout/vList2"/>
    <dgm:cxn modelId="{D8542C03-FDA1-4BA4-8207-62444C99E492}" type="presParOf" srcId="{6B126852-1604-455A-901C-8A8BC3BB0BD5}" destId="{56151979-1DB5-478B-9A78-B6B880DD0395}" srcOrd="7" destOrd="0" presId="urn:microsoft.com/office/officeart/2005/8/layout/vList2"/>
    <dgm:cxn modelId="{4E9A17F5-6836-47F0-8992-4DAA45848456}" type="presParOf" srcId="{6B126852-1604-455A-901C-8A8BC3BB0BD5}" destId="{FF259054-4442-4B66-AEE6-7CEE3F1D143F}" srcOrd="8" destOrd="0" presId="urn:microsoft.com/office/officeart/2005/8/layout/vList2"/>
    <dgm:cxn modelId="{76FAC0A5-4C0C-4FEA-B3A6-F88F271BE2CD}" type="presParOf" srcId="{6B126852-1604-455A-901C-8A8BC3BB0BD5}" destId="{47D34465-46A8-4BB8-A28B-29967A99B1F6}" srcOrd="9" destOrd="0" presId="urn:microsoft.com/office/officeart/2005/8/layout/vList2"/>
    <dgm:cxn modelId="{436BCE23-9CD8-4F70-B0C4-3B805A1D33A7}" type="presParOf" srcId="{6B126852-1604-455A-901C-8A8BC3BB0BD5}" destId="{F2996269-5819-430B-9A65-9E2E2B5B5C26}" srcOrd="10" destOrd="0" presId="urn:microsoft.com/office/officeart/2005/8/layout/vList2"/>
    <dgm:cxn modelId="{709C8B5F-083A-4362-B63F-AE8581F450B9}" type="presParOf" srcId="{6B126852-1604-455A-901C-8A8BC3BB0BD5}" destId="{A104B5EA-E4DA-45BE-8323-082D2C862EF7}" srcOrd="11" destOrd="0" presId="urn:microsoft.com/office/officeart/2005/8/layout/vList2"/>
    <dgm:cxn modelId="{9571BCA7-2BA0-4444-BFC6-D90B4E7F0E94}" type="presParOf" srcId="{6B126852-1604-455A-901C-8A8BC3BB0BD5}" destId="{88488060-7B58-4670-B6A4-D3C45F9F134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2CA8CB-2340-4840-B3DB-338380C16DE3}" type="doc">
      <dgm:prSet loTypeId="urn:microsoft.com/office/officeart/2005/8/layout/list1" loCatId="list" qsTypeId="urn:microsoft.com/office/officeart/2005/8/quickstyle/simple3" qsCatId="simple" csTypeId="urn:microsoft.com/office/officeart/2005/8/colors/accent3_3" csCatId="accent3" phldr="1"/>
      <dgm:spPr/>
      <dgm:t>
        <a:bodyPr/>
        <a:lstStyle/>
        <a:p>
          <a:endParaRPr lang="en-US"/>
        </a:p>
      </dgm:t>
    </dgm:pt>
    <dgm:pt modelId="{D9AAFCBB-16DE-44D6-BAE0-E5E42D0D06F5}">
      <dgm:prSet custT="1"/>
      <dgm:spPr/>
      <dgm:t>
        <a:bodyPr/>
        <a:lstStyle/>
        <a:p>
          <a:pPr rtl="0"/>
          <a:r>
            <a:rPr lang="en-US" sz="1800" b="1" dirty="0" smtClean="0"/>
            <a:t>Incorporate recommended practices for effective communication:</a:t>
          </a:r>
          <a:endParaRPr lang="en-US" sz="1800" b="1" dirty="0"/>
        </a:p>
      </dgm:t>
      <dgm:extLst>
        <a:ext uri="{E40237B7-FDA0-4F09-8148-C483321AD2D9}">
          <dgm14:cNvPr xmlns:dgm14="http://schemas.microsoft.com/office/drawing/2010/diagram" id="0" name="" descr="rectangle"/>
        </a:ext>
      </dgm:extLst>
    </dgm:pt>
    <dgm:pt modelId="{D583333C-CFDB-4B40-8D33-D7162EE0EC77}" type="parTrans" cxnId="{9E4F7AE4-129F-4639-A0E6-0F8A09B9624D}">
      <dgm:prSet/>
      <dgm:spPr/>
      <dgm:t>
        <a:bodyPr/>
        <a:lstStyle/>
        <a:p>
          <a:endParaRPr lang="en-US"/>
        </a:p>
      </dgm:t>
    </dgm:pt>
    <dgm:pt modelId="{47CB8196-9FF3-4BA9-830E-FDDED8BD05F9}" type="sibTrans" cxnId="{9E4F7AE4-129F-4639-A0E6-0F8A09B9624D}">
      <dgm:prSet/>
      <dgm:spPr/>
      <dgm:t>
        <a:bodyPr/>
        <a:lstStyle/>
        <a:p>
          <a:endParaRPr lang="en-US"/>
        </a:p>
      </dgm:t>
    </dgm:pt>
    <dgm:pt modelId="{84C4873E-524D-48DD-A1B9-4DF7FBFF5AE0}">
      <dgm:prSet custT="1"/>
      <dgm:spPr/>
      <dgm:t>
        <a:bodyPr/>
        <a:lstStyle/>
        <a:p>
          <a:r>
            <a:rPr lang="en-US" sz="2000" b="0" dirty="0" smtClean="0">
              <a:effectLst/>
            </a:rPr>
            <a:t>Ask for input from knowledgeable practitioners;</a:t>
          </a:r>
          <a:endParaRPr lang="en-US" sz="2000" b="0" dirty="0">
            <a:effectLst/>
          </a:endParaRPr>
        </a:p>
      </dgm:t>
    </dgm:pt>
    <dgm:pt modelId="{A82079C5-F285-4B07-898B-9FC44651F1B0}" type="parTrans" cxnId="{432AA349-8A0F-4336-8152-499A152C44F5}">
      <dgm:prSet/>
      <dgm:spPr/>
      <dgm:t>
        <a:bodyPr/>
        <a:lstStyle/>
        <a:p>
          <a:endParaRPr lang="en-US"/>
        </a:p>
      </dgm:t>
    </dgm:pt>
    <dgm:pt modelId="{78717FFE-AC82-4F1F-9016-2EA04E8C421B}" type="sibTrans" cxnId="{432AA349-8A0F-4336-8152-499A152C44F5}">
      <dgm:prSet/>
      <dgm:spPr/>
      <dgm:t>
        <a:bodyPr/>
        <a:lstStyle/>
        <a:p>
          <a:endParaRPr lang="en-US"/>
        </a:p>
      </dgm:t>
    </dgm:pt>
    <dgm:pt modelId="{04036510-AD8B-4F5F-91B8-DC1A69A5AAB5}">
      <dgm:prSet custT="1"/>
      <dgm:spPr/>
      <dgm:t>
        <a:bodyPr/>
        <a:lstStyle/>
        <a:p>
          <a:r>
            <a:rPr lang="en-US" sz="2000" b="0" dirty="0" smtClean="0">
              <a:effectLst/>
            </a:rPr>
            <a:t>Be consistent with communication efforts;</a:t>
          </a:r>
          <a:endParaRPr lang="en-US" sz="2000" b="0" dirty="0">
            <a:effectLst/>
          </a:endParaRPr>
        </a:p>
      </dgm:t>
    </dgm:pt>
    <dgm:pt modelId="{CD695ACA-F6A0-4641-AF18-51E36DCEA4E5}" type="parTrans" cxnId="{97F30DDF-2408-4885-904B-768B2F9207AD}">
      <dgm:prSet/>
      <dgm:spPr/>
      <dgm:t>
        <a:bodyPr/>
        <a:lstStyle/>
        <a:p>
          <a:endParaRPr lang="en-US"/>
        </a:p>
      </dgm:t>
    </dgm:pt>
    <dgm:pt modelId="{1B71BAD3-9F9B-4253-B9AD-3721ABB988FA}" type="sibTrans" cxnId="{97F30DDF-2408-4885-904B-768B2F9207AD}">
      <dgm:prSet/>
      <dgm:spPr/>
      <dgm:t>
        <a:bodyPr/>
        <a:lstStyle/>
        <a:p>
          <a:endParaRPr lang="en-US"/>
        </a:p>
      </dgm:t>
    </dgm:pt>
    <dgm:pt modelId="{7807DE88-A919-41BA-9BDA-541960027EE3}">
      <dgm:prSet custT="1"/>
      <dgm:spPr/>
      <dgm:t>
        <a:bodyPr/>
        <a:lstStyle/>
        <a:p>
          <a:r>
            <a:rPr lang="en-US" sz="2000" b="0" dirty="0" smtClean="0">
              <a:effectLst/>
            </a:rPr>
            <a:t>Coordinate communication;</a:t>
          </a:r>
          <a:endParaRPr lang="en-US" sz="2000" b="0" dirty="0">
            <a:effectLst/>
          </a:endParaRPr>
        </a:p>
      </dgm:t>
    </dgm:pt>
    <dgm:pt modelId="{F7FA2D8C-D169-4A36-AC4E-5A917939979C}" type="parTrans" cxnId="{C4FDA9C6-2CF5-40D5-AD4C-83625FABCE08}">
      <dgm:prSet/>
      <dgm:spPr/>
      <dgm:t>
        <a:bodyPr/>
        <a:lstStyle/>
        <a:p>
          <a:endParaRPr lang="en-US"/>
        </a:p>
      </dgm:t>
    </dgm:pt>
    <dgm:pt modelId="{42DD06D3-EAE2-436F-8CBC-5004749DFB9F}" type="sibTrans" cxnId="{C4FDA9C6-2CF5-40D5-AD4C-83625FABCE08}">
      <dgm:prSet/>
      <dgm:spPr/>
      <dgm:t>
        <a:bodyPr/>
        <a:lstStyle/>
        <a:p>
          <a:endParaRPr lang="en-US"/>
        </a:p>
      </dgm:t>
    </dgm:pt>
    <dgm:pt modelId="{446C5F6E-0181-4BED-90CD-2C20E877975F}">
      <dgm:prSet custT="1"/>
      <dgm:spPr/>
      <dgm:t>
        <a:bodyPr/>
        <a:lstStyle/>
        <a:p>
          <a:r>
            <a:rPr lang="en-US" sz="2000" b="0" dirty="0" smtClean="0">
              <a:effectLst/>
            </a:rPr>
            <a:t>Consider the target audience; and</a:t>
          </a:r>
          <a:endParaRPr lang="en-US" sz="2000" b="0" dirty="0">
            <a:effectLst/>
          </a:endParaRPr>
        </a:p>
      </dgm:t>
    </dgm:pt>
    <dgm:pt modelId="{07AA98AD-BA5B-4D9B-9252-CA53AC0F9898}" type="parTrans" cxnId="{5387589E-C174-4B63-971D-28C805A889B2}">
      <dgm:prSet/>
      <dgm:spPr/>
      <dgm:t>
        <a:bodyPr/>
        <a:lstStyle/>
        <a:p>
          <a:endParaRPr lang="en-US"/>
        </a:p>
      </dgm:t>
    </dgm:pt>
    <dgm:pt modelId="{215572AD-F53E-47E3-99A6-782780920848}" type="sibTrans" cxnId="{5387589E-C174-4B63-971D-28C805A889B2}">
      <dgm:prSet/>
      <dgm:spPr/>
      <dgm:t>
        <a:bodyPr/>
        <a:lstStyle/>
        <a:p>
          <a:endParaRPr lang="en-US"/>
        </a:p>
      </dgm:t>
    </dgm:pt>
    <dgm:pt modelId="{3A5C106E-4EB8-462F-8AF8-85D45D824982}">
      <dgm:prSet custT="1"/>
      <dgm:spPr/>
      <dgm:t>
        <a:bodyPr/>
        <a:lstStyle/>
        <a:p>
          <a:r>
            <a:rPr lang="en-US" sz="2000" b="0" dirty="0" smtClean="0">
              <a:effectLst/>
            </a:rPr>
            <a:t>Consider multiple communication methods.</a:t>
          </a:r>
          <a:endParaRPr lang="en-US" sz="2000" b="0" dirty="0">
            <a:effectLst/>
          </a:endParaRPr>
        </a:p>
      </dgm:t>
    </dgm:pt>
    <dgm:pt modelId="{BA916E3C-47B5-41D0-81E4-E45AC430AC0E}" type="parTrans" cxnId="{E2C92996-C23D-4066-855B-FAC1C25C820A}">
      <dgm:prSet/>
      <dgm:spPr/>
      <dgm:t>
        <a:bodyPr/>
        <a:lstStyle/>
        <a:p>
          <a:endParaRPr lang="en-US"/>
        </a:p>
      </dgm:t>
    </dgm:pt>
    <dgm:pt modelId="{BFC48C78-11E3-46A9-98FA-6ABFCB5AE80E}" type="sibTrans" cxnId="{E2C92996-C23D-4066-855B-FAC1C25C820A}">
      <dgm:prSet/>
      <dgm:spPr/>
      <dgm:t>
        <a:bodyPr/>
        <a:lstStyle/>
        <a:p>
          <a:endParaRPr lang="en-US"/>
        </a:p>
      </dgm:t>
    </dgm:pt>
    <dgm:pt modelId="{F64A69D8-BB21-4F88-8FDB-7698D99AAA9A}">
      <dgm:prSet custT="1"/>
      <dgm:spPr/>
      <dgm:t>
        <a:bodyPr/>
        <a:lstStyle/>
        <a:p>
          <a:pPr rtl="0"/>
          <a:endParaRPr lang="en-US" sz="2000" b="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Content Placeholder"/>
        </a:ext>
      </dgm:extLst>
    </dgm:pt>
    <dgm:pt modelId="{4C7F16CD-4CAC-4259-ABC9-464EA3710AD7}" type="sibTrans" cxnId="{5E8708E6-1764-402D-A2DA-8A698F06D8C9}">
      <dgm:prSet/>
      <dgm:spPr/>
      <dgm:t>
        <a:bodyPr/>
        <a:lstStyle/>
        <a:p>
          <a:endParaRPr lang="en-US"/>
        </a:p>
      </dgm:t>
    </dgm:pt>
    <dgm:pt modelId="{46DD9A8F-E7F0-4465-8FE8-7886FF3718C1}" type="parTrans" cxnId="{5E8708E6-1764-402D-A2DA-8A698F06D8C9}">
      <dgm:prSet/>
      <dgm:spPr/>
      <dgm:t>
        <a:bodyPr/>
        <a:lstStyle/>
        <a:p>
          <a:endParaRPr lang="en-US"/>
        </a:p>
      </dgm:t>
    </dgm:pt>
    <dgm:pt modelId="{236D03D1-DFBA-4908-A404-9E22A6267700}">
      <dgm:prSet custT="1"/>
      <dgm:spPr/>
      <dgm:t>
        <a:bodyPr/>
        <a:lstStyle/>
        <a:p>
          <a:r>
            <a:rPr lang="en-US" sz="2000" b="0" dirty="0" smtClean="0">
              <a:effectLst/>
            </a:rPr>
            <a:t>Use pre-determined spokesperson(s);</a:t>
          </a:r>
          <a:endParaRPr lang="en-US" sz="2000" b="0" dirty="0">
            <a:effectLst/>
          </a:endParaRPr>
        </a:p>
      </dgm:t>
    </dgm:pt>
    <dgm:pt modelId="{F2E6FC9E-5C27-49E6-BCF0-DB48CEC4C636}" type="sibTrans" cxnId="{AF7BB0E1-7D04-4F77-8763-7FE5375B6736}">
      <dgm:prSet/>
      <dgm:spPr/>
      <dgm:t>
        <a:bodyPr/>
        <a:lstStyle/>
        <a:p>
          <a:endParaRPr lang="en-US"/>
        </a:p>
      </dgm:t>
    </dgm:pt>
    <dgm:pt modelId="{9387BF38-783F-412E-B24B-6AECDEE72101}" type="parTrans" cxnId="{AF7BB0E1-7D04-4F77-8763-7FE5375B6736}">
      <dgm:prSet/>
      <dgm:spPr/>
      <dgm:t>
        <a:bodyPr/>
        <a:lstStyle/>
        <a:p>
          <a:endParaRPr lang="en-US"/>
        </a:p>
      </dgm:t>
    </dgm:pt>
    <dgm:pt modelId="{3E9F25CA-8BA4-489C-AD23-7DA1366D199E}">
      <dgm:prSet/>
      <dgm:spPr/>
      <dgm:t>
        <a:bodyPr/>
        <a:lstStyle/>
        <a:p>
          <a:pPr rtl="0"/>
          <a:endParaRPr lang="en-US" sz="1700" dirty="0"/>
        </a:p>
      </dgm:t>
    </dgm:pt>
    <dgm:pt modelId="{06845FB0-3F15-49BF-884B-437A8A3B9F9B}" type="sibTrans" cxnId="{A4F15CE1-3914-407B-A180-8B819D301850}">
      <dgm:prSet/>
      <dgm:spPr/>
      <dgm:t>
        <a:bodyPr/>
        <a:lstStyle/>
        <a:p>
          <a:endParaRPr lang="en-US"/>
        </a:p>
      </dgm:t>
    </dgm:pt>
    <dgm:pt modelId="{C0E7E4D5-2493-45B1-B641-9320F00B41EC}" type="parTrans" cxnId="{A4F15CE1-3914-407B-A180-8B819D301850}">
      <dgm:prSet/>
      <dgm:spPr/>
      <dgm:t>
        <a:bodyPr/>
        <a:lstStyle/>
        <a:p>
          <a:endParaRPr lang="en-US"/>
        </a:p>
      </dgm:t>
    </dgm:pt>
    <dgm:pt modelId="{F97778B4-052B-44B4-A2D9-4025DC09828F}" type="pres">
      <dgm:prSet presAssocID="{782CA8CB-2340-4840-B3DB-338380C16DE3}" presName="linear" presStyleCnt="0">
        <dgm:presLayoutVars>
          <dgm:dir/>
          <dgm:animLvl val="lvl"/>
          <dgm:resizeHandles val="exact"/>
        </dgm:presLayoutVars>
      </dgm:prSet>
      <dgm:spPr/>
      <dgm:t>
        <a:bodyPr/>
        <a:lstStyle/>
        <a:p>
          <a:endParaRPr lang="en-US"/>
        </a:p>
      </dgm:t>
    </dgm:pt>
    <dgm:pt modelId="{04175058-C409-42A6-BE78-9BB6B11DE194}" type="pres">
      <dgm:prSet presAssocID="{D9AAFCBB-16DE-44D6-BAE0-E5E42D0D06F5}" presName="parentLin" presStyleCnt="0"/>
      <dgm:spPr/>
      <dgm:t>
        <a:bodyPr/>
        <a:lstStyle/>
        <a:p>
          <a:endParaRPr lang="en-US"/>
        </a:p>
      </dgm:t>
    </dgm:pt>
    <dgm:pt modelId="{2DBFD303-69CD-4981-8E9C-DF93185D1A77}" type="pres">
      <dgm:prSet presAssocID="{D9AAFCBB-16DE-44D6-BAE0-E5E42D0D06F5}" presName="parentLeftMargin" presStyleLbl="node1" presStyleIdx="0" presStyleCnt="1"/>
      <dgm:spPr/>
      <dgm:t>
        <a:bodyPr/>
        <a:lstStyle/>
        <a:p>
          <a:endParaRPr lang="en-US"/>
        </a:p>
      </dgm:t>
    </dgm:pt>
    <dgm:pt modelId="{9D73456E-6BC8-4BD2-89A5-6A1FC175C955}" type="pres">
      <dgm:prSet presAssocID="{D9AAFCBB-16DE-44D6-BAE0-E5E42D0D06F5}" presName="parentText" presStyleLbl="node1" presStyleIdx="0" presStyleCnt="1" custScaleX="95389" custScaleY="513584" custLinFactY="53035" custLinFactNeighborX="-3164" custLinFactNeighborY="100000">
        <dgm:presLayoutVars>
          <dgm:chMax val="0"/>
          <dgm:bulletEnabled val="1"/>
        </dgm:presLayoutVars>
      </dgm:prSet>
      <dgm:spPr/>
      <dgm:t>
        <a:bodyPr/>
        <a:lstStyle/>
        <a:p>
          <a:endParaRPr lang="en-US"/>
        </a:p>
      </dgm:t>
    </dgm:pt>
    <dgm:pt modelId="{C34A4575-6E6D-4BD7-BAC4-7E7D88CC7BC4}" type="pres">
      <dgm:prSet presAssocID="{D9AAFCBB-16DE-44D6-BAE0-E5E42D0D06F5}" presName="negativeSpace" presStyleCnt="0"/>
      <dgm:spPr/>
      <dgm:t>
        <a:bodyPr/>
        <a:lstStyle/>
        <a:p>
          <a:endParaRPr lang="en-US"/>
        </a:p>
      </dgm:t>
    </dgm:pt>
    <dgm:pt modelId="{58BE04B8-9C63-4DAC-91C5-6CE89323F4CD}" type="pres">
      <dgm:prSet presAssocID="{D9AAFCBB-16DE-44D6-BAE0-E5E42D0D06F5}" presName="childText" presStyleLbl="conFgAcc1" presStyleIdx="0" presStyleCnt="1">
        <dgm:presLayoutVars>
          <dgm:bulletEnabled val="1"/>
        </dgm:presLayoutVars>
      </dgm:prSet>
      <dgm:spPr/>
      <dgm:t>
        <a:bodyPr/>
        <a:lstStyle/>
        <a:p>
          <a:endParaRPr lang="en-US"/>
        </a:p>
      </dgm:t>
    </dgm:pt>
  </dgm:ptLst>
  <dgm:cxnLst>
    <dgm:cxn modelId="{5AF9FB6E-1950-4262-9249-B97530031F70}" type="presOf" srcId="{3A5C106E-4EB8-462F-8AF8-85D45D824982}" destId="{58BE04B8-9C63-4DAC-91C5-6CE89323F4CD}" srcOrd="0" destOrd="6" presId="urn:microsoft.com/office/officeart/2005/8/layout/list1"/>
    <dgm:cxn modelId="{9E4F7AE4-129F-4639-A0E6-0F8A09B9624D}" srcId="{782CA8CB-2340-4840-B3DB-338380C16DE3}" destId="{D9AAFCBB-16DE-44D6-BAE0-E5E42D0D06F5}" srcOrd="0" destOrd="0" parTransId="{D583333C-CFDB-4B40-8D33-D7162EE0EC77}" sibTransId="{47CB8196-9FF3-4BA9-830E-FDDED8BD05F9}"/>
    <dgm:cxn modelId="{A4F15CE1-3914-407B-A180-8B819D301850}" srcId="{D9AAFCBB-16DE-44D6-BAE0-E5E42D0D06F5}" destId="{3E9F25CA-8BA4-489C-AD23-7DA1366D199E}" srcOrd="1" destOrd="0" parTransId="{C0E7E4D5-2493-45B1-B641-9320F00B41EC}" sibTransId="{06845FB0-3F15-49BF-884B-437A8A3B9F9B}"/>
    <dgm:cxn modelId="{76234DCB-FD6C-414C-9EE7-7BA505FAE296}" type="presOf" srcId="{3E9F25CA-8BA4-489C-AD23-7DA1366D199E}" destId="{58BE04B8-9C63-4DAC-91C5-6CE89323F4CD}" srcOrd="0" destOrd="7" presId="urn:microsoft.com/office/officeart/2005/8/layout/list1"/>
    <dgm:cxn modelId="{AF7BB0E1-7D04-4F77-8763-7FE5375B6736}" srcId="{F64A69D8-BB21-4F88-8FDB-7698D99AAA9A}" destId="{236D03D1-DFBA-4908-A404-9E22A6267700}" srcOrd="0" destOrd="0" parTransId="{9387BF38-783F-412E-B24B-6AECDEE72101}" sibTransId="{F2E6FC9E-5C27-49E6-BCF0-DB48CEC4C636}"/>
    <dgm:cxn modelId="{432AA349-8A0F-4336-8152-499A152C44F5}" srcId="{F64A69D8-BB21-4F88-8FDB-7698D99AAA9A}" destId="{84C4873E-524D-48DD-A1B9-4DF7FBFF5AE0}" srcOrd="1" destOrd="0" parTransId="{A82079C5-F285-4B07-898B-9FC44651F1B0}" sibTransId="{78717FFE-AC82-4F1F-9016-2EA04E8C421B}"/>
    <dgm:cxn modelId="{5E8708E6-1764-402D-A2DA-8A698F06D8C9}" srcId="{D9AAFCBB-16DE-44D6-BAE0-E5E42D0D06F5}" destId="{F64A69D8-BB21-4F88-8FDB-7698D99AAA9A}" srcOrd="0" destOrd="0" parTransId="{46DD9A8F-E7F0-4465-8FE8-7886FF3718C1}" sibTransId="{4C7F16CD-4CAC-4259-ABC9-464EA3710AD7}"/>
    <dgm:cxn modelId="{244E7C15-548B-4D8E-8A9E-4406F29866B0}" type="presOf" srcId="{D9AAFCBB-16DE-44D6-BAE0-E5E42D0D06F5}" destId="{2DBFD303-69CD-4981-8E9C-DF93185D1A77}" srcOrd="0" destOrd="0" presId="urn:microsoft.com/office/officeart/2005/8/layout/list1"/>
    <dgm:cxn modelId="{97F30DDF-2408-4885-904B-768B2F9207AD}" srcId="{F64A69D8-BB21-4F88-8FDB-7698D99AAA9A}" destId="{04036510-AD8B-4F5F-91B8-DC1A69A5AAB5}" srcOrd="2" destOrd="0" parTransId="{CD695ACA-F6A0-4641-AF18-51E36DCEA4E5}" sibTransId="{1B71BAD3-9F9B-4253-B9AD-3721ABB988FA}"/>
    <dgm:cxn modelId="{E2C92996-C23D-4066-855B-FAC1C25C820A}" srcId="{F64A69D8-BB21-4F88-8FDB-7698D99AAA9A}" destId="{3A5C106E-4EB8-462F-8AF8-85D45D824982}" srcOrd="5" destOrd="0" parTransId="{BA916E3C-47B5-41D0-81E4-E45AC430AC0E}" sibTransId="{BFC48C78-11E3-46A9-98FA-6ABFCB5AE80E}"/>
    <dgm:cxn modelId="{75920A14-7FDC-4FAE-B410-FB1BA998BA62}" type="presOf" srcId="{D9AAFCBB-16DE-44D6-BAE0-E5E42D0D06F5}" destId="{9D73456E-6BC8-4BD2-89A5-6A1FC175C955}" srcOrd="1" destOrd="0" presId="urn:microsoft.com/office/officeart/2005/8/layout/list1"/>
    <dgm:cxn modelId="{37B0759A-A44E-46E1-B8F8-424611147146}" type="presOf" srcId="{04036510-AD8B-4F5F-91B8-DC1A69A5AAB5}" destId="{58BE04B8-9C63-4DAC-91C5-6CE89323F4CD}" srcOrd="0" destOrd="3" presId="urn:microsoft.com/office/officeart/2005/8/layout/list1"/>
    <dgm:cxn modelId="{662BA951-6E0E-4433-9F2D-F0A2151EB3CF}" type="presOf" srcId="{236D03D1-DFBA-4908-A404-9E22A6267700}" destId="{58BE04B8-9C63-4DAC-91C5-6CE89323F4CD}" srcOrd="0" destOrd="1" presId="urn:microsoft.com/office/officeart/2005/8/layout/list1"/>
    <dgm:cxn modelId="{1806AA4C-5078-41E0-8B8F-F93A98A3CA01}" type="presOf" srcId="{782CA8CB-2340-4840-B3DB-338380C16DE3}" destId="{F97778B4-052B-44B4-A2D9-4025DC09828F}" srcOrd="0" destOrd="0" presId="urn:microsoft.com/office/officeart/2005/8/layout/list1"/>
    <dgm:cxn modelId="{5387589E-C174-4B63-971D-28C805A889B2}" srcId="{F64A69D8-BB21-4F88-8FDB-7698D99AAA9A}" destId="{446C5F6E-0181-4BED-90CD-2C20E877975F}" srcOrd="4" destOrd="0" parTransId="{07AA98AD-BA5B-4D9B-9252-CA53AC0F9898}" sibTransId="{215572AD-F53E-47E3-99A6-782780920848}"/>
    <dgm:cxn modelId="{737608F1-62CF-4667-8F6D-07E273284EF1}" type="presOf" srcId="{84C4873E-524D-48DD-A1B9-4DF7FBFF5AE0}" destId="{58BE04B8-9C63-4DAC-91C5-6CE89323F4CD}" srcOrd="0" destOrd="2" presId="urn:microsoft.com/office/officeart/2005/8/layout/list1"/>
    <dgm:cxn modelId="{C4FDA9C6-2CF5-40D5-AD4C-83625FABCE08}" srcId="{F64A69D8-BB21-4F88-8FDB-7698D99AAA9A}" destId="{7807DE88-A919-41BA-9BDA-541960027EE3}" srcOrd="3" destOrd="0" parTransId="{F7FA2D8C-D169-4A36-AC4E-5A917939979C}" sibTransId="{42DD06D3-EAE2-436F-8CBC-5004749DFB9F}"/>
    <dgm:cxn modelId="{BD63DFA4-CB77-463F-A9AD-95D8A14F0A2A}" type="presOf" srcId="{7807DE88-A919-41BA-9BDA-541960027EE3}" destId="{58BE04B8-9C63-4DAC-91C5-6CE89323F4CD}" srcOrd="0" destOrd="4" presId="urn:microsoft.com/office/officeart/2005/8/layout/list1"/>
    <dgm:cxn modelId="{95AF54AA-9D94-4848-8AF3-10EDFCAE3996}" type="presOf" srcId="{446C5F6E-0181-4BED-90CD-2C20E877975F}" destId="{58BE04B8-9C63-4DAC-91C5-6CE89323F4CD}" srcOrd="0" destOrd="5" presId="urn:microsoft.com/office/officeart/2005/8/layout/list1"/>
    <dgm:cxn modelId="{24E347AE-6058-431B-8079-66015534777C}" type="presOf" srcId="{F64A69D8-BB21-4F88-8FDB-7698D99AAA9A}" destId="{58BE04B8-9C63-4DAC-91C5-6CE89323F4CD}" srcOrd="0" destOrd="0" presId="urn:microsoft.com/office/officeart/2005/8/layout/list1"/>
    <dgm:cxn modelId="{2B1654B9-EE48-4B15-A77D-DA5BBC361384}" type="presParOf" srcId="{F97778B4-052B-44B4-A2D9-4025DC09828F}" destId="{04175058-C409-42A6-BE78-9BB6B11DE194}" srcOrd="0" destOrd="0" presId="urn:microsoft.com/office/officeart/2005/8/layout/list1"/>
    <dgm:cxn modelId="{23F1B058-6F3D-4011-8F86-7D4EE39FF149}" type="presParOf" srcId="{04175058-C409-42A6-BE78-9BB6B11DE194}" destId="{2DBFD303-69CD-4981-8E9C-DF93185D1A77}" srcOrd="0" destOrd="0" presId="urn:microsoft.com/office/officeart/2005/8/layout/list1"/>
    <dgm:cxn modelId="{22FEF2B9-2163-4C16-A0DA-3E0B37D7AA79}" type="presParOf" srcId="{04175058-C409-42A6-BE78-9BB6B11DE194}" destId="{9D73456E-6BC8-4BD2-89A5-6A1FC175C955}" srcOrd="1" destOrd="0" presId="urn:microsoft.com/office/officeart/2005/8/layout/list1"/>
    <dgm:cxn modelId="{D0A1657B-1C78-4CCB-B85B-ED861891C69A}" type="presParOf" srcId="{F97778B4-052B-44B4-A2D9-4025DC09828F}" destId="{C34A4575-6E6D-4BD7-BAC4-7E7D88CC7BC4}" srcOrd="1" destOrd="0" presId="urn:microsoft.com/office/officeart/2005/8/layout/list1"/>
    <dgm:cxn modelId="{F88AE898-BC4B-4AA7-BFBA-E9225903F7AB}" type="presParOf" srcId="{F97778B4-052B-44B4-A2D9-4025DC09828F}" destId="{58BE04B8-9C63-4DAC-91C5-6CE89323F4C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5D8B28-10D5-4C31-9B3D-AF0EA8FFF634}"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lang="en-US"/>
        </a:p>
      </dgm:t>
    </dgm:pt>
    <dgm:pt modelId="{17CD8C49-6413-4244-9FFD-86B782B181A0}">
      <dgm:prSet phldrT="[Text]" custT="1"/>
      <dgm:spPr/>
      <dgm:t>
        <a:bodyPr/>
        <a:lstStyle/>
        <a:p>
          <a:r>
            <a:rPr lang="en-US" sz="1950" b="0" dirty="0" smtClean="0">
              <a:effectLst/>
            </a:rPr>
            <a:t> </a:t>
          </a:r>
          <a:endParaRPr lang="en-US" sz="1950" b="0" dirty="0">
            <a:effectLst/>
          </a:endParaRPr>
        </a:p>
      </dgm:t>
      <dgm:extLst>
        <a:ext uri="{E40237B7-FDA0-4F09-8148-C483321AD2D9}">
          <dgm14:cNvPr xmlns:dgm14="http://schemas.microsoft.com/office/drawing/2010/diagram" id="0" name="" descr="down arrow."/>
        </a:ext>
      </dgm:extLst>
    </dgm:pt>
    <dgm:pt modelId="{0421CD26-DC94-4007-9FEC-457EAE1A08EA}" type="parTrans" cxnId="{6AAF5C08-AE08-41BC-9C2A-4A9A5FC22990}">
      <dgm:prSet/>
      <dgm:spPr/>
      <dgm:t>
        <a:bodyPr/>
        <a:lstStyle/>
        <a:p>
          <a:endParaRPr lang="en-US" sz="1950" b="0">
            <a:effectLst/>
          </a:endParaRPr>
        </a:p>
      </dgm:t>
    </dgm:pt>
    <dgm:pt modelId="{BADEB66C-9813-408B-BB89-A70C621614EF}" type="sibTrans" cxnId="{6AAF5C08-AE08-41BC-9C2A-4A9A5FC22990}">
      <dgm:prSet/>
      <dgm:spPr/>
      <dgm:t>
        <a:bodyPr/>
        <a:lstStyle/>
        <a:p>
          <a:endParaRPr lang="en-US" sz="1950" b="0">
            <a:effectLst/>
          </a:endParaRPr>
        </a:p>
      </dgm:t>
    </dgm:pt>
    <dgm:pt modelId="{9C44107A-9F83-4BA2-B881-86F02FD1BC5C}">
      <dgm:prSet phldrT="[Text]" custT="1"/>
      <dgm:spPr/>
      <dgm:t>
        <a:bodyPr/>
        <a:lstStyle/>
        <a:p>
          <a:r>
            <a:rPr lang="en-US" sz="1950" b="0" dirty="0" smtClean="0">
              <a:effectLst/>
            </a:rPr>
            <a:t> </a:t>
          </a:r>
          <a:endParaRPr lang="en-US" sz="1950" b="0" dirty="0">
            <a:effectLst/>
          </a:endParaRPr>
        </a:p>
      </dgm:t>
      <dgm:extLst>
        <a:ext uri="{E40237B7-FDA0-4F09-8148-C483321AD2D9}">
          <dgm14:cNvPr xmlns:dgm14="http://schemas.microsoft.com/office/drawing/2010/diagram" id="0" name="" descr="down arrow."/>
        </a:ext>
      </dgm:extLst>
    </dgm:pt>
    <dgm:pt modelId="{6F1D723F-F096-4D19-B39A-3E13520E143A}" type="parTrans" cxnId="{AA3F28D9-BB43-43A1-9969-4B449DB3A756}">
      <dgm:prSet/>
      <dgm:spPr/>
      <dgm:t>
        <a:bodyPr/>
        <a:lstStyle/>
        <a:p>
          <a:endParaRPr lang="en-US" sz="1950" b="0">
            <a:effectLst/>
          </a:endParaRPr>
        </a:p>
      </dgm:t>
    </dgm:pt>
    <dgm:pt modelId="{DE0900C7-F75C-4FA1-B93E-AB980B6CDFC2}" type="sibTrans" cxnId="{AA3F28D9-BB43-43A1-9969-4B449DB3A756}">
      <dgm:prSet/>
      <dgm:spPr/>
      <dgm:t>
        <a:bodyPr/>
        <a:lstStyle/>
        <a:p>
          <a:endParaRPr lang="en-US" sz="1950" b="0">
            <a:effectLst/>
          </a:endParaRPr>
        </a:p>
      </dgm:t>
    </dgm:pt>
    <dgm:pt modelId="{41C6404B-4BC0-41E5-910B-80BE68722E41}">
      <dgm:prSet phldrT="[Text]" custT="1"/>
      <dgm:spPr>
        <a:solidFill>
          <a:schemeClr val="accent3">
            <a:lumMod val="20000"/>
            <a:lumOff val="80000"/>
            <a:alpha val="90000"/>
          </a:schemeClr>
        </a:solidFill>
      </dgm:spPr>
      <dgm:t>
        <a:bodyPr/>
        <a:lstStyle/>
        <a:p>
          <a:r>
            <a:rPr lang="en-US" sz="1850" b="0" dirty="0" smtClean="0">
              <a:effectLst/>
            </a:rPr>
            <a:t>Train staff on the EOP, including on the section about roles and responsibilities (this should be aligned with NIMS/ICS).</a:t>
          </a:r>
          <a:endParaRPr lang="en-US" sz="1850" b="0" dirty="0">
            <a:effectLst/>
          </a:endParaRPr>
        </a:p>
      </dgm:t>
      <dgm:extLst>
        <a:ext uri="{E40237B7-FDA0-4F09-8148-C483321AD2D9}">
          <dgm14:cNvPr xmlns:dgm14="http://schemas.microsoft.com/office/drawing/2010/diagram" id="0" name="" descr="List item 1"/>
        </a:ext>
      </dgm:extLst>
    </dgm:pt>
    <dgm:pt modelId="{89D1F93C-1879-49F1-980B-B9BA5DAE5CA9}" type="parTrans" cxnId="{52CF1F93-7590-4B0E-A5BF-49B8E2E75281}">
      <dgm:prSet/>
      <dgm:spPr/>
      <dgm:t>
        <a:bodyPr/>
        <a:lstStyle/>
        <a:p>
          <a:endParaRPr lang="en-US" sz="1950" b="0">
            <a:effectLst/>
          </a:endParaRPr>
        </a:p>
      </dgm:t>
    </dgm:pt>
    <dgm:pt modelId="{D091962C-040B-41BD-9D57-7531ED36D6AA}" type="sibTrans" cxnId="{52CF1F93-7590-4B0E-A5BF-49B8E2E75281}">
      <dgm:prSet/>
      <dgm:spPr/>
      <dgm:t>
        <a:bodyPr/>
        <a:lstStyle/>
        <a:p>
          <a:endParaRPr lang="en-US" sz="1950" b="0">
            <a:effectLst/>
          </a:endParaRPr>
        </a:p>
      </dgm:t>
    </dgm:pt>
    <dgm:pt modelId="{184F7D23-E987-4C29-834D-1756879436D6}">
      <dgm:prSet phldrT="[Text]" custT="1"/>
      <dgm:spPr>
        <a:solidFill>
          <a:schemeClr val="accent5">
            <a:lumMod val="20000"/>
            <a:lumOff val="80000"/>
            <a:alpha val="90000"/>
          </a:schemeClr>
        </a:solidFill>
      </dgm:spPr>
      <dgm:t>
        <a:bodyPr/>
        <a:lstStyle/>
        <a:p>
          <a:r>
            <a:rPr lang="en-US" sz="1850" b="0" dirty="0" smtClean="0">
              <a:effectLst/>
            </a:rPr>
            <a:t>As required by the Occupational Safety and Health Administration, train staff annually on universal precautions; train new staff upon employment. Ensure all staff are prepared with necessary supplies (e.g., gloves).</a:t>
          </a:r>
          <a:endParaRPr lang="en-US" sz="1850" b="0" dirty="0">
            <a:effectLst/>
          </a:endParaRPr>
        </a:p>
      </dgm:t>
      <dgm:extLst>
        <a:ext uri="{E40237B7-FDA0-4F09-8148-C483321AD2D9}">
          <dgm14:cNvPr xmlns:dgm14="http://schemas.microsoft.com/office/drawing/2010/diagram" id="0" name="" descr="list item 2"/>
        </a:ext>
      </dgm:extLst>
    </dgm:pt>
    <dgm:pt modelId="{68A520A5-4DAB-4B97-8C14-8FB4317052E6}" type="parTrans" cxnId="{61574DEB-EDFE-4E31-ADE4-34A4AB6B43ED}">
      <dgm:prSet/>
      <dgm:spPr/>
      <dgm:t>
        <a:bodyPr/>
        <a:lstStyle/>
        <a:p>
          <a:endParaRPr lang="en-US" sz="1950" b="0">
            <a:effectLst/>
          </a:endParaRPr>
        </a:p>
      </dgm:t>
    </dgm:pt>
    <dgm:pt modelId="{BDE89018-82CE-413B-94CE-E3F8D9AA7216}" type="sibTrans" cxnId="{61574DEB-EDFE-4E31-ADE4-34A4AB6B43ED}">
      <dgm:prSet/>
      <dgm:spPr/>
      <dgm:t>
        <a:bodyPr/>
        <a:lstStyle/>
        <a:p>
          <a:endParaRPr lang="en-US" sz="1950" b="0">
            <a:effectLst/>
          </a:endParaRPr>
        </a:p>
      </dgm:t>
    </dgm:pt>
    <dgm:pt modelId="{F54DA617-D57C-4073-9575-F4018335B8EB}">
      <dgm:prSet phldrT="[Text]" custT="1"/>
      <dgm:spPr/>
      <dgm:t>
        <a:bodyPr/>
        <a:lstStyle/>
        <a:p>
          <a:endParaRPr lang="en-US" sz="1950" b="0" dirty="0">
            <a:effectLst/>
          </a:endParaRPr>
        </a:p>
      </dgm:t>
      <dgm:extLst>
        <a:ext uri="{E40237B7-FDA0-4F09-8148-C483321AD2D9}">
          <dgm14:cNvPr xmlns:dgm14="http://schemas.microsoft.com/office/drawing/2010/diagram" id="0" name="" descr="down arrrow."/>
        </a:ext>
      </dgm:extLst>
    </dgm:pt>
    <dgm:pt modelId="{5C1B5693-04C2-4298-878F-26952EABD97E}" type="parTrans" cxnId="{9AD75B29-B877-4AFD-8CC5-5A8C1707C4E6}">
      <dgm:prSet/>
      <dgm:spPr/>
      <dgm:t>
        <a:bodyPr/>
        <a:lstStyle/>
        <a:p>
          <a:endParaRPr lang="en-US" sz="1950" b="0">
            <a:effectLst/>
          </a:endParaRPr>
        </a:p>
      </dgm:t>
    </dgm:pt>
    <dgm:pt modelId="{A5DB3619-4A55-4FFE-9D9E-AC561D828AD8}" type="sibTrans" cxnId="{9AD75B29-B877-4AFD-8CC5-5A8C1707C4E6}">
      <dgm:prSet/>
      <dgm:spPr/>
      <dgm:t>
        <a:bodyPr/>
        <a:lstStyle/>
        <a:p>
          <a:endParaRPr lang="en-US" sz="1950" b="0">
            <a:effectLst/>
          </a:endParaRPr>
        </a:p>
      </dgm:t>
    </dgm:pt>
    <dgm:pt modelId="{C4564B89-9D29-49A0-92CD-C1B34EA81A2B}">
      <dgm:prSet phldrT="[Text]" custT="1"/>
      <dgm:spPr>
        <a:solidFill>
          <a:schemeClr val="accent4">
            <a:lumMod val="20000"/>
            <a:lumOff val="80000"/>
            <a:alpha val="90000"/>
          </a:schemeClr>
        </a:solidFill>
      </dgm:spPr>
      <dgm:t>
        <a:bodyPr/>
        <a:lstStyle/>
        <a:p>
          <a:r>
            <a:rPr lang="en-US" sz="1850" b="0" dirty="0" smtClean="0">
              <a:effectLst/>
            </a:rPr>
            <a:t>Test plans regularly, using both tabletop exercises, full-scale drills, and real-world situations.</a:t>
          </a:r>
          <a:endParaRPr lang="en-US" sz="1850" b="0" dirty="0">
            <a:effectLst/>
          </a:endParaRPr>
        </a:p>
      </dgm:t>
      <dgm:extLst>
        <a:ext uri="{E40237B7-FDA0-4F09-8148-C483321AD2D9}">
          <dgm14:cNvPr xmlns:dgm14="http://schemas.microsoft.com/office/drawing/2010/diagram" id="0" name="" descr="list item 3&#10;"/>
        </a:ext>
      </dgm:extLst>
    </dgm:pt>
    <dgm:pt modelId="{60CE9F3C-7D48-4E68-B074-6F44BD5D5091}" type="parTrans" cxnId="{DA3C3AF2-DB56-4813-88B0-139FCB1F241C}">
      <dgm:prSet/>
      <dgm:spPr/>
      <dgm:t>
        <a:bodyPr/>
        <a:lstStyle/>
        <a:p>
          <a:endParaRPr lang="en-US" sz="1950" b="0">
            <a:effectLst/>
          </a:endParaRPr>
        </a:p>
      </dgm:t>
    </dgm:pt>
    <dgm:pt modelId="{F13032E8-75B2-4EB8-ABD6-4AB6F884A911}" type="sibTrans" cxnId="{DA3C3AF2-DB56-4813-88B0-139FCB1F241C}">
      <dgm:prSet/>
      <dgm:spPr/>
      <dgm:t>
        <a:bodyPr/>
        <a:lstStyle/>
        <a:p>
          <a:endParaRPr lang="en-US" sz="1950" b="0">
            <a:effectLst/>
          </a:endParaRPr>
        </a:p>
      </dgm:t>
    </dgm:pt>
    <dgm:pt modelId="{9C84C079-5E38-4E63-94A3-D053CE4B37D7}" type="pres">
      <dgm:prSet presAssocID="{C05D8B28-10D5-4C31-9B3D-AF0EA8FFF634}" presName="linearFlow" presStyleCnt="0">
        <dgm:presLayoutVars>
          <dgm:dir/>
          <dgm:animLvl val="lvl"/>
          <dgm:resizeHandles val="exact"/>
        </dgm:presLayoutVars>
      </dgm:prSet>
      <dgm:spPr/>
      <dgm:t>
        <a:bodyPr/>
        <a:lstStyle/>
        <a:p>
          <a:endParaRPr lang="en-US"/>
        </a:p>
      </dgm:t>
    </dgm:pt>
    <dgm:pt modelId="{877E8CDF-0A71-405E-8065-D25D43A0514C}" type="pres">
      <dgm:prSet presAssocID="{17CD8C49-6413-4244-9FFD-86B782B181A0}" presName="composite" presStyleCnt="0"/>
      <dgm:spPr/>
    </dgm:pt>
    <dgm:pt modelId="{B2B6F7A8-2419-488D-BBD2-5D8173DFEF87}" type="pres">
      <dgm:prSet presAssocID="{17CD8C49-6413-4244-9FFD-86B782B181A0}" presName="parentText" presStyleLbl="alignNode1" presStyleIdx="0" presStyleCnt="3" custScaleY="106967">
        <dgm:presLayoutVars>
          <dgm:chMax val="1"/>
          <dgm:bulletEnabled val="1"/>
        </dgm:presLayoutVars>
      </dgm:prSet>
      <dgm:spPr/>
      <dgm:t>
        <a:bodyPr/>
        <a:lstStyle/>
        <a:p>
          <a:endParaRPr lang="en-US"/>
        </a:p>
      </dgm:t>
    </dgm:pt>
    <dgm:pt modelId="{B12A5654-8656-4002-9A2D-3B42A0EB78D2}" type="pres">
      <dgm:prSet presAssocID="{17CD8C49-6413-4244-9FFD-86B782B181A0}" presName="descendantText" presStyleLbl="alignAcc1" presStyleIdx="0" presStyleCnt="3" custScaleY="131484">
        <dgm:presLayoutVars>
          <dgm:bulletEnabled val="1"/>
        </dgm:presLayoutVars>
      </dgm:prSet>
      <dgm:spPr/>
      <dgm:t>
        <a:bodyPr/>
        <a:lstStyle/>
        <a:p>
          <a:endParaRPr lang="en-US"/>
        </a:p>
      </dgm:t>
    </dgm:pt>
    <dgm:pt modelId="{0A467F08-5FA3-486C-9DE9-D8622367577A}" type="pres">
      <dgm:prSet presAssocID="{BADEB66C-9813-408B-BB89-A70C621614EF}" presName="sp" presStyleCnt="0"/>
      <dgm:spPr/>
    </dgm:pt>
    <dgm:pt modelId="{77F94E43-84F3-4362-ACE2-C96F911C9B29}" type="pres">
      <dgm:prSet presAssocID="{F54DA617-D57C-4073-9575-F4018335B8EB}" presName="composite" presStyleCnt="0"/>
      <dgm:spPr/>
    </dgm:pt>
    <dgm:pt modelId="{8916EF1F-1068-4984-B81F-416271E19EB5}" type="pres">
      <dgm:prSet presAssocID="{F54DA617-D57C-4073-9575-F4018335B8EB}" presName="parentText" presStyleLbl="alignNode1" presStyleIdx="1" presStyleCnt="3" custScaleY="113974">
        <dgm:presLayoutVars>
          <dgm:chMax val="1"/>
          <dgm:bulletEnabled val="1"/>
        </dgm:presLayoutVars>
      </dgm:prSet>
      <dgm:spPr/>
      <dgm:t>
        <a:bodyPr/>
        <a:lstStyle/>
        <a:p>
          <a:endParaRPr lang="en-US"/>
        </a:p>
      </dgm:t>
    </dgm:pt>
    <dgm:pt modelId="{EDCAB113-14D2-41B6-969E-F7D8C2AB4751}" type="pres">
      <dgm:prSet presAssocID="{F54DA617-D57C-4073-9575-F4018335B8EB}" presName="descendantText" presStyleLbl="alignAcc1" presStyleIdx="1" presStyleCnt="3" custScaleY="144982" custLinFactNeighborX="0">
        <dgm:presLayoutVars>
          <dgm:bulletEnabled val="1"/>
        </dgm:presLayoutVars>
      </dgm:prSet>
      <dgm:spPr/>
      <dgm:t>
        <a:bodyPr/>
        <a:lstStyle/>
        <a:p>
          <a:endParaRPr lang="en-US"/>
        </a:p>
      </dgm:t>
    </dgm:pt>
    <dgm:pt modelId="{9DE81260-9F76-43AF-B0A1-D542B4036C29}" type="pres">
      <dgm:prSet presAssocID="{A5DB3619-4A55-4FFE-9D9E-AC561D828AD8}" presName="sp" presStyleCnt="0"/>
      <dgm:spPr/>
    </dgm:pt>
    <dgm:pt modelId="{C152EC32-3622-496C-8BD2-94E1998E2E24}" type="pres">
      <dgm:prSet presAssocID="{9C44107A-9F83-4BA2-B881-86F02FD1BC5C}" presName="composite" presStyleCnt="0"/>
      <dgm:spPr/>
    </dgm:pt>
    <dgm:pt modelId="{98445D13-5F2E-452D-A2B1-3F2C1CBC17E5}" type="pres">
      <dgm:prSet presAssocID="{9C44107A-9F83-4BA2-B881-86F02FD1BC5C}" presName="parentText" presStyleLbl="alignNode1" presStyleIdx="2" presStyleCnt="3" custScaleY="106584">
        <dgm:presLayoutVars>
          <dgm:chMax val="1"/>
          <dgm:bulletEnabled val="1"/>
        </dgm:presLayoutVars>
      </dgm:prSet>
      <dgm:spPr/>
      <dgm:t>
        <a:bodyPr/>
        <a:lstStyle/>
        <a:p>
          <a:endParaRPr lang="en-US"/>
        </a:p>
      </dgm:t>
    </dgm:pt>
    <dgm:pt modelId="{878DC876-A5E4-41D9-9569-1714C25471D8}" type="pres">
      <dgm:prSet presAssocID="{9C44107A-9F83-4BA2-B881-86F02FD1BC5C}" presName="descendantText" presStyleLbl="alignAcc1" presStyleIdx="2" presStyleCnt="3" custScaleY="140631">
        <dgm:presLayoutVars>
          <dgm:bulletEnabled val="1"/>
        </dgm:presLayoutVars>
      </dgm:prSet>
      <dgm:spPr/>
      <dgm:t>
        <a:bodyPr/>
        <a:lstStyle/>
        <a:p>
          <a:endParaRPr lang="en-US"/>
        </a:p>
      </dgm:t>
    </dgm:pt>
  </dgm:ptLst>
  <dgm:cxnLst>
    <dgm:cxn modelId="{9AD75B29-B877-4AFD-8CC5-5A8C1707C4E6}" srcId="{C05D8B28-10D5-4C31-9B3D-AF0EA8FFF634}" destId="{F54DA617-D57C-4073-9575-F4018335B8EB}" srcOrd="1" destOrd="0" parTransId="{5C1B5693-04C2-4298-878F-26952EABD97E}" sibTransId="{A5DB3619-4A55-4FFE-9D9E-AC561D828AD8}"/>
    <dgm:cxn modelId="{E59BBFB4-B4C2-4C71-A5D3-370E4A9806C5}" type="presOf" srcId="{C05D8B28-10D5-4C31-9B3D-AF0EA8FFF634}" destId="{9C84C079-5E38-4E63-94A3-D053CE4B37D7}" srcOrd="0" destOrd="0" presId="urn:microsoft.com/office/officeart/2005/8/layout/chevron2"/>
    <dgm:cxn modelId="{E22417AF-8CB6-4B01-B13F-35A3C3392D3A}" type="presOf" srcId="{9C44107A-9F83-4BA2-B881-86F02FD1BC5C}" destId="{98445D13-5F2E-452D-A2B1-3F2C1CBC17E5}" srcOrd="0" destOrd="0" presId="urn:microsoft.com/office/officeart/2005/8/layout/chevron2"/>
    <dgm:cxn modelId="{AA3F28D9-BB43-43A1-9969-4B449DB3A756}" srcId="{C05D8B28-10D5-4C31-9B3D-AF0EA8FFF634}" destId="{9C44107A-9F83-4BA2-B881-86F02FD1BC5C}" srcOrd="2" destOrd="0" parTransId="{6F1D723F-F096-4D19-B39A-3E13520E143A}" sibTransId="{DE0900C7-F75C-4FA1-B93E-AB980B6CDFC2}"/>
    <dgm:cxn modelId="{7D46E7A8-EEFB-4325-8DEC-D187ED80CEA2}" type="presOf" srcId="{184F7D23-E987-4C29-834D-1756879436D6}" destId="{EDCAB113-14D2-41B6-969E-F7D8C2AB4751}" srcOrd="0" destOrd="0" presId="urn:microsoft.com/office/officeart/2005/8/layout/chevron2"/>
    <dgm:cxn modelId="{6AAF5C08-AE08-41BC-9C2A-4A9A5FC22990}" srcId="{C05D8B28-10D5-4C31-9B3D-AF0EA8FFF634}" destId="{17CD8C49-6413-4244-9FFD-86B782B181A0}" srcOrd="0" destOrd="0" parTransId="{0421CD26-DC94-4007-9FEC-457EAE1A08EA}" sibTransId="{BADEB66C-9813-408B-BB89-A70C621614EF}"/>
    <dgm:cxn modelId="{19736797-CDC1-40CA-92F9-B9BCD1D44601}" type="presOf" srcId="{17CD8C49-6413-4244-9FFD-86B782B181A0}" destId="{B2B6F7A8-2419-488D-BBD2-5D8173DFEF87}" srcOrd="0" destOrd="0" presId="urn:microsoft.com/office/officeart/2005/8/layout/chevron2"/>
    <dgm:cxn modelId="{7FD39142-B2F9-44B6-81C6-034C4C2BF523}" type="presOf" srcId="{C4564B89-9D29-49A0-92CD-C1B34EA81A2B}" destId="{878DC876-A5E4-41D9-9569-1714C25471D8}" srcOrd="0" destOrd="0" presId="urn:microsoft.com/office/officeart/2005/8/layout/chevron2"/>
    <dgm:cxn modelId="{5464657F-ED25-4FFA-AA12-1B98E95C7513}" type="presOf" srcId="{F54DA617-D57C-4073-9575-F4018335B8EB}" destId="{8916EF1F-1068-4984-B81F-416271E19EB5}" srcOrd="0" destOrd="0" presId="urn:microsoft.com/office/officeart/2005/8/layout/chevron2"/>
    <dgm:cxn modelId="{61574DEB-EDFE-4E31-ADE4-34A4AB6B43ED}" srcId="{F54DA617-D57C-4073-9575-F4018335B8EB}" destId="{184F7D23-E987-4C29-834D-1756879436D6}" srcOrd="0" destOrd="0" parTransId="{68A520A5-4DAB-4B97-8C14-8FB4317052E6}" sibTransId="{BDE89018-82CE-413B-94CE-E3F8D9AA7216}"/>
    <dgm:cxn modelId="{DA3C3AF2-DB56-4813-88B0-139FCB1F241C}" srcId="{9C44107A-9F83-4BA2-B881-86F02FD1BC5C}" destId="{C4564B89-9D29-49A0-92CD-C1B34EA81A2B}" srcOrd="0" destOrd="0" parTransId="{60CE9F3C-7D48-4E68-B074-6F44BD5D5091}" sibTransId="{F13032E8-75B2-4EB8-ABD6-4AB6F884A911}"/>
    <dgm:cxn modelId="{D67E9D65-D3AF-4960-A7B6-24708CBBD467}" type="presOf" srcId="{41C6404B-4BC0-41E5-910B-80BE68722E41}" destId="{B12A5654-8656-4002-9A2D-3B42A0EB78D2}" srcOrd="0" destOrd="0" presId="urn:microsoft.com/office/officeart/2005/8/layout/chevron2"/>
    <dgm:cxn modelId="{52CF1F93-7590-4B0E-A5BF-49B8E2E75281}" srcId="{17CD8C49-6413-4244-9FFD-86B782B181A0}" destId="{41C6404B-4BC0-41E5-910B-80BE68722E41}" srcOrd="0" destOrd="0" parTransId="{89D1F93C-1879-49F1-980B-B9BA5DAE5CA9}" sibTransId="{D091962C-040B-41BD-9D57-7531ED36D6AA}"/>
    <dgm:cxn modelId="{1FB04BFD-C63E-4FDA-A9FD-0A0FD4666257}" type="presParOf" srcId="{9C84C079-5E38-4E63-94A3-D053CE4B37D7}" destId="{877E8CDF-0A71-405E-8065-D25D43A0514C}" srcOrd="0" destOrd="0" presId="urn:microsoft.com/office/officeart/2005/8/layout/chevron2"/>
    <dgm:cxn modelId="{54625B01-7361-4452-9B5F-A4CBCD6CAC4F}" type="presParOf" srcId="{877E8CDF-0A71-405E-8065-D25D43A0514C}" destId="{B2B6F7A8-2419-488D-BBD2-5D8173DFEF87}" srcOrd="0" destOrd="0" presId="urn:microsoft.com/office/officeart/2005/8/layout/chevron2"/>
    <dgm:cxn modelId="{D7051AF8-3814-4968-B911-2FDE0A6E5763}" type="presParOf" srcId="{877E8CDF-0A71-405E-8065-D25D43A0514C}" destId="{B12A5654-8656-4002-9A2D-3B42A0EB78D2}" srcOrd="1" destOrd="0" presId="urn:microsoft.com/office/officeart/2005/8/layout/chevron2"/>
    <dgm:cxn modelId="{5F0A75BA-C95A-4E68-BAC5-C1637CBF9A97}" type="presParOf" srcId="{9C84C079-5E38-4E63-94A3-D053CE4B37D7}" destId="{0A467F08-5FA3-486C-9DE9-D8622367577A}" srcOrd="1" destOrd="0" presId="urn:microsoft.com/office/officeart/2005/8/layout/chevron2"/>
    <dgm:cxn modelId="{72C183DE-4C84-4F8C-8F7B-71713A27D769}" type="presParOf" srcId="{9C84C079-5E38-4E63-94A3-D053CE4B37D7}" destId="{77F94E43-84F3-4362-ACE2-C96F911C9B29}" srcOrd="2" destOrd="0" presId="urn:microsoft.com/office/officeart/2005/8/layout/chevron2"/>
    <dgm:cxn modelId="{CDE91381-FB6E-46FE-9B77-104963FD19BE}" type="presParOf" srcId="{77F94E43-84F3-4362-ACE2-C96F911C9B29}" destId="{8916EF1F-1068-4984-B81F-416271E19EB5}" srcOrd="0" destOrd="0" presId="urn:microsoft.com/office/officeart/2005/8/layout/chevron2"/>
    <dgm:cxn modelId="{6A334FFB-8493-43A1-99AF-AE5DFD603053}" type="presParOf" srcId="{77F94E43-84F3-4362-ACE2-C96F911C9B29}" destId="{EDCAB113-14D2-41B6-969E-F7D8C2AB4751}" srcOrd="1" destOrd="0" presId="urn:microsoft.com/office/officeart/2005/8/layout/chevron2"/>
    <dgm:cxn modelId="{9C39927C-D96B-441A-9482-234247AB12DD}" type="presParOf" srcId="{9C84C079-5E38-4E63-94A3-D053CE4B37D7}" destId="{9DE81260-9F76-43AF-B0A1-D542B4036C29}" srcOrd="3" destOrd="0" presId="urn:microsoft.com/office/officeart/2005/8/layout/chevron2"/>
    <dgm:cxn modelId="{74EC5F03-1252-4DB2-8BF0-F2A4E9308F06}" type="presParOf" srcId="{9C84C079-5E38-4E63-94A3-D053CE4B37D7}" destId="{C152EC32-3622-496C-8BD2-94E1998E2E24}" srcOrd="4" destOrd="0" presId="urn:microsoft.com/office/officeart/2005/8/layout/chevron2"/>
    <dgm:cxn modelId="{A6A0990B-A30B-43D1-808D-E269FE802276}" type="presParOf" srcId="{C152EC32-3622-496C-8BD2-94E1998E2E24}" destId="{98445D13-5F2E-452D-A2B1-3F2C1CBC17E5}" srcOrd="0" destOrd="0" presId="urn:microsoft.com/office/officeart/2005/8/layout/chevron2"/>
    <dgm:cxn modelId="{B7E50676-D4C7-43D3-9C54-7DD95D614409}" type="presParOf" srcId="{C152EC32-3622-496C-8BD2-94E1998E2E24}" destId="{878DC876-A5E4-41D9-9569-1714C25471D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4E84DD-6B48-4EC3-8038-DB1F4D365044}" type="doc">
      <dgm:prSet loTypeId="urn:microsoft.com/office/officeart/2005/8/layout/target3" loCatId="relationship" qsTypeId="urn:microsoft.com/office/officeart/2005/8/quickstyle/simple1" qsCatId="simple" csTypeId="urn:microsoft.com/office/officeart/2005/8/colors/colorful3" csCatId="colorful" phldr="1"/>
      <dgm:spPr/>
      <dgm:t>
        <a:bodyPr/>
        <a:lstStyle/>
        <a:p>
          <a:endParaRPr lang="en-US"/>
        </a:p>
      </dgm:t>
    </dgm:pt>
    <dgm:pt modelId="{93E9B2D1-6B5D-4DE7-A0AE-2F13BDAFFA15}">
      <dgm:prSet custT="1"/>
      <dgm:spPr/>
      <dgm:t>
        <a:bodyPr/>
        <a:lstStyle/>
        <a:p>
          <a:pPr rtl="0"/>
          <a:r>
            <a:rPr lang="en-US" sz="2000" b="0" dirty="0" smtClean="0"/>
            <a:t>Schools should consider a variety of diseases when incorporating infectious disease planning into their school EOPs.</a:t>
          </a:r>
          <a:endParaRPr lang="en-US" sz="2000" b="0" dirty="0"/>
        </a:p>
      </dgm:t>
    </dgm:pt>
    <dgm:pt modelId="{CA57FD29-37CC-4073-B20D-ADA3F4366195}" type="parTrans" cxnId="{AD43A620-501E-48F5-9601-E7C3D3C58410}">
      <dgm:prSet/>
      <dgm:spPr/>
      <dgm:t>
        <a:bodyPr/>
        <a:lstStyle/>
        <a:p>
          <a:endParaRPr lang="en-US" sz="2000" b="0"/>
        </a:p>
      </dgm:t>
    </dgm:pt>
    <dgm:pt modelId="{3CDA4E7E-0202-4D8A-AFC9-7D88D685616C}" type="sibTrans" cxnId="{AD43A620-501E-48F5-9601-E7C3D3C58410}">
      <dgm:prSet/>
      <dgm:spPr/>
      <dgm:t>
        <a:bodyPr/>
        <a:lstStyle/>
        <a:p>
          <a:endParaRPr lang="en-US" sz="2000" b="0"/>
        </a:p>
      </dgm:t>
    </dgm:pt>
    <dgm:pt modelId="{7D7B1125-C0C0-4532-B72B-BA037157CBEB}">
      <dgm:prSet custT="1"/>
      <dgm:spPr>
        <a:solidFill>
          <a:schemeClr val="lt1">
            <a:hueOff val="0"/>
            <a:satOff val="0"/>
            <a:lumOff val="0"/>
          </a:schemeClr>
        </a:solidFill>
      </dgm:spPr>
      <dgm:t>
        <a:bodyPr/>
        <a:lstStyle/>
        <a:p>
          <a:pPr rtl="0"/>
          <a:r>
            <a:rPr lang="en-US" sz="2000" b="0" dirty="0" smtClean="0"/>
            <a:t>Schools should be prepared to enforce multiple response measures to support the community in the event of a mild to severe outbreak affecting large and small portions of the population. </a:t>
          </a:r>
          <a:endParaRPr lang="en-US" sz="2000" b="0" dirty="0"/>
        </a:p>
      </dgm:t>
    </dgm:pt>
    <dgm:pt modelId="{AD7AAF21-1C9B-4A8A-B455-A5E161757785}" type="parTrans" cxnId="{DEA50EC5-C49F-4137-B429-6EB02763EEA3}">
      <dgm:prSet/>
      <dgm:spPr/>
      <dgm:t>
        <a:bodyPr/>
        <a:lstStyle/>
        <a:p>
          <a:endParaRPr lang="en-US" sz="2000" b="0"/>
        </a:p>
      </dgm:t>
    </dgm:pt>
    <dgm:pt modelId="{4940A438-672D-46A7-9B68-46D5131CE2B0}" type="sibTrans" cxnId="{DEA50EC5-C49F-4137-B429-6EB02763EEA3}">
      <dgm:prSet/>
      <dgm:spPr/>
      <dgm:t>
        <a:bodyPr/>
        <a:lstStyle/>
        <a:p>
          <a:endParaRPr lang="en-US" sz="2000" b="0"/>
        </a:p>
      </dgm:t>
    </dgm:pt>
    <dgm:pt modelId="{C62208DA-E290-480D-9C35-F41AD8508CCF}">
      <dgm:prSet custT="1"/>
      <dgm:spPr/>
      <dgm:t>
        <a:bodyPr/>
        <a:lstStyle/>
        <a:p>
          <a:pPr rtl="0"/>
          <a:r>
            <a:rPr lang="en-US" sz="2000" b="0" dirty="0" smtClean="0"/>
            <a:t>Planning should be based on close collaboration with local public health officials. </a:t>
          </a:r>
          <a:endParaRPr lang="en-US" sz="2000" b="0" dirty="0"/>
        </a:p>
      </dgm:t>
    </dgm:pt>
    <dgm:pt modelId="{74E8D928-FF08-42C4-A1C8-7349867DCB82}" type="sibTrans" cxnId="{067A851D-0DFD-4AD4-B3E6-86B602D0AD18}">
      <dgm:prSet/>
      <dgm:spPr/>
      <dgm:t>
        <a:bodyPr/>
        <a:lstStyle/>
        <a:p>
          <a:endParaRPr lang="en-US" sz="2000" b="0"/>
        </a:p>
      </dgm:t>
    </dgm:pt>
    <dgm:pt modelId="{5D119CE8-6BF8-4160-860C-74BA86153DE4}" type="parTrans" cxnId="{067A851D-0DFD-4AD4-B3E6-86B602D0AD18}">
      <dgm:prSet/>
      <dgm:spPr/>
      <dgm:t>
        <a:bodyPr/>
        <a:lstStyle/>
        <a:p>
          <a:endParaRPr lang="en-US" sz="2000" b="0"/>
        </a:p>
      </dgm:t>
    </dgm:pt>
    <dgm:pt modelId="{4FCBEF11-3795-4A94-8FD6-DDAC0CEDAB66}" type="pres">
      <dgm:prSet presAssocID="{434E84DD-6B48-4EC3-8038-DB1F4D365044}" presName="Name0" presStyleCnt="0">
        <dgm:presLayoutVars>
          <dgm:chMax val="7"/>
          <dgm:dir/>
          <dgm:animLvl val="lvl"/>
          <dgm:resizeHandles val="exact"/>
        </dgm:presLayoutVars>
      </dgm:prSet>
      <dgm:spPr/>
      <dgm:t>
        <a:bodyPr/>
        <a:lstStyle/>
        <a:p>
          <a:endParaRPr lang="en-US"/>
        </a:p>
      </dgm:t>
    </dgm:pt>
    <dgm:pt modelId="{7398C90B-5CC6-4B26-A6FC-D1D3612DF49C}" type="pres">
      <dgm:prSet presAssocID="{93E9B2D1-6B5D-4DE7-A0AE-2F13BDAFFA15}" presName="circle1" presStyleLbl="node1" presStyleIdx="0" presStyleCnt="3"/>
      <dgm:spPr/>
    </dgm:pt>
    <dgm:pt modelId="{C48E43FD-B7E0-4CBC-BD3A-1E5A9F1F052F}" type="pres">
      <dgm:prSet presAssocID="{93E9B2D1-6B5D-4DE7-A0AE-2F13BDAFFA15}" presName="space" presStyleCnt="0"/>
      <dgm:spPr/>
    </dgm:pt>
    <dgm:pt modelId="{E35FFD38-F867-4379-93CD-D0A92D30EFEB}" type="pres">
      <dgm:prSet presAssocID="{93E9B2D1-6B5D-4DE7-A0AE-2F13BDAFFA15}" presName="rect1" presStyleLbl="alignAcc1" presStyleIdx="0" presStyleCnt="3"/>
      <dgm:spPr/>
      <dgm:t>
        <a:bodyPr/>
        <a:lstStyle/>
        <a:p>
          <a:endParaRPr lang="en-US"/>
        </a:p>
      </dgm:t>
    </dgm:pt>
    <dgm:pt modelId="{DA40A3F8-EF4C-42F9-B11C-0899D0CE6E2E}" type="pres">
      <dgm:prSet presAssocID="{C62208DA-E290-480D-9C35-F41AD8508CCF}" presName="vertSpace2" presStyleLbl="node1" presStyleIdx="0" presStyleCnt="3"/>
      <dgm:spPr/>
    </dgm:pt>
    <dgm:pt modelId="{EEF918B2-8B8F-4458-B7A9-D48679889805}" type="pres">
      <dgm:prSet presAssocID="{C62208DA-E290-480D-9C35-F41AD8508CCF}" presName="circle2" presStyleLbl="node1" presStyleIdx="1" presStyleCnt="3"/>
      <dgm:spPr/>
    </dgm:pt>
    <dgm:pt modelId="{120751F3-9AD4-4F55-BA17-428D29267413}" type="pres">
      <dgm:prSet presAssocID="{C62208DA-E290-480D-9C35-F41AD8508CCF}" presName="rect2" presStyleLbl="alignAcc1" presStyleIdx="1" presStyleCnt="3"/>
      <dgm:spPr/>
      <dgm:t>
        <a:bodyPr/>
        <a:lstStyle/>
        <a:p>
          <a:endParaRPr lang="en-US"/>
        </a:p>
      </dgm:t>
    </dgm:pt>
    <dgm:pt modelId="{46431FC4-CE2A-4097-ADB8-BEA8C3869C1E}" type="pres">
      <dgm:prSet presAssocID="{7D7B1125-C0C0-4532-B72B-BA037157CBEB}" presName="vertSpace3" presStyleLbl="node1" presStyleIdx="1" presStyleCnt="3"/>
      <dgm:spPr/>
    </dgm:pt>
    <dgm:pt modelId="{0FF561B5-AE0F-4DF7-A950-CBFBAE982008}" type="pres">
      <dgm:prSet presAssocID="{7D7B1125-C0C0-4532-B72B-BA037157CBEB}" presName="circle3" presStyleLbl="node1" presStyleIdx="2" presStyleCnt="3" custLinFactNeighborX="2429"/>
      <dgm:spPr/>
    </dgm:pt>
    <dgm:pt modelId="{60950ADF-35F7-4FB0-A351-0E1909A70F49}" type="pres">
      <dgm:prSet presAssocID="{7D7B1125-C0C0-4532-B72B-BA037157CBEB}" presName="rect3" presStyleLbl="alignAcc1" presStyleIdx="2" presStyleCnt="3" custScaleY="119369" custLinFactNeighborX="0" custLinFactNeighborY="33333"/>
      <dgm:spPr/>
      <dgm:t>
        <a:bodyPr/>
        <a:lstStyle/>
        <a:p>
          <a:endParaRPr lang="en-US"/>
        </a:p>
      </dgm:t>
    </dgm:pt>
    <dgm:pt modelId="{61CA327D-BBC5-44CF-8BC7-C75B836B2914}" type="pres">
      <dgm:prSet presAssocID="{93E9B2D1-6B5D-4DE7-A0AE-2F13BDAFFA15}" presName="rect1ParTxNoCh" presStyleLbl="alignAcc1" presStyleIdx="2" presStyleCnt="3">
        <dgm:presLayoutVars>
          <dgm:chMax val="1"/>
          <dgm:bulletEnabled val="1"/>
        </dgm:presLayoutVars>
      </dgm:prSet>
      <dgm:spPr/>
      <dgm:t>
        <a:bodyPr/>
        <a:lstStyle/>
        <a:p>
          <a:endParaRPr lang="en-US"/>
        </a:p>
      </dgm:t>
    </dgm:pt>
    <dgm:pt modelId="{326A6060-AE69-43D2-B5BD-7C34AC2338EA}" type="pres">
      <dgm:prSet presAssocID="{C62208DA-E290-480D-9C35-F41AD8508CCF}" presName="rect2ParTxNoCh" presStyleLbl="alignAcc1" presStyleIdx="2" presStyleCnt="3">
        <dgm:presLayoutVars>
          <dgm:chMax val="1"/>
          <dgm:bulletEnabled val="1"/>
        </dgm:presLayoutVars>
      </dgm:prSet>
      <dgm:spPr/>
      <dgm:t>
        <a:bodyPr/>
        <a:lstStyle/>
        <a:p>
          <a:endParaRPr lang="en-US"/>
        </a:p>
      </dgm:t>
    </dgm:pt>
    <dgm:pt modelId="{D785C98F-55E4-4D4A-8C10-04ECA804D70D}" type="pres">
      <dgm:prSet presAssocID="{7D7B1125-C0C0-4532-B72B-BA037157CBEB}" presName="rect3ParTxNoCh" presStyleLbl="alignAcc1" presStyleIdx="2" presStyleCnt="3">
        <dgm:presLayoutVars>
          <dgm:chMax val="1"/>
          <dgm:bulletEnabled val="1"/>
        </dgm:presLayoutVars>
      </dgm:prSet>
      <dgm:spPr/>
      <dgm:t>
        <a:bodyPr/>
        <a:lstStyle/>
        <a:p>
          <a:endParaRPr lang="en-US"/>
        </a:p>
      </dgm:t>
    </dgm:pt>
  </dgm:ptLst>
  <dgm:cxnLst>
    <dgm:cxn modelId="{4C0F1016-9CD1-467D-9678-0CF53AC8EB5C}" type="presOf" srcId="{7D7B1125-C0C0-4532-B72B-BA037157CBEB}" destId="{60950ADF-35F7-4FB0-A351-0E1909A70F49}" srcOrd="0" destOrd="0" presId="urn:microsoft.com/office/officeart/2005/8/layout/target3"/>
    <dgm:cxn modelId="{AD43A620-501E-48F5-9601-E7C3D3C58410}" srcId="{434E84DD-6B48-4EC3-8038-DB1F4D365044}" destId="{93E9B2D1-6B5D-4DE7-A0AE-2F13BDAFFA15}" srcOrd="0" destOrd="0" parTransId="{CA57FD29-37CC-4073-B20D-ADA3F4366195}" sibTransId="{3CDA4E7E-0202-4D8A-AFC9-7D88D685616C}"/>
    <dgm:cxn modelId="{B69BE363-2E9F-44B4-A544-4BA5F21915D2}" type="presOf" srcId="{93E9B2D1-6B5D-4DE7-A0AE-2F13BDAFFA15}" destId="{E35FFD38-F867-4379-93CD-D0A92D30EFEB}" srcOrd="0" destOrd="0" presId="urn:microsoft.com/office/officeart/2005/8/layout/target3"/>
    <dgm:cxn modelId="{AC8634B7-B788-4CD8-8986-C9CC3D0A5D69}" type="presOf" srcId="{C62208DA-E290-480D-9C35-F41AD8508CCF}" destId="{326A6060-AE69-43D2-B5BD-7C34AC2338EA}" srcOrd="1" destOrd="0" presId="urn:microsoft.com/office/officeart/2005/8/layout/target3"/>
    <dgm:cxn modelId="{DD97E7B6-10D4-48CD-9DED-954A1EAD6A72}" type="presOf" srcId="{C62208DA-E290-480D-9C35-F41AD8508CCF}" destId="{120751F3-9AD4-4F55-BA17-428D29267413}" srcOrd="0" destOrd="0" presId="urn:microsoft.com/office/officeart/2005/8/layout/target3"/>
    <dgm:cxn modelId="{7FBA8583-CC71-4542-81C9-61AB5943F5CD}" type="presOf" srcId="{434E84DD-6B48-4EC3-8038-DB1F4D365044}" destId="{4FCBEF11-3795-4A94-8FD6-DDAC0CEDAB66}" srcOrd="0" destOrd="0" presId="urn:microsoft.com/office/officeart/2005/8/layout/target3"/>
    <dgm:cxn modelId="{04B1BFF6-225A-4E04-B16C-382BCF64E976}" type="presOf" srcId="{93E9B2D1-6B5D-4DE7-A0AE-2F13BDAFFA15}" destId="{61CA327D-BBC5-44CF-8BC7-C75B836B2914}" srcOrd="1" destOrd="0" presId="urn:microsoft.com/office/officeart/2005/8/layout/target3"/>
    <dgm:cxn modelId="{6377CFC5-C6F0-435D-9683-7134307971CF}" type="presOf" srcId="{7D7B1125-C0C0-4532-B72B-BA037157CBEB}" destId="{D785C98F-55E4-4D4A-8C10-04ECA804D70D}" srcOrd="1" destOrd="0" presId="urn:microsoft.com/office/officeart/2005/8/layout/target3"/>
    <dgm:cxn modelId="{067A851D-0DFD-4AD4-B3E6-86B602D0AD18}" srcId="{434E84DD-6B48-4EC3-8038-DB1F4D365044}" destId="{C62208DA-E290-480D-9C35-F41AD8508CCF}" srcOrd="1" destOrd="0" parTransId="{5D119CE8-6BF8-4160-860C-74BA86153DE4}" sibTransId="{74E8D928-FF08-42C4-A1C8-7349867DCB82}"/>
    <dgm:cxn modelId="{DEA50EC5-C49F-4137-B429-6EB02763EEA3}" srcId="{434E84DD-6B48-4EC3-8038-DB1F4D365044}" destId="{7D7B1125-C0C0-4532-B72B-BA037157CBEB}" srcOrd="2" destOrd="0" parTransId="{AD7AAF21-1C9B-4A8A-B455-A5E161757785}" sibTransId="{4940A438-672D-46A7-9B68-46D5131CE2B0}"/>
    <dgm:cxn modelId="{B079E31A-9B85-44C0-8722-56816BD2DB84}" type="presParOf" srcId="{4FCBEF11-3795-4A94-8FD6-DDAC0CEDAB66}" destId="{7398C90B-5CC6-4B26-A6FC-D1D3612DF49C}" srcOrd="0" destOrd="0" presId="urn:microsoft.com/office/officeart/2005/8/layout/target3"/>
    <dgm:cxn modelId="{4D921456-5FE6-4241-8631-0AE43544F3B1}" type="presParOf" srcId="{4FCBEF11-3795-4A94-8FD6-DDAC0CEDAB66}" destId="{C48E43FD-B7E0-4CBC-BD3A-1E5A9F1F052F}" srcOrd="1" destOrd="0" presId="urn:microsoft.com/office/officeart/2005/8/layout/target3"/>
    <dgm:cxn modelId="{9F8DA369-2BAD-452A-B36D-094550BD218C}" type="presParOf" srcId="{4FCBEF11-3795-4A94-8FD6-DDAC0CEDAB66}" destId="{E35FFD38-F867-4379-93CD-D0A92D30EFEB}" srcOrd="2" destOrd="0" presId="urn:microsoft.com/office/officeart/2005/8/layout/target3"/>
    <dgm:cxn modelId="{42968085-8876-4811-B6D2-2A361B77F8DE}" type="presParOf" srcId="{4FCBEF11-3795-4A94-8FD6-DDAC0CEDAB66}" destId="{DA40A3F8-EF4C-42F9-B11C-0899D0CE6E2E}" srcOrd="3" destOrd="0" presId="urn:microsoft.com/office/officeart/2005/8/layout/target3"/>
    <dgm:cxn modelId="{A922D88D-2021-4AFE-B63C-7A867FAF6155}" type="presParOf" srcId="{4FCBEF11-3795-4A94-8FD6-DDAC0CEDAB66}" destId="{EEF918B2-8B8F-4458-B7A9-D48679889805}" srcOrd="4" destOrd="0" presId="urn:microsoft.com/office/officeart/2005/8/layout/target3"/>
    <dgm:cxn modelId="{E6D8992F-01E8-4980-9E65-B1C577C16002}" type="presParOf" srcId="{4FCBEF11-3795-4A94-8FD6-DDAC0CEDAB66}" destId="{120751F3-9AD4-4F55-BA17-428D29267413}" srcOrd="5" destOrd="0" presId="urn:microsoft.com/office/officeart/2005/8/layout/target3"/>
    <dgm:cxn modelId="{1583372B-A3FE-432C-9ECA-564C55DFC5B4}" type="presParOf" srcId="{4FCBEF11-3795-4A94-8FD6-DDAC0CEDAB66}" destId="{46431FC4-CE2A-4097-ADB8-BEA8C3869C1E}" srcOrd="6" destOrd="0" presId="urn:microsoft.com/office/officeart/2005/8/layout/target3"/>
    <dgm:cxn modelId="{4B365711-A380-479F-8E26-5924CBF4ABC7}" type="presParOf" srcId="{4FCBEF11-3795-4A94-8FD6-DDAC0CEDAB66}" destId="{0FF561B5-AE0F-4DF7-A950-CBFBAE982008}" srcOrd="7" destOrd="0" presId="urn:microsoft.com/office/officeart/2005/8/layout/target3"/>
    <dgm:cxn modelId="{258507F4-E505-4725-AAE1-0E61B63F1EEE}" type="presParOf" srcId="{4FCBEF11-3795-4A94-8FD6-DDAC0CEDAB66}" destId="{60950ADF-35F7-4FB0-A351-0E1909A70F49}" srcOrd="8" destOrd="0" presId="urn:microsoft.com/office/officeart/2005/8/layout/target3"/>
    <dgm:cxn modelId="{6E7737F6-4726-44E2-A8E8-520392308A1F}" type="presParOf" srcId="{4FCBEF11-3795-4A94-8FD6-DDAC0CEDAB66}" destId="{61CA327D-BBC5-44CF-8BC7-C75B836B2914}" srcOrd="9" destOrd="0" presId="urn:microsoft.com/office/officeart/2005/8/layout/target3"/>
    <dgm:cxn modelId="{6B81C552-70DA-4B60-A23E-58E71C6C5F24}" type="presParOf" srcId="{4FCBEF11-3795-4A94-8FD6-DDAC0CEDAB66}" destId="{326A6060-AE69-43D2-B5BD-7C34AC2338EA}" srcOrd="10" destOrd="0" presId="urn:microsoft.com/office/officeart/2005/8/layout/target3"/>
    <dgm:cxn modelId="{B97C5E3C-C06A-46D2-9EB5-7556389C8719}" type="presParOf" srcId="{4FCBEF11-3795-4A94-8FD6-DDAC0CEDAB66}" destId="{D785C98F-55E4-4D4A-8C10-04ECA804D70D}"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312B0AA-7483-4AE5-BB4F-1BE6EB794BCB}"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719439A4-A2F4-4C6A-A1AC-C69D176A19C1}">
      <dgm:prSet/>
      <dgm:spPr/>
      <dgm:t>
        <a:bodyPr/>
        <a:lstStyle/>
        <a:p>
          <a:pPr rtl="0"/>
          <a:r>
            <a:rPr lang="en-US" b="0" dirty="0" smtClean="0"/>
            <a:t>What are three things you learned from this presentation? </a:t>
          </a:r>
          <a:endParaRPr lang="en-US" b="0" dirty="0"/>
        </a:p>
      </dgm:t>
    </dgm:pt>
    <dgm:pt modelId="{9C2C0FD3-E2B7-4736-975E-46897B59F1D1}" type="parTrans" cxnId="{80D0A0F3-2FD6-4E4E-886E-066F4E7FA820}">
      <dgm:prSet/>
      <dgm:spPr/>
      <dgm:t>
        <a:bodyPr/>
        <a:lstStyle/>
        <a:p>
          <a:endParaRPr lang="en-US" b="0"/>
        </a:p>
      </dgm:t>
    </dgm:pt>
    <dgm:pt modelId="{CE8098EB-7375-4DD4-8AE0-5CB8AF2BB211}" type="sibTrans" cxnId="{80D0A0F3-2FD6-4E4E-886E-066F4E7FA820}">
      <dgm:prSet/>
      <dgm:spPr/>
      <dgm:t>
        <a:bodyPr/>
        <a:lstStyle/>
        <a:p>
          <a:endParaRPr lang="en-US" b="0"/>
        </a:p>
      </dgm:t>
    </dgm:pt>
    <dgm:pt modelId="{04526AC2-C4AB-4793-9B69-81866E5B8AC2}">
      <dgm:prSet/>
      <dgm:spPr/>
      <dgm:t>
        <a:bodyPr/>
        <a:lstStyle/>
        <a:p>
          <a:pPr rtl="0"/>
          <a:r>
            <a:rPr lang="en-US" b="0" dirty="0" smtClean="0"/>
            <a:t>How can you implement these at your school or district? </a:t>
          </a:r>
          <a:endParaRPr lang="en-US" b="0" dirty="0"/>
        </a:p>
      </dgm:t>
    </dgm:pt>
    <dgm:pt modelId="{67A7841D-831F-4227-93CD-297E4B450828}" type="parTrans" cxnId="{FE3D9734-3ECF-4468-B0DA-624F9EEAD8E6}">
      <dgm:prSet/>
      <dgm:spPr/>
      <dgm:t>
        <a:bodyPr/>
        <a:lstStyle/>
        <a:p>
          <a:endParaRPr lang="en-US" b="0"/>
        </a:p>
      </dgm:t>
    </dgm:pt>
    <dgm:pt modelId="{D64B2340-CAA7-4BF4-948C-6C2F1CDDF14E}" type="sibTrans" cxnId="{FE3D9734-3ECF-4468-B0DA-624F9EEAD8E6}">
      <dgm:prSet/>
      <dgm:spPr/>
      <dgm:t>
        <a:bodyPr/>
        <a:lstStyle/>
        <a:p>
          <a:endParaRPr lang="en-US" b="0"/>
        </a:p>
      </dgm:t>
    </dgm:pt>
    <dgm:pt modelId="{70EED085-C362-49DB-9D9C-80E7DFEDEB85}">
      <dgm:prSet/>
      <dgm:spPr/>
      <dgm:t>
        <a:bodyPr/>
        <a:lstStyle/>
        <a:p>
          <a:pPr rtl="0"/>
          <a:r>
            <a:rPr lang="en-US" b="0" dirty="0" smtClean="0"/>
            <a:t>What steps will you take to implement these changes in your school EOP?</a:t>
          </a:r>
          <a:endParaRPr lang="en-US" b="0" dirty="0"/>
        </a:p>
      </dgm:t>
    </dgm:pt>
    <dgm:pt modelId="{587BEF41-FD50-4907-9817-E280FABFEE25}" type="parTrans" cxnId="{E5A91B47-2F5C-431D-BC26-873A11B0D5C4}">
      <dgm:prSet/>
      <dgm:spPr/>
      <dgm:t>
        <a:bodyPr/>
        <a:lstStyle/>
        <a:p>
          <a:endParaRPr lang="en-US" b="0"/>
        </a:p>
      </dgm:t>
    </dgm:pt>
    <dgm:pt modelId="{04EEBEBF-980C-4B28-8467-7FD5BEB02D31}" type="sibTrans" cxnId="{E5A91B47-2F5C-431D-BC26-873A11B0D5C4}">
      <dgm:prSet/>
      <dgm:spPr/>
      <dgm:t>
        <a:bodyPr/>
        <a:lstStyle/>
        <a:p>
          <a:endParaRPr lang="en-US" b="0"/>
        </a:p>
      </dgm:t>
    </dgm:pt>
    <dgm:pt modelId="{91BFE09F-1E17-4FF3-9C49-AA0E70A25085}" type="pres">
      <dgm:prSet presAssocID="{2312B0AA-7483-4AE5-BB4F-1BE6EB794BCB}" presName="CompostProcess" presStyleCnt="0">
        <dgm:presLayoutVars>
          <dgm:dir/>
          <dgm:resizeHandles val="exact"/>
        </dgm:presLayoutVars>
      </dgm:prSet>
      <dgm:spPr/>
      <dgm:t>
        <a:bodyPr/>
        <a:lstStyle/>
        <a:p>
          <a:endParaRPr lang="en-US"/>
        </a:p>
      </dgm:t>
    </dgm:pt>
    <dgm:pt modelId="{BDFB82B2-ED70-4CEF-A15F-2AFC871696E4}" type="pres">
      <dgm:prSet presAssocID="{2312B0AA-7483-4AE5-BB4F-1BE6EB794BCB}" presName="arrow" presStyleLbl="bgShp" presStyleIdx="0" presStyleCnt="1"/>
      <dgm:spPr/>
    </dgm:pt>
    <dgm:pt modelId="{B5958E15-4B0F-4C6E-BA51-6FB7C9267DA7}" type="pres">
      <dgm:prSet presAssocID="{2312B0AA-7483-4AE5-BB4F-1BE6EB794BCB}" presName="linearProcess" presStyleCnt="0"/>
      <dgm:spPr/>
    </dgm:pt>
    <dgm:pt modelId="{805205E6-BA04-4B1E-A584-5847712C765E}" type="pres">
      <dgm:prSet presAssocID="{719439A4-A2F4-4C6A-A1AC-C69D176A19C1}" presName="textNode" presStyleLbl="node1" presStyleIdx="0" presStyleCnt="3">
        <dgm:presLayoutVars>
          <dgm:bulletEnabled val="1"/>
        </dgm:presLayoutVars>
      </dgm:prSet>
      <dgm:spPr/>
      <dgm:t>
        <a:bodyPr/>
        <a:lstStyle/>
        <a:p>
          <a:endParaRPr lang="en-US"/>
        </a:p>
      </dgm:t>
    </dgm:pt>
    <dgm:pt modelId="{D568F1E1-FB07-468E-9370-8E8C3318000B}" type="pres">
      <dgm:prSet presAssocID="{CE8098EB-7375-4DD4-8AE0-5CB8AF2BB211}" presName="sibTrans" presStyleCnt="0"/>
      <dgm:spPr/>
    </dgm:pt>
    <dgm:pt modelId="{8D585A59-6975-463B-8753-9DB417D8617C}" type="pres">
      <dgm:prSet presAssocID="{04526AC2-C4AB-4793-9B69-81866E5B8AC2}" presName="textNode" presStyleLbl="node1" presStyleIdx="1" presStyleCnt="3">
        <dgm:presLayoutVars>
          <dgm:bulletEnabled val="1"/>
        </dgm:presLayoutVars>
      </dgm:prSet>
      <dgm:spPr/>
      <dgm:t>
        <a:bodyPr/>
        <a:lstStyle/>
        <a:p>
          <a:endParaRPr lang="en-US"/>
        </a:p>
      </dgm:t>
    </dgm:pt>
    <dgm:pt modelId="{94E345BE-CAD9-4732-9EB3-D77E00E6587B}" type="pres">
      <dgm:prSet presAssocID="{D64B2340-CAA7-4BF4-948C-6C2F1CDDF14E}" presName="sibTrans" presStyleCnt="0"/>
      <dgm:spPr/>
    </dgm:pt>
    <dgm:pt modelId="{85FB4F84-D5E4-4B16-B6CB-F312FB046FFD}" type="pres">
      <dgm:prSet presAssocID="{70EED085-C362-49DB-9D9C-80E7DFEDEB85}" presName="textNode" presStyleLbl="node1" presStyleIdx="2" presStyleCnt="3">
        <dgm:presLayoutVars>
          <dgm:bulletEnabled val="1"/>
        </dgm:presLayoutVars>
      </dgm:prSet>
      <dgm:spPr/>
      <dgm:t>
        <a:bodyPr/>
        <a:lstStyle/>
        <a:p>
          <a:endParaRPr lang="en-US"/>
        </a:p>
      </dgm:t>
    </dgm:pt>
  </dgm:ptLst>
  <dgm:cxnLst>
    <dgm:cxn modelId="{6B835B5D-7DC1-4FFE-A5A9-E36D9E67F279}" type="presOf" srcId="{2312B0AA-7483-4AE5-BB4F-1BE6EB794BCB}" destId="{91BFE09F-1E17-4FF3-9C49-AA0E70A25085}" srcOrd="0" destOrd="0" presId="urn:microsoft.com/office/officeart/2005/8/layout/hProcess9"/>
    <dgm:cxn modelId="{80D0A0F3-2FD6-4E4E-886E-066F4E7FA820}" srcId="{2312B0AA-7483-4AE5-BB4F-1BE6EB794BCB}" destId="{719439A4-A2F4-4C6A-A1AC-C69D176A19C1}" srcOrd="0" destOrd="0" parTransId="{9C2C0FD3-E2B7-4736-975E-46897B59F1D1}" sibTransId="{CE8098EB-7375-4DD4-8AE0-5CB8AF2BB211}"/>
    <dgm:cxn modelId="{E5A91B47-2F5C-431D-BC26-873A11B0D5C4}" srcId="{2312B0AA-7483-4AE5-BB4F-1BE6EB794BCB}" destId="{70EED085-C362-49DB-9D9C-80E7DFEDEB85}" srcOrd="2" destOrd="0" parTransId="{587BEF41-FD50-4907-9817-E280FABFEE25}" sibTransId="{04EEBEBF-980C-4B28-8467-7FD5BEB02D31}"/>
    <dgm:cxn modelId="{66955404-81E4-4452-B732-3354EF03EE8F}" type="presOf" srcId="{70EED085-C362-49DB-9D9C-80E7DFEDEB85}" destId="{85FB4F84-D5E4-4B16-B6CB-F312FB046FFD}" srcOrd="0" destOrd="0" presId="urn:microsoft.com/office/officeart/2005/8/layout/hProcess9"/>
    <dgm:cxn modelId="{FE3D9734-3ECF-4468-B0DA-624F9EEAD8E6}" srcId="{2312B0AA-7483-4AE5-BB4F-1BE6EB794BCB}" destId="{04526AC2-C4AB-4793-9B69-81866E5B8AC2}" srcOrd="1" destOrd="0" parTransId="{67A7841D-831F-4227-93CD-297E4B450828}" sibTransId="{D64B2340-CAA7-4BF4-948C-6C2F1CDDF14E}"/>
    <dgm:cxn modelId="{C26AC0BD-A4C8-4DE6-A53F-185BB103A895}" type="presOf" srcId="{719439A4-A2F4-4C6A-A1AC-C69D176A19C1}" destId="{805205E6-BA04-4B1E-A584-5847712C765E}" srcOrd="0" destOrd="0" presId="urn:microsoft.com/office/officeart/2005/8/layout/hProcess9"/>
    <dgm:cxn modelId="{4889A5B8-A006-45D7-A10B-8DB7803316E5}" type="presOf" srcId="{04526AC2-C4AB-4793-9B69-81866E5B8AC2}" destId="{8D585A59-6975-463B-8753-9DB417D8617C}" srcOrd="0" destOrd="0" presId="urn:microsoft.com/office/officeart/2005/8/layout/hProcess9"/>
    <dgm:cxn modelId="{D134D40B-7281-4844-A3BB-17B82ADC08A2}" type="presParOf" srcId="{91BFE09F-1E17-4FF3-9C49-AA0E70A25085}" destId="{BDFB82B2-ED70-4CEF-A15F-2AFC871696E4}" srcOrd="0" destOrd="0" presId="urn:microsoft.com/office/officeart/2005/8/layout/hProcess9"/>
    <dgm:cxn modelId="{2468ED5C-6D6E-49AB-82D8-0D79E2BDB9BE}" type="presParOf" srcId="{91BFE09F-1E17-4FF3-9C49-AA0E70A25085}" destId="{B5958E15-4B0F-4C6E-BA51-6FB7C9267DA7}" srcOrd="1" destOrd="0" presId="urn:microsoft.com/office/officeart/2005/8/layout/hProcess9"/>
    <dgm:cxn modelId="{F5EA454D-46B4-45CF-B21E-C604D014E69F}" type="presParOf" srcId="{B5958E15-4B0F-4C6E-BA51-6FB7C9267DA7}" destId="{805205E6-BA04-4B1E-A584-5847712C765E}" srcOrd="0" destOrd="0" presId="urn:microsoft.com/office/officeart/2005/8/layout/hProcess9"/>
    <dgm:cxn modelId="{D506F7BB-D0BA-4536-8992-148529A1B607}" type="presParOf" srcId="{B5958E15-4B0F-4C6E-BA51-6FB7C9267DA7}" destId="{D568F1E1-FB07-468E-9370-8E8C3318000B}" srcOrd="1" destOrd="0" presId="urn:microsoft.com/office/officeart/2005/8/layout/hProcess9"/>
    <dgm:cxn modelId="{86D07EE5-0B7F-4077-BBC0-9F964CF7247C}" type="presParOf" srcId="{B5958E15-4B0F-4C6E-BA51-6FB7C9267DA7}" destId="{8D585A59-6975-463B-8753-9DB417D8617C}" srcOrd="2" destOrd="0" presId="urn:microsoft.com/office/officeart/2005/8/layout/hProcess9"/>
    <dgm:cxn modelId="{6B054A19-D69D-4317-A91A-3AB52067EA3A}" type="presParOf" srcId="{B5958E15-4B0F-4C6E-BA51-6FB7C9267DA7}" destId="{94E345BE-CAD9-4732-9EB3-D77E00E6587B}" srcOrd="3" destOrd="0" presId="urn:microsoft.com/office/officeart/2005/8/layout/hProcess9"/>
    <dgm:cxn modelId="{0D4CF994-843D-49B1-830C-A1757A10C751}" type="presParOf" srcId="{B5958E15-4B0F-4C6E-BA51-6FB7C9267DA7}" destId="{85FB4F84-D5E4-4B16-B6CB-F312FB046FF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B019178-664E-4663-B40F-E6BFDCD0B627}"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en-US"/>
        </a:p>
      </dgm:t>
    </dgm:pt>
    <dgm:pt modelId="{A0BFE573-C75A-4E55-A02F-0FCA5A614D43}">
      <dgm:prSet phldrT="[Text]"/>
      <dgm:spPr>
        <a:blipFill rotWithShape="0">
          <a:blip xmlns:r="http://schemas.openxmlformats.org/officeDocument/2006/relationships" r:embed="rId1"/>
          <a:stretch>
            <a:fillRect/>
          </a:stretch>
        </a:blipFill>
      </dgm:spPr>
      <dgm:t>
        <a:bodyPr/>
        <a:lstStyle/>
        <a:p>
          <a:r>
            <a:rPr lang="en-US" dirty="0" smtClean="0"/>
            <a:t> </a:t>
          </a:r>
          <a:endParaRPr lang="en-US" dirty="0"/>
        </a:p>
      </dgm:t>
      <dgm:extLst>
        <a:ext uri="{E40237B7-FDA0-4F09-8148-C483321AD2D9}">
          <dgm14:cNvPr xmlns:dgm14="http://schemas.microsoft.com/office/drawing/2010/diagram" id="0" name="" descr="REMS LOGO"/>
        </a:ext>
      </dgm:extLst>
    </dgm:pt>
    <dgm:pt modelId="{EEC1A8A3-2B70-450A-A42E-1008813D3DF4}" type="parTrans" cxnId="{C6F107B8-999F-479B-9F9C-546F0BCF2C84}">
      <dgm:prSet/>
      <dgm:spPr/>
      <dgm:t>
        <a:bodyPr/>
        <a:lstStyle/>
        <a:p>
          <a:endParaRPr lang="en-US"/>
        </a:p>
      </dgm:t>
    </dgm:pt>
    <dgm:pt modelId="{5FD7AD00-A99C-4A2E-8174-8D3D1143A93E}" type="sibTrans" cxnId="{C6F107B8-999F-479B-9F9C-546F0BCF2C84}">
      <dgm:prSet/>
      <dgm:spPr/>
      <dgm:t>
        <a:bodyPr/>
        <a:lstStyle/>
        <a:p>
          <a:endParaRPr lang="en-US"/>
        </a:p>
      </dgm:t>
    </dgm:pt>
    <dgm:pt modelId="{6B3C207E-E857-43A2-8A8D-CB58D2C46AC5}">
      <dgm:prSet phldrT="[Text]" custT="1"/>
      <dgm:spPr/>
      <dgm:t>
        <a:bodyPr/>
        <a:lstStyle/>
        <a:p>
          <a:pPr algn="ctr"/>
          <a:r>
            <a:rPr lang="en-US" sz="4000" dirty="0" smtClean="0">
              <a:solidFill>
                <a:schemeClr val="bg1"/>
              </a:solidFill>
            </a:rPr>
            <a:t>http://rems.ed.gov </a:t>
          </a:r>
          <a:endParaRPr lang="en-US" sz="4000" dirty="0">
            <a:solidFill>
              <a:schemeClr val="bg1"/>
            </a:solidFill>
          </a:endParaRPr>
        </a:p>
      </dgm:t>
    </dgm:pt>
    <dgm:pt modelId="{7C36788E-6416-4343-9007-8822DB320365}" type="parTrans" cxnId="{CACF43CD-D1E1-4207-BB9A-9756EDD115BD}">
      <dgm:prSet/>
      <dgm:spPr/>
      <dgm:t>
        <a:bodyPr/>
        <a:lstStyle/>
        <a:p>
          <a:endParaRPr lang="en-US"/>
        </a:p>
      </dgm:t>
    </dgm:pt>
    <dgm:pt modelId="{0C77E87C-151C-46F5-AA80-883D79C0338A}" type="sibTrans" cxnId="{CACF43CD-D1E1-4207-BB9A-9756EDD115BD}">
      <dgm:prSet/>
      <dgm:spPr/>
      <dgm:t>
        <a:bodyPr/>
        <a:lstStyle/>
        <a:p>
          <a:endParaRPr lang="en-US"/>
        </a:p>
      </dgm:t>
    </dgm:pt>
    <dgm:pt modelId="{D4509588-C741-489D-8FD9-C8247F254551}">
      <dgm:prSet phldrT="[Text]" custT="1"/>
      <dgm:spPr/>
      <dgm:t>
        <a:bodyPr/>
        <a:lstStyle/>
        <a:p>
          <a:pPr>
            <a:lnSpc>
              <a:spcPct val="100000"/>
            </a:lnSpc>
            <a:spcAft>
              <a:spcPts val="0"/>
            </a:spcAft>
          </a:pPr>
          <a:r>
            <a:rPr lang="en-US" sz="2800" b="1" dirty="0" smtClean="0">
              <a:hlinkClick xmlns:r="http://schemas.openxmlformats.org/officeDocument/2006/relationships" r:id="rId2"/>
            </a:rPr>
            <a:t>Join our Community of Practice!</a:t>
          </a:r>
          <a:endParaRPr lang="en-US" sz="2800" b="1" dirty="0"/>
        </a:p>
      </dgm:t>
    </dgm:pt>
    <dgm:pt modelId="{E4B29CFF-A3BD-4D2E-9D38-729E72FA435E}" type="parTrans" cxnId="{D658593C-45DC-4DB1-BA69-7A5F73CB81BF}">
      <dgm:prSet/>
      <dgm:spPr/>
      <dgm:t>
        <a:bodyPr/>
        <a:lstStyle/>
        <a:p>
          <a:endParaRPr lang="en-US"/>
        </a:p>
      </dgm:t>
    </dgm:pt>
    <dgm:pt modelId="{90C1F17C-02D1-4E34-B992-9FAC5E78935C}" type="sibTrans" cxnId="{D658593C-45DC-4DB1-BA69-7A5F73CB81BF}">
      <dgm:prSet/>
      <dgm:spPr/>
      <dgm:t>
        <a:bodyPr/>
        <a:lstStyle/>
        <a:p>
          <a:endParaRPr lang="en-US"/>
        </a:p>
      </dgm:t>
    </dgm:pt>
    <dgm:pt modelId="{9B9F7482-742B-4644-9F5F-3126F4E78DD3}">
      <dgm:prSet phldrT="[Text]" custT="1"/>
      <dgm:spPr>
        <a:solidFill>
          <a:srgbClr val="9BBB59"/>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1" dirty="0" smtClean="0">
              <a:hlinkClick xmlns:r="http://schemas.openxmlformats.org/officeDocument/2006/relationships" r:id="rId3"/>
            </a:rPr>
            <a:t>Access Virtual Trainings</a:t>
          </a:r>
          <a:endParaRPr lang="en-US" sz="2800" b="1" dirty="0" smtClean="0"/>
        </a:p>
        <a:p>
          <a:pPr defTabSz="1111250">
            <a:lnSpc>
              <a:spcPct val="90000"/>
            </a:lnSpc>
            <a:spcBef>
              <a:spcPct val="0"/>
            </a:spcBef>
            <a:spcAft>
              <a:spcPct val="35000"/>
            </a:spcAft>
          </a:pPr>
          <a:endParaRPr lang="en-US" sz="2000" b="1" dirty="0"/>
        </a:p>
      </dgm:t>
    </dgm:pt>
    <dgm:pt modelId="{A057114A-2E03-4612-850F-C5DFC4CD588D}" type="parTrans" cxnId="{131E7E16-3C94-4E17-8D02-4EA253FC7E29}">
      <dgm:prSet/>
      <dgm:spPr/>
      <dgm:t>
        <a:bodyPr/>
        <a:lstStyle/>
        <a:p>
          <a:endParaRPr lang="en-US"/>
        </a:p>
      </dgm:t>
    </dgm:pt>
    <dgm:pt modelId="{4C710DC2-2C01-4B2B-B813-22FB9E0486CD}" type="sibTrans" cxnId="{131E7E16-3C94-4E17-8D02-4EA253FC7E29}">
      <dgm:prSet/>
      <dgm:spPr/>
      <dgm:t>
        <a:bodyPr/>
        <a:lstStyle/>
        <a:p>
          <a:endParaRPr lang="en-US"/>
        </a:p>
      </dgm:t>
    </dgm:pt>
    <dgm:pt modelId="{2E1DE980-49FC-4CEC-8035-32010103A2D6}">
      <dgm:prSet phldrT="[Text]" custT="1"/>
      <dgm:spPr>
        <a:solidFill>
          <a:srgbClr val="9BBB59"/>
        </a:solidFill>
      </dgm:spPr>
      <dgm:t>
        <a:bodyPr/>
        <a:lstStyle/>
        <a:p>
          <a:r>
            <a:rPr lang="en-US" sz="3400" b="1" dirty="0" smtClean="0">
              <a:hlinkClick xmlns:r="http://schemas.openxmlformats.org/officeDocument/2006/relationships" r:id="rId4"/>
            </a:rPr>
            <a:t>Get the Guide</a:t>
          </a:r>
          <a:endParaRPr lang="en-US" sz="3400" b="1" i="1" dirty="0"/>
        </a:p>
      </dgm:t>
    </dgm:pt>
    <dgm:pt modelId="{0F5972AB-5A4F-4F0A-B8C5-9ADBBEB13557}" type="parTrans" cxnId="{040383D2-2C8A-44C2-9A1B-0799ECF029D6}">
      <dgm:prSet/>
      <dgm:spPr/>
      <dgm:t>
        <a:bodyPr/>
        <a:lstStyle/>
        <a:p>
          <a:endParaRPr lang="en-US"/>
        </a:p>
      </dgm:t>
    </dgm:pt>
    <dgm:pt modelId="{A79EA4D4-E2CD-4D26-A2D4-7EFDE716C777}" type="sibTrans" cxnId="{040383D2-2C8A-44C2-9A1B-0799ECF029D6}">
      <dgm:prSet/>
      <dgm:spPr/>
      <dgm:t>
        <a:bodyPr/>
        <a:lstStyle/>
        <a:p>
          <a:endParaRPr lang="en-US"/>
        </a:p>
      </dgm:t>
    </dgm:pt>
    <dgm:pt modelId="{F1936ED6-147C-4AC1-9281-5D25F1D8186B}">
      <dgm:prSet phldrT="[Text]" custT="1"/>
      <dgm:spPr/>
      <dgm:t>
        <a:bodyPr/>
        <a:lstStyle/>
        <a:p>
          <a:pPr>
            <a:spcAft>
              <a:spcPts val="0"/>
            </a:spcAft>
          </a:pPr>
          <a:r>
            <a:rPr lang="en-US" sz="2800" b="1" dirty="0" smtClean="0">
              <a:hlinkClick xmlns:r="http://schemas.openxmlformats.org/officeDocument/2006/relationships" r:id=""/>
            </a:rPr>
            <a:t>Request an </a:t>
          </a:r>
        </a:p>
        <a:p>
          <a:pPr>
            <a:spcAft>
              <a:spcPts val="0"/>
            </a:spcAft>
          </a:pPr>
          <a:r>
            <a:rPr lang="en-US" sz="2800" b="1" dirty="0" smtClean="0">
              <a:hlinkClick xmlns:r="http://schemas.openxmlformats.org/officeDocument/2006/relationships" r:id=""/>
            </a:rPr>
            <a:t>On-site </a:t>
          </a:r>
        </a:p>
        <a:p>
          <a:pPr>
            <a:spcAft>
              <a:spcPts val="0"/>
            </a:spcAft>
          </a:pPr>
          <a:r>
            <a:rPr lang="en-US" sz="2800" b="1" dirty="0" smtClean="0">
              <a:hlinkClick xmlns:r="http://schemas.openxmlformats.org/officeDocument/2006/relationships" r:id=""/>
            </a:rPr>
            <a:t>Training </a:t>
          </a:r>
          <a:endParaRPr lang="en-US" sz="2800" b="1" dirty="0"/>
        </a:p>
      </dgm:t>
    </dgm:pt>
    <dgm:pt modelId="{ADBB9DEC-26AF-463E-BCB5-79493DDADADE}" type="parTrans" cxnId="{9E72E8AF-066D-4331-9996-CDC2DC9F9E80}">
      <dgm:prSet/>
      <dgm:spPr/>
      <dgm:t>
        <a:bodyPr/>
        <a:lstStyle/>
        <a:p>
          <a:endParaRPr lang="en-US"/>
        </a:p>
      </dgm:t>
    </dgm:pt>
    <dgm:pt modelId="{8D06899C-7284-45BF-8953-6A3E9C304235}" type="sibTrans" cxnId="{9E72E8AF-066D-4331-9996-CDC2DC9F9E80}">
      <dgm:prSet/>
      <dgm:spPr/>
      <dgm:t>
        <a:bodyPr/>
        <a:lstStyle/>
        <a:p>
          <a:endParaRPr lang="en-US"/>
        </a:p>
      </dgm:t>
    </dgm:pt>
    <dgm:pt modelId="{28DCA76C-5136-4BEF-BAC2-5D95B6B24E0F}" type="pres">
      <dgm:prSet presAssocID="{2B019178-664E-4663-B40F-E6BFDCD0B627}" presName="Name0" presStyleCnt="0">
        <dgm:presLayoutVars>
          <dgm:chPref val="1"/>
          <dgm:dir/>
          <dgm:animOne val="branch"/>
          <dgm:animLvl val="lvl"/>
          <dgm:resizeHandles/>
        </dgm:presLayoutVars>
      </dgm:prSet>
      <dgm:spPr/>
      <dgm:t>
        <a:bodyPr/>
        <a:lstStyle/>
        <a:p>
          <a:endParaRPr lang="en-US"/>
        </a:p>
      </dgm:t>
    </dgm:pt>
    <dgm:pt modelId="{9F4EEAD4-5550-425A-9B0F-69DDA658B720}" type="pres">
      <dgm:prSet presAssocID="{A0BFE573-C75A-4E55-A02F-0FCA5A614D43}" presName="vertOne" presStyleCnt="0"/>
      <dgm:spPr/>
    </dgm:pt>
    <dgm:pt modelId="{5B65649D-4FFD-4A7A-B4FF-7BD17AEEA1F2}" type="pres">
      <dgm:prSet presAssocID="{A0BFE573-C75A-4E55-A02F-0FCA5A614D43}" presName="txOne" presStyleLbl="node0" presStyleIdx="0" presStyleCnt="1" custScaleX="46822" custScaleY="75807" custLinFactNeighborX="-31531" custLinFactNeighborY="87059">
        <dgm:presLayoutVars>
          <dgm:chPref val="3"/>
        </dgm:presLayoutVars>
      </dgm:prSet>
      <dgm:spPr>
        <a:prstGeom prst="rect">
          <a:avLst/>
        </a:prstGeom>
      </dgm:spPr>
      <dgm:t>
        <a:bodyPr/>
        <a:lstStyle/>
        <a:p>
          <a:endParaRPr lang="en-US"/>
        </a:p>
      </dgm:t>
    </dgm:pt>
    <dgm:pt modelId="{409BC3E2-B4ED-4B2E-9E43-6F1BB63E4278}" type="pres">
      <dgm:prSet presAssocID="{A0BFE573-C75A-4E55-A02F-0FCA5A614D43}" presName="parTransOne" presStyleCnt="0"/>
      <dgm:spPr/>
    </dgm:pt>
    <dgm:pt modelId="{BFD38333-7443-4A5D-AAD0-7FF881F11846}" type="pres">
      <dgm:prSet presAssocID="{A0BFE573-C75A-4E55-A02F-0FCA5A614D43}" presName="horzOne" presStyleCnt="0"/>
      <dgm:spPr/>
    </dgm:pt>
    <dgm:pt modelId="{8223130E-969E-4CC8-8445-14EEB0E9E7B2}" type="pres">
      <dgm:prSet presAssocID="{6B3C207E-E857-43A2-8A8D-CB58D2C46AC5}" presName="vertTwo" presStyleCnt="0"/>
      <dgm:spPr/>
    </dgm:pt>
    <dgm:pt modelId="{4F5F2625-5B58-48D1-A9B2-C7F702598CC1}" type="pres">
      <dgm:prSet presAssocID="{6B3C207E-E857-43A2-8A8D-CB58D2C46AC5}" presName="txTwo" presStyleLbl="node2" presStyleIdx="0" presStyleCnt="2" custLinFactNeighborX="-18" custLinFactNeighborY="18203">
        <dgm:presLayoutVars>
          <dgm:chPref val="3"/>
        </dgm:presLayoutVars>
      </dgm:prSet>
      <dgm:spPr/>
      <dgm:t>
        <a:bodyPr/>
        <a:lstStyle/>
        <a:p>
          <a:endParaRPr lang="en-US"/>
        </a:p>
      </dgm:t>
    </dgm:pt>
    <dgm:pt modelId="{B3CA2576-29BA-4CE4-A4D7-801449C63485}" type="pres">
      <dgm:prSet presAssocID="{6B3C207E-E857-43A2-8A8D-CB58D2C46AC5}" presName="parTransTwo" presStyleCnt="0"/>
      <dgm:spPr/>
    </dgm:pt>
    <dgm:pt modelId="{C3DDE028-A053-4A66-A651-3A94C2A9B7BB}" type="pres">
      <dgm:prSet presAssocID="{6B3C207E-E857-43A2-8A8D-CB58D2C46AC5}" presName="horzTwo" presStyleCnt="0"/>
      <dgm:spPr/>
    </dgm:pt>
    <dgm:pt modelId="{82646165-8DF6-4C17-96E5-0206A257B74E}" type="pres">
      <dgm:prSet presAssocID="{D4509588-C741-489D-8FD9-C8247F254551}" presName="vertThree" presStyleCnt="0"/>
      <dgm:spPr/>
    </dgm:pt>
    <dgm:pt modelId="{3159B306-E9E6-4F25-8B4D-EBAE4D3CD632}" type="pres">
      <dgm:prSet presAssocID="{D4509588-C741-489D-8FD9-C8247F254551}" presName="txThree" presStyleLbl="node3" presStyleIdx="0" presStyleCnt="3">
        <dgm:presLayoutVars>
          <dgm:chPref val="3"/>
        </dgm:presLayoutVars>
      </dgm:prSet>
      <dgm:spPr/>
      <dgm:t>
        <a:bodyPr/>
        <a:lstStyle/>
        <a:p>
          <a:endParaRPr lang="en-US"/>
        </a:p>
      </dgm:t>
    </dgm:pt>
    <dgm:pt modelId="{02A624BE-F04D-44D5-A78E-56A038373334}" type="pres">
      <dgm:prSet presAssocID="{D4509588-C741-489D-8FD9-C8247F254551}" presName="horzThree" presStyleCnt="0"/>
      <dgm:spPr/>
    </dgm:pt>
    <dgm:pt modelId="{D5DC2784-3955-4DE5-B47A-B05B2E14A05C}" type="pres">
      <dgm:prSet presAssocID="{90C1F17C-02D1-4E34-B992-9FAC5E78935C}" presName="sibSpaceThree" presStyleCnt="0"/>
      <dgm:spPr/>
    </dgm:pt>
    <dgm:pt modelId="{26C69993-8517-4FF3-91A4-23E855844FB0}" type="pres">
      <dgm:prSet presAssocID="{9B9F7482-742B-4644-9F5F-3126F4E78DD3}" presName="vertThree" presStyleCnt="0"/>
      <dgm:spPr/>
    </dgm:pt>
    <dgm:pt modelId="{42A3D791-12CF-4DAF-AA2F-04180AD1DA23}" type="pres">
      <dgm:prSet presAssocID="{9B9F7482-742B-4644-9F5F-3126F4E78DD3}" presName="txThree" presStyleLbl="node3" presStyleIdx="1" presStyleCnt="3" custLinFactNeighborX="1810" custLinFactNeighborY="7521">
        <dgm:presLayoutVars>
          <dgm:chPref val="3"/>
        </dgm:presLayoutVars>
      </dgm:prSet>
      <dgm:spPr/>
      <dgm:t>
        <a:bodyPr/>
        <a:lstStyle/>
        <a:p>
          <a:endParaRPr lang="en-US"/>
        </a:p>
      </dgm:t>
    </dgm:pt>
    <dgm:pt modelId="{5E3C6A4F-5986-463C-B6F5-760A1833658E}" type="pres">
      <dgm:prSet presAssocID="{9B9F7482-742B-4644-9F5F-3126F4E78DD3}" presName="horzThree" presStyleCnt="0"/>
      <dgm:spPr/>
    </dgm:pt>
    <dgm:pt modelId="{104D5E9E-FD41-4312-9869-4AD86E6D43F2}" type="pres">
      <dgm:prSet presAssocID="{0C77E87C-151C-46F5-AA80-883D79C0338A}" presName="sibSpaceTwo" presStyleCnt="0"/>
      <dgm:spPr/>
    </dgm:pt>
    <dgm:pt modelId="{EB253F87-C9A0-4217-8FA7-1B7E76C71408}" type="pres">
      <dgm:prSet presAssocID="{2E1DE980-49FC-4CEC-8035-32010103A2D6}" presName="vertTwo" presStyleCnt="0"/>
      <dgm:spPr/>
    </dgm:pt>
    <dgm:pt modelId="{89D74893-BC86-4167-9411-5F74F3D03270}" type="pres">
      <dgm:prSet presAssocID="{2E1DE980-49FC-4CEC-8035-32010103A2D6}" presName="txTwo" presStyleLbl="node2" presStyleIdx="1" presStyleCnt="2" custLinFactNeighborX="-4063" custLinFactNeighborY="23161">
        <dgm:presLayoutVars>
          <dgm:chPref val="3"/>
        </dgm:presLayoutVars>
      </dgm:prSet>
      <dgm:spPr/>
      <dgm:t>
        <a:bodyPr/>
        <a:lstStyle/>
        <a:p>
          <a:endParaRPr lang="en-US"/>
        </a:p>
      </dgm:t>
    </dgm:pt>
    <dgm:pt modelId="{7B9FDE1C-D52A-46A4-A3AD-39E0F0474ECA}" type="pres">
      <dgm:prSet presAssocID="{2E1DE980-49FC-4CEC-8035-32010103A2D6}" presName="parTransTwo" presStyleCnt="0"/>
      <dgm:spPr/>
    </dgm:pt>
    <dgm:pt modelId="{2CFE1F84-4F43-4968-83E9-66DF51437028}" type="pres">
      <dgm:prSet presAssocID="{2E1DE980-49FC-4CEC-8035-32010103A2D6}" presName="horzTwo" presStyleCnt="0"/>
      <dgm:spPr/>
    </dgm:pt>
    <dgm:pt modelId="{06710402-A3FE-464D-A7F6-A8669C4EF19A}" type="pres">
      <dgm:prSet presAssocID="{F1936ED6-147C-4AC1-9281-5D25F1D8186B}" presName="vertThree" presStyleCnt="0"/>
      <dgm:spPr/>
    </dgm:pt>
    <dgm:pt modelId="{D5EF7F5A-4DE4-400A-A6CF-93C9A9F2E32A}" type="pres">
      <dgm:prSet presAssocID="{F1936ED6-147C-4AC1-9281-5D25F1D8186B}" presName="txThree" presStyleLbl="node3" presStyleIdx="2" presStyleCnt="3" custLinFactNeighborX="-2859" custLinFactNeighborY="2042">
        <dgm:presLayoutVars>
          <dgm:chPref val="3"/>
        </dgm:presLayoutVars>
      </dgm:prSet>
      <dgm:spPr/>
      <dgm:t>
        <a:bodyPr/>
        <a:lstStyle/>
        <a:p>
          <a:endParaRPr lang="en-US"/>
        </a:p>
      </dgm:t>
    </dgm:pt>
    <dgm:pt modelId="{06E759CC-09E8-4C44-B34E-6CEBE46124F2}" type="pres">
      <dgm:prSet presAssocID="{F1936ED6-147C-4AC1-9281-5D25F1D8186B}" presName="horzThree" presStyleCnt="0"/>
      <dgm:spPr/>
    </dgm:pt>
  </dgm:ptLst>
  <dgm:cxnLst>
    <dgm:cxn modelId="{A5AF459D-2223-455F-88ED-A3DB2703D49E}" type="presOf" srcId="{6B3C207E-E857-43A2-8A8D-CB58D2C46AC5}" destId="{4F5F2625-5B58-48D1-A9B2-C7F702598CC1}" srcOrd="0" destOrd="0" presId="urn:microsoft.com/office/officeart/2005/8/layout/hierarchy4"/>
    <dgm:cxn modelId="{DABB0C22-E3CF-412A-A1A9-F4381ADF9664}" type="presOf" srcId="{2B019178-664E-4663-B40F-E6BFDCD0B627}" destId="{28DCA76C-5136-4BEF-BAC2-5D95B6B24E0F}" srcOrd="0" destOrd="0" presId="urn:microsoft.com/office/officeart/2005/8/layout/hierarchy4"/>
    <dgm:cxn modelId="{E86F6A54-A1B6-4695-B3C0-CB5DA83443B4}" type="presOf" srcId="{F1936ED6-147C-4AC1-9281-5D25F1D8186B}" destId="{D5EF7F5A-4DE4-400A-A6CF-93C9A9F2E32A}" srcOrd="0" destOrd="0" presId="urn:microsoft.com/office/officeart/2005/8/layout/hierarchy4"/>
    <dgm:cxn modelId="{52E44034-8211-4681-A308-A92212E10179}" type="presOf" srcId="{D4509588-C741-489D-8FD9-C8247F254551}" destId="{3159B306-E9E6-4F25-8B4D-EBAE4D3CD632}" srcOrd="0" destOrd="0" presId="urn:microsoft.com/office/officeart/2005/8/layout/hierarchy4"/>
    <dgm:cxn modelId="{040383D2-2C8A-44C2-9A1B-0799ECF029D6}" srcId="{A0BFE573-C75A-4E55-A02F-0FCA5A614D43}" destId="{2E1DE980-49FC-4CEC-8035-32010103A2D6}" srcOrd="1" destOrd="0" parTransId="{0F5972AB-5A4F-4F0A-B8C5-9ADBBEB13557}" sibTransId="{A79EA4D4-E2CD-4D26-A2D4-7EFDE716C777}"/>
    <dgm:cxn modelId="{CACF43CD-D1E1-4207-BB9A-9756EDD115BD}" srcId="{A0BFE573-C75A-4E55-A02F-0FCA5A614D43}" destId="{6B3C207E-E857-43A2-8A8D-CB58D2C46AC5}" srcOrd="0" destOrd="0" parTransId="{7C36788E-6416-4343-9007-8822DB320365}" sibTransId="{0C77E87C-151C-46F5-AA80-883D79C0338A}"/>
    <dgm:cxn modelId="{FE34A81F-4A35-43E2-B7D1-CF6E74575CF5}" type="presOf" srcId="{9B9F7482-742B-4644-9F5F-3126F4E78DD3}" destId="{42A3D791-12CF-4DAF-AA2F-04180AD1DA23}" srcOrd="0" destOrd="0" presId="urn:microsoft.com/office/officeart/2005/8/layout/hierarchy4"/>
    <dgm:cxn modelId="{9E72E8AF-066D-4331-9996-CDC2DC9F9E80}" srcId="{2E1DE980-49FC-4CEC-8035-32010103A2D6}" destId="{F1936ED6-147C-4AC1-9281-5D25F1D8186B}" srcOrd="0" destOrd="0" parTransId="{ADBB9DEC-26AF-463E-BCB5-79493DDADADE}" sibTransId="{8D06899C-7284-45BF-8953-6A3E9C304235}"/>
    <dgm:cxn modelId="{C6F107B8-999F-479B-9F9C-546F0BCF2C84}" srcId="{2B019178-664E-4663-B40F-E6BFDCD0B627}" destId="{A0BFE573-C75A-4E55-A02F-0FCA5A614D43}" srcOrd="0" destOrd="0" parTransId="{EEC1A8A3-2B70-450A-A42E-1008813D3DF4}" sibTransId="{5FD7AD00-A99C-4A2E-8174-8D3D1143A93E}"/>
    <dgm:cxn modelId="{D658593C-45DC-4DB1-BA69-7A5F73CB81BF}" srcId="{6B3C207E-E857-43A2-8A8D-CB58D2C46AC5}" destId="{D4509588-C741-489D-8FD9-C8247F254551}" srcOrd="0" destOrd="0" parTransId="{E4B29CFF-A3BD-4D2E-9D38-729E72FA435E}" sibTransId="{90C1F17C-02D1-4E34-B992-9FAC5E78935C}"/>
    <dgm:cxn modelId="{A7BB6CC5-BD7B-4C0D-9C15-F4FCD4C51F3A}" type="presOf" srcId="{A0BFE573-C75A-4E55-A02F-0FCA5A614D43}" destId="{5B65649D-4FFD-4A7A-B4FF-7BD17AEEA1F2}" srcOrd="0" destOrd="0" presId="urn:microsoft.com/office/officeart/2005/8/layout/hierarchy4"/>
    <dgm:cxn modelId="{131E7E16-3C94-4E17-8D02-4EA253FC7E29}" srcId="{6B3C207E-E857-43A2-8A8D-CB58D2C46AC5}" destId="{9B9F7482-742B-4644-9F5F-3126F4E78DD3}" srcOrd="1" destOrd="0" parTransId="{A057114A-2E03-4612-850F-C5DFC4CD588D}" sibTransId="{4C710DC2-2C01-4B2B-B813-22FB9E0486CD}"/>
    <dgm:cxn modelId="{A6354FF0-3FE4-4EED-A4B7-B61B542DE2DB}" type="presOf" srcId="{2E1DE980-49FC-4CEC-8035-32010103A2D6}" destId="{89D74893-BC86-4167-9411-5F74F3D03270}" srcOrd="0" destOrd="0" presId="urn:microsoft.com/office/officeart/2005/8/layout/hierarchy4"/>
    <dgm:cxn modelId="{93C4ECF7-0C8E-49B2-9B14-C8C15C72C78B}" type="presParOf" srcId="{28DCA76C-5136-4BEF-BAC2-5D95B6B24E0F}" destId="{9F4EEAD4-5550-425A-9B0F-69DDA658B720}" srcOrd="0" destOrd="0" presId="urn:microsoft.com/office/officeart/2005/8/layout/hierarchy4"/>
    <dgm:cxn modelId="{8120B0C6-DE1B-45D6-AE17-0DF9CA6FFA34}" type="presParOf" srcId="{9F4EEAD4-5550-425A-9B0F-69DDA658B720}" destId="{5B65649D-4FFD-4A7A-B4FF-7BD17AEEA1F2}" srcOrd="0" destOrd="0" presId="urn:microsoft.com/office/officeart/2005/8/layout/hierarchy4"/>
    <dgm:cxn modelId="{2C2043C0-4F46-495E-AC1B-0A00EF97D573}" type="presParOf" srcId="{9F4EEAD4-5550-425A-9B0F-69DDA658B720}" destId="{409BC3E2-B4ED-4B2E-9E43-6F1BB63E4278}" srcOrd="1" destOrd="0" presId="urn:microsoft.com/office/officeart/2005/8/layout/hierarchy4"/>
    <dgm:cxn modelId="{6C48DEE1-91FF-4BBF-BFBF-0A20F1156007}" type="presParOf" srcId="{9F4EEAD4-5550-425A-9B0F-69DDA658B720}" destId="{BFD38333-7443-4A5D-AAD0-7FF881F11846}" srcOrd="2" destOrd="0" presId="urn:microsoft.com/office/officeart/2005/8/layout/hierarchy4"/>
    <dgm:cxn modelId="{4C117AF5-3E3D-4AF7-9B1C-B08AA9DF229B}" type="presParOf" srcId="{BFD38333-7443-4A5D-AAD0-7FF881F11846}" destId="{8223130E-969E-4CC8-8445-14EEB0E9E7B2}" srcOrd="0" destOrd="0" presId="urn:microsoft.com/office/officeart/2005/8/layout/hierarchy4"/>
    <dgm:cxn modelId="{BA1AD19C-EBCA-417F-98A0-E1AC8B9D61A6}" type="presParOf" srcId="{8223130E-969E-4CC8-8445-14EEB0E9E7B2}" destId="{4F5F2625-5B58-48D1-A9B2-C7F702598CC1}" srcOrd="0" destOrd="0" presId="urn:microsoft.com/office/officeart/2005/8/layout/hierarchy4"/>
    <dgm:cxn modelId="{4D12BCB3-6B5E-412E-91DE-4DDE95AB688C}" type="presParOf" srcId="{8223130E-969E-4CC8-8445-14EEB0E9E7B2}" destId="{B3CA2576-29BA-4CE4-A4D7-801449C63485}" srcOrd="1" destOrd="0" presId="urn:microsoft.com/office/officeart/2005/8/layout/hierarchy4"/>
    <dgm:cxn modelId="{C733DC53-DC09-46DC-A2FD-95420E3B7482}" type="presParOf" srcId="{8223130E-969E-4CC8-8445-14EEB0E9E7B2}" destId="{C3DDE028-A053-4A66-A651-3A94C2A9B7BB}" srcOrd="2" destOrd="0" presId="urn:microsoft.com/office/officeart/2005/8/layout/hierarchy4"/>
    <dgm:cxn modelId="{53AB5D63-0E02-47EB-96CE-B3ADFF4A467A}" type="presParOf" srcId="{C3DDE028-A053-4A66-A651-3A94C2A9B7BB}" destId="{82646165-8DF6-4C17-96E5-0206A257B74E}" srcOrd="0" destOrd="0" presId="urn:microsoft.com/office/officeart/2005/8/layout/hierarchy4"/>
    <dgm:cxn modelId="{864BECC7-D52E-464C-BA45-B15737BFAE51}" type="presParOf" srcId="{82646165-8DF6-4C17-96E5-0206A257B74E}" destId="{3159B306-E9E6-4F25-8B4D-EBAE4D3CD632}" srcOrd="0" destOrd="0" presId="urn:microsoft.com/office/officeart/2005/8/layout/hierarchy4"/>
    <dgm:cxn modelId="{FF98D425-6538-4506-9DF4-16CD2C9DBEC5}" type="presParOf" srcId="{82646165-8DF6-4C17-96E5-0206A257B74E}" destId="{02A624BE-F04D-44D5-A78E-56A038373334}" srcOrd="1" destOrd="0" presId="urn:microsoft.com/office/officeart/2005/8/layout/hierarchy4"/>
    <dgm:cxn modelId="{A17C66DD-F00C-4103-9173-667AFB8705B6}" type="presParOf" srcId="{C3DDE028-A053-4A66-A651-3A94C2A9B7BB}" destId="{D5DC2784-3955-4DE5-B47A-B05B2E14A05C}" srcOrd="1" destOrd="0" presId="urn:microsoft.com/office/officeart/2005/8/layout/hierarchy4"/>
    <dgm:cxn modelId="{89316145-6A94-477F-B4AC-03DD1D926E43}" type="presParOf" srcId="{C3DDE028-A053-4A66-A651-3A94C2A9B7BB}" destId="{26C69993-8517-4FF3-91A4-23E855844FB0}" srcOrd="2" destOrd="0" presId="urn:microsoft.com/office/officeart/2005/8/layout/hierarchy4"/>
    <dgm:cxn modelId="{4E643042-3457-409B-9B92-B53534D20DE4}" type="presParOf" srcId="{26C69993-8517-4FF3-91A4-23E855844FB0}" destId="{42A3D791-12CF-4DAF-AA2F-04180AD1DA23}" srcOrd="0" destOrd="0" presId="urn:microsoft.com/office/officeart/2005/8/layout/hierarchy4"/>
    <dgm:cxn modelId="{C003DBD4-D09F-4577-B34B-FD57EAA80BE0}" type="presParOf" srcId="{26C69993-8517-4FF3-91A4-23E855844FB0}" destId="{5E3C6A4F-5986-463C-B6F5-760A1833658E}" srcOrd="1" destOrd="0" presId="urn:microsoft.com/office/officeart/2005/8/layout/hierarchy4"/>
    <dgm:cxn modelId="{A05E3ECB-A9AB-428F-AE54-FF2E281FBA0B}" type="presParOf" srcId="{BFD38333-7443-4A5D-AAD0-7FF881F11846}" destId="{104D5E9E-FD41-4312-9869-4AD86E6D43F2}" srcOrd="1" destOrd="0" presId="urn:microsoft.com/office/officeart/2005/8/layout/hierarchy4"/>
    <dgm:cxn modelId="{2061A6E2-7161-490A-8968-607B6FB56753}" type="presParOf" srcId="{BFD38333-7443-4A5D-AAD0-7FF881F11846}" destId="{EB253F87-C9A0-4217-8FA7-1B7E76C71408}" srcOrd="2" destOrd="0" presId="urn:microsoft.com/office/officeart/2005/8/layout/hierarchy4"/>
    <dgm:cxn modelId="{BA77853B-57A2-492F-B51B-0C3BD840982A}" type="presParOf" srcId="{EB253F87-C9A0-4217-8FA7-1B7E76C71408}" destId="{89D74893-BC86-4167-9411-5F74F3D03270}" srcOrd="0" destOrd="0" presId="urn:microsoft.com/office/officeart/2005/8/layout/hierarchy4"/>
    <dgm:cxn modelId="{07F8881A-37DB-48AD-A2FD-78B98E1BE64D}" type="presParOf" srcId="{EB253F87-C9A0-4217-8FA7-1B7E76C71408}" destId="{7B9FDE1C-D52A-46A4-A3AD-39E0F0474ECA}" srcOrd="1" destOrd="0" presId="urn:microsoft.com/office/officeart/2005/8/layout/hierarchy4"/>
    <dgm:cxn modelId="{F6CBCC17-874D-4469-BCBD-E30E6D55E0D9}" type="presParOf" srcId="{EB253F87-C9A0-4217-8FA7-1B7E76C71408}" destId="{2CFE1F84-4F43-4968-83E9-66DF51437028}" srcOrd="2" destOrd="0" presId="urn:microsoft.com/office/officeart/2005/8/layout/hierarchy4"/>
    <dgm:cxn modelId="{37FEA07D-87D3-49C9-A42C-F2EA3A277C09}" type="presParOf" srcId="{2CFE1F84-4F43-4968-83E9-66DF51437028}" destId="{06710402-A3FE-464D-A7F6-A8669C4EF19A}" srcOrd="0" destOrd="0" presId="urn:microsoft.com/office/officeart/2005/8/layout/hierarchy4"/>
    <dgm:cxn modelId="{1ED1853F-1C20-48BC-A129-45F5898844A7}" type="presParOf" srcId="{06710402-A3FE-464D-A7F6-A8669C4EF19A}" destId="{D5EF7F5A-4DE4-400A-A6CF-93C9A9F2E32A}" srcOrd="0" destOrd="0" presId="urn:microsoft.com/office/officeart/2005/8/layout/hierarchy4"/>
    <dgm:cxn modelId="{1389E2AB-01A0-4314-9E49-D024FF2143A7}" type="presParOf" srcId="{06710402-A3FE-464D-A7F6-A8669C4EF19A}" destId="{06E759CC-09E8-4C44-B34E-6CEBE46124F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C171BC-67B9-4469-A4E3-4A506461C8E4}" type="doc">
      <dgm:prSet loTypeId="urn:microsoft.com/office/officeart/2005/8/layout/arrow2" loCatId="process" qsTypeId="urn:microsoft.com/office/officeart/2005/8/quickstyle/simple3" qsCatId="simple" csTypeId="urn:microsoft.com/office/officeart/2005/8/colors/accent5_2" csCatId="accent5" phldr="1"/>
      <dgm:spPr/>
    </dgm:pt>
    <dgm:pt modelId="{C5DB1B8E-CEF2-4D3B-B396-EE02F225A43B}">
      <dgm:prSet phldrT="[Text]" custT="1"/>
      <dgm:spPr/>
      <dgm:t>
        <a:bodyPr/>
        <a:lstStyle/>
        <a:p>
          <a:r>
            <a:rPr lang="en-US" sz="1800" b="1" dirty="0" smtClean="0"/>
            <a:t>Case</a:t>
          </a:r>
          <a:endParaRPr lang="en-US" sz="1800" b="1" dirty="0"/>
        </a:p>
      </dgm:t>
    </dgm:pt>
    <dgm:pt modelId="{09C7CE80-02A5-499E-A51A-9333AB524C48}" type="parTrans" cxnId="{EE0566B3-3033-4425-BD54-E5C172BD761A}">
      <dgm:prSet/>
      <dgm:spPr/>
      <dgm:t>
        <a:bodyPr/>
        <a:lstStyle/>
        <a:p>
          <a:endParaRPr lang="en-US" sz="1800" b="1"/>
        </a:p>
      </dgm:t>
    </dgm:pt>
    <dgm:pt modelId="{BD6DE431-F51F-4EC5-83C0-013B3F7595E5}" type="sibTrans" cxnId="{EE0566B3-3033-4425-BD54-E5C172BD761A}">
      <dgm:prSet/>
      <dgm:spPr/>
      <dgm:t>
        <a:bodyPr/>
        <a:lstStyle/>
        <a:p>
          <a:endParaRPr lang="en-US" sz="1800" b="1"/>
        </a:p>
      </dgm:t>
    </dgm:pt>
    <dgm:pt modelId="{8D06BBEE-9B0F-41E1-B914-AA55DC878DFF}">
      <dgm:prSet phldrT="[Text]" custT="1"/>
      <dgm:spPr/>
      <dgm:t>
        <a:bodyPr/>
        <a:lstStyle/>
        <a:p>
          <a:r>
            <a:rPr lang="en-US" sz="1800" b="1" dirty="0" smtClean="0"/>
            <a:t>Outbreak</a:t>
          </a:r>
          <a:endParaRPr lang="en-US" sz="1800" b="1" dirty="0"/>
        </a:p>
      </dgm:t>
    </dgm:pt>
    <dgm:pt modelId="{349BCE74-C42D-42FC-AAF8-F5A3AD483C97}" type="parTrans" cxnId="{97332A79-ED2B-48B6-94B5-ED79E29D6B01}">
      <dgm:prSet/>
      <dgm:spPr/>
      <dgm:t>
        <a:bodyPr/>
        <a:lstStyle/>
        <a:p>
          <a:endParaRPr lang="en-US" sz="1800" b="1"/>
        </a:p>
      </dgm:t>
    </dgm:pt>
    <dgm:pt modelId="{50471AFF-074C-49EE-AF16-0D4D575DE6DF}" type="sibTrans" cxnId="{97332A79-ED2B-48B6-94B5-ED79E29D6B01}">
      <dgm:prSet/>
      <dgm:spPr/>
      <dgm:t>
        <a:bodyPr/>
        <a:lstStyle/>
        <a:p>
          <a:endParaRPr lang="en-US" sz="1800" b="1"/>
        </a:p>
      </dgm:t>
    </dgm:pt>
    <dgm:pt modelId="{B46A2925-FC40-4488-B262-7EE4303D3030}">
      <dgm:prSet phldrT="[Text]" custT="1"/>
      <dgm:spPr/>
      <dgm:t>
        <a:bodyPr/>
        <a:lstStyle/>
        <a:p>
          <a:r>
            <a:rPr lang="en-US" sz="1800" b="1" dirty="0" smtClean="0"/>
            <a:t>Epidemic</a:t>
          </a:r>
          <a:endParaRPr lang="en-US" sz="1800" b="1" dirty="0"/>
        </a:p>
      </dgm:t>
    </dgm:pt>
    <dgm:pt modelId="{4F73EA8B-2B98-4655-BA98-9A6199ECFA9D}" type="parTrans" cxnId="{09E304FF-6C36-40C9-A888-A84AE75EB33D}">
      <dgm:prSet/>
      <dgm:spPr/>
      <dgm:t>
        <a:bodyPr/>
        <a:lstStyle/>
        <a:p>
          <a:endParaRPr lang="en-US" sz="1800" b="1"/>
        </a:p>
      </dgm:t>
    </dgm:pt>
    <dgm:pt modelId="{37C33D36-ADD3-4399-AD70-3DDB8B869976}" type="sibTrans" cxnId="{09E304FF-6C36-40C9-A888-A84AE75EB33D}">
      <dgm:prSet/>
      <dgm:spPr/>
      <dgm:t>
        <a:bodyPr/>
        <a:lstStyle/>
        <a:p>
          <a:endParaRPr lang="en-US" sz="1800" b="1"/>
        </a:p>
      </dgm:t>
    </dgm:pt>
    <dgm:pt modelId="{3897B1C9-E98B-408F-BED5-F64D7ECB8182}">
      <dgm:prSet custT="1"/>
      <dgm:spPr/>
      <dgm:t>
        <a:bodyPr/>
        <a:lstStyle/>
        <a:p>
          <a:r>
            <a:rPr lang="en-US" sz="1800" b="1" dirty="0" smtClean="0"/>
            <a:t>Pandemic</a:t>
          </a:r>
          <a:endParaRPr lang="en-US" sz="1800" b="1" dirty="0"/>
        </a:p>
      </dgm:t>
    </dgm:pt>
    <dgm:pt modelId="{DBBA7236-2AF3-4F71-A6FF-140A53600072}" type="parTrans" cxnId="{14EBCF35-6FDB-4653-8CE9-41F2E6B3AF5C}">
      <dgm:prSet/>
      <dgm:spPr/>
      <dgm:t>
        <a:bodyPr/>
        <a:lstStyle/>
        <a:p>
          <a:endParaRPr lang="en-US" sz="1800" b="1"/>
        </a:p>
      </dgm:t>
    </dgm:pt>
    <dgm:pt modelId="{D1F87C84-D5BA-4075-8D60-EE94DA122E8C}" type="sibTrans" cxnId="{14EBCF35-6FDB-4653-8CE9-41F2E6B3AF5C}">
      <dgm:prSet/>
      <dgm:spPr/>
      <dgm:t>
        <a:bodyPr/>
        <a:lstStyle/>
        <a:p>
          <a:endParaRPr lang="en-US" sz="1800" b="1"/>
        </a:p>
      </dgm:t>
    </dgm:pt>
    <dgm:pt modelId="{C0F69A05-8614-4446-A8E4-C386B6663D8C}" type="pres">
      <dgm:prSet presAssocID="{2BC171BC-67B9-4469-A4E3-4A506461C8E4}" presName="arrowDiagram" presStyleCnt="0">
        <dgm:presLayoutVars>
          <dgm:chMax val="5"/>
          <dgm:dir/>
          <dgm:resizeHandles val="exact"/>
        </dgm:presLayoutVars>
      </dgm:prSet>
      <dgm:spPr/>
    </dgm:pt>
    <dgm:pt modelId="{68056024-57C0-4F59-ACF8-1BC24F7E61C0}" type="pres">
      <dgm:prSet presAssocID="{2BC171BC-67B9-4469-A4E3-4A506461C8E4}" presName="arrow" presStyleLbl="bgShp" presStyleIdx="0" presStyleCnt="1" custScaleX="111025" custLinFactNeighborX="-727" custLinFactNeighborY="0"/>
      <dgm:spPr>
        <a:ln>
          <a:solidFill>
            <a:schemeClr val="tx1"/>
          </a:solidFill>
        </a:ln>
      </dgm:spPr>
    </dgm:pt>
    <dgm:pt modelId="{9A8D1DC8-7A8D-4771-857D-9CDDFAAC12AD}" type="pres">
      <dgm:prSet presAssocID="{2BC171BC-67B9-4469-A4E3-4A506461C8E4}" presName="arrowDiagram4" presStyleCnt="0"/>
      <dgm:spPr/>
    </dgm:pt>
    <dgm:pt modelId="{CF0E4198-41AF-4935-8D0F-55426ED51C31}" type="pres">
      <dgm:prSet presAssocID="{C5DB1B8E-CEF2-4D3B-B396-EE02F225A43B}" presName="bullet4a" presStyleLbl="node1" presStyleIdx="0" presStyleCnt="4"/>
      <dgm:spPr/>
    </dgm:pt>
    <dgm:pt modelId="{E0185B94-8544-40B2-897A-3B59CF08B9F4}" type="pres">
      <dgm:prSet presAssocID="{C5DB1B8E-CEF2-4D3B-B396-EE02F225A43B}" presName="textBox4a" presStyleLbl="revTx" presStyleIdx="0" presStyleCnt="4">
        <dgm:presLayoutVars>
          <dgm:bulletEnabled val="1"/>
        </dgm:presLayoutVars>
      </dgm:prSet>
      <dgm:spPr/>
      <dgm:t>
        <a:bodyPr/>
        <a:lstStyle/>
        <a:p>
          <a:endParaRPr lang="en-US"/>
        </a:p>
      </dgm:t>
    </dgm:pt>
    <dgm:pt modelId="{0113759B-4861-4A99-AC82-BF5A8F147C3F}" type="pres">
      <dgm:prSet presAssocID="{8D06BBEE-9B0F-41E1-B914-AA55DC878DFF}" presName="bullet4b" presStyleLbl="node1" presStyleIdx="1" presStyleCnt="4"/>
      <dgm:spPr/>
    </dgm:pt>
    <dgm:pt modelId="{D396F7A5-050C-4D2A-BC5D-EFBAF01731CC}" type="pres">
      <dgm:prSet presAssocID="{8D06BBEE-9B0F-41E1-B914-AA55DC878DFF}" presName="textBox4b" presStyleLbl="revTx" presStyleIdx="1" presStyleCnt="4">
        <dgm:presLayoutVars>
          <dgm:bulletEnabled val="1"/>
        </dgm:presLayoutVars>
      </dgm:prSet>
      <dgm:spPr/>
      <dgm:t>
        <a:bodyPr/>
        <a:lstStyle/>
        <a:p>
          <a:endParaRPr lang="en-US"/>
        </a:p>
      </dgm:t>
    </dgm:pt>
    <dgm:pt modelId="{78B54ED1-692F-4CC5-A44C-1439F476D495}" type="pres">
      <dgm:prSet presAssocID="{B46A2925-FC40-4488-B262-7EE4303D3030}" presName="bullet4c" presStyleLbl="node1" presStyleIdx="2" presStyleCnt="4"/>
      <dgm:spPr/>
    </dgm:pt>
    <dgm:pt modelId="{422EC6E7-3940-40B3-90D1-8601D9F2CE30}" type="pres">
      <dgm:prSet presAssocID="{B46A2925-FC40-4488-B262-7EE4303D3030}" presName="textBox4c" presStyleLbl="revTx" presStyleIdx="2" presStyleCnt="4">
        <dgm:presLayoutVars>
          <dgm:bulletEnabled val="1"/>
        </dgm:presLayoutVars>
      </dgm:prSet>
      <dgm:spPr/>
      <dgm:t>
        <a:bodyPr/>
        <a:lstStyle/>
        <a:p>
          <a:endParaRPr lang="en-US"/>
        </a:p>
      </dgm:t>
    </dgm:pt>
    <dgm:pt modelId="{CFCD1277-7C20-4D30-860D-B22D6D8A98D2}" type="pres">
      <dgm:prSet presAssocID="{3897B1C9-E98B-408F-BED5-F64D7ECB8182}" presName="bullet4d" presStyleLbl="node1" presStyleIdx="3" presStyleCnt="4"/>
      <dgm:spPr/>
    </dgm:pt>
    <dgm:pt modelId="{751B98B6-08B3-4459-B73B-452322626B81}" type="pres">
      <dgm:prSet presAssocID="{3897B1C9-E98B-408F-BED5-F64D7ECB8182}" presName="textBox4d" presStyleLbl="revTx" presStyleIdx="3" presStyleCnt="4">
        <dgm:presLayoutVars>
          <dgm:bulletEnabled val="1"/>
        </dgm:presLayoutVars>
      </dgm:prSet>
      <dgm:spPr/>
      <dgm:t>
        <a:bodyPr/>
        <a:lstStyle/>
        <a:p>
          <a:endParaRPr lang="en-US"/>
        </a:p>
      </dgm:t>
    </dgm:pt>
  </dgm:ptLst>
  <dgm:cxnLst>
    <dgm:cxn modelId="{09E304FF-6C36-40C9-A888-A84AE75EB33D}" srcId="{2BC171BC-67B9-4469-A4E3-4A506461C8E4}" destId="{B46A2925-FC40-4488-B262-7EE4303D3030}" srcOrd="2" destOrd="0" parTransId="{4F73EA8B-2B98-4655-BA98-9A6199ECFA9D}" sibTransId="{37C33D36-ADD3-4399-AD70-3DDB8B869976}"/>
    <dgm:cxn modelId="{EE0566B3-3033-4425-BD54-E5C172BD761A}" srcId="{2BC171BC-67B9-4469-A4E3-4A506461C8E4}" destId="{C5DB1B8E-CEF2-4D3B-B396-EE02F225A43B}" srcOrd="0" destOrd="0" parTransId="{09C7CE80-02A5-499E-A51A-9333AB524C48}" sibTransId="{BD6DE431-F51F-4EC5-83C0-013B3F7595E5}"/>
    <dgm:cxn modelId="{97332A79-ED2B-48B6-94B5-ED79E29D6B01}" srcId="{2BC171BC-67B9-4469-A4E3-4A506461C8E4}" destId="{8D06BBEE-9B0F-41E1-B914-AA55DC878DFF}" srcOrd="1" destOrd="0" parTransId="{349BCE74-C42D-42FC-AAF8-F5A3AD483C97}" sibTransId="{50471AFF-074C-49EE-AF16-0D4D575DE6DF}"/>
    <dgm:cxn modelId="{F7817B38-8650-4CCA-A3BC-46D09F91B510}" type="presOf" srcId="{2BC171BC-67B9-4469-A4E3-4A506461C8E4}" destId="{C0F69A05-8614-4446-A8E4-C386B6663D8C}" srcOrd="0" destOrd="0" presId="urn:microsoft.com/office/officeart/2005/8/layout/arrow2"/>
    <dgm:cxn modelId="{D01ED90C-4EAC-4A93-9B68-A5E61AE23596}" type="presOf" srcId="{C5DB1B8E-CEF2-4D3B-B396-EE02F225A43B}" destId="{E0185B94-8544-40B2-897A-3B59CF08B9F4}" srcOrd="0" destOrd="0" presId="urn:microsoft.com/office/officeart/2005/8/layout/arrow2"/>
    <dgm:cxn modelId="{B37B49C0-E24C-4DF3-8686-58A17FC35698}" type="presOf" srcId="{8D06BBEE-9B0F-41E1-B914-AA55DC878DFF}" destId="{D396F7A5-050C-4D2A-BC5D-EFBAF01731CC}" srcOrd="0" destOrd="0" presId="urn:microsoft.com/office/officeart/2005/8/layout/arrow2"/>
    <dgm:cxn modelId="{14EBCF35-6FDB-4653-8CE9-41F2E6B3AF5C}" srcId="{2BC171BC-67B9-4469-A4E3-4A506461C8E4}" destId="{3897B1C9-E98B-408F-BED5-F64D7ECB8182}" srcOrd="3" destOrd="0" parTransId="{DBBA7236-2AF3-4F71-A6FF-140A53600072}" sibTransId="{D1F87C84-D5BA-4075-8D60-EE94DA122E8C}"/>
    <dgm:cxn modelId="{80342FFA-6B64-4826-AB2A-485C2F931EC1}" type="presOf" srcId="{B46A2925-FC40-4488-B262-7EE4303D3030}" destId="{422EC6E7-3940-40B3-90D1-8601D9F2CE30}" srcOrd="0" destOrd="0" presId="urn:microsoft.com/office/officeart/2005/8/layout/arrow2"/>
    <dgm:cxn modelId="{A7A011F9-5465-460D-9D36-3FFCAB32B376}" type="presOf" srcId="{3897B1C9-E98B-408F-BED5-F64D7ECB8182}" destId="{751B98B6-08B3-4459-B73B-452322626B81}" srcOrd="0" destOrd="0" presId="urn:microsoft.com/office/officeart/2005/8/layout/arrow2"/>
    <dgm:cxn modelId="{FC5BD755-4A58-41C8-9A6C-C275F20DFAEB}" type="presParOf" srcId="{C0F69A05-8614-4446-A8E4-C386B6663D8C}" destId="{68056024-57C0-4F59-ACF8-1BC24F7E61C0}" srcOrd="0" destOrd="0" presId="urn:microsoft.com/office/officeart/2005/8/layout/arrow2"/>
    <dgm:cxn modelId="{E993C877-78AA-4680-BA80-6333D196839E}" type="presParOf" srcId="{C0F69A05-8614-4446-A8E4-C386B6663D8C}" destId="{9A8D1DC8-7A8D-4771-857D-9CDDFAAC12AD}" srcOrd="1" destOrd="0" presId="urn:microsoft.com/office/officeart/2005/8/layout/arrow2"/>
    <dgm:cxn modelId="{85FC1E22-23AE-461E-B2E7-8F336988C538}" type="presParOf" srcId="{9A8D1DC8-7A8D-4771-857D-9CDDFAAC12AD}" destId="{CF0E4198-41AF-4935-8D0F-55426ED51C31}" srcOrd="0" destOrd="0" presId="urn:microsoft.com/office/officeart/2005/8/layout/arrow2"/>
    <dgm:cxn modelId="{75613411-2E39-40DA-9D05-C281C1A95E27}" type="presParOf" srcId="{9A8D1DC8-7A8D-4771-857D-9CDDFAAC12AD}" destId="{E0185B94-8544-40B2-897A-3B59CF08B9F4}" srcOrd="1" destOrd="0" presId="urn:microsoft.com/office/officeart/2005/8/layout/arrow2"/>
    <dgm:cxn modelId="{13561A8C-7164-465A-9100-B576A713A195}" type="presParOf" srcId="{9A8D1DC8-7A8D-4771-857D-9CDDFAAC12AD}" destId="{0113759B-4861-4A99-AC82-BF5A8F147C3F}" srcOrd="2" destOrd="0" presId="urn:microsoft.com/office/officeart/2005/8/layout/arrow2"/>
    <dgm:cxn modelId="{B6593B71-EFD8-4522-B811-95F95D29CFB0}" type="presParOf" srcId="{9A8D1DC8-7A8D-4771-857D-9CDDFAAC12AD}" destId="{D396F7A5-050C-4D2A-BC5D-EFBAF01731CC}" srcOrd="3" destOrd="0" presId="urn:microsoft.com/office/officeart/2005/8/layout/arrow2"/>
    <dgm:cxn modelId="{A1040599-7670-41C8-8F11-B77E9E727554}" type="presParOf" srcId="{9A8D1DC8-7A8D-4771-857D-9CDDFAAC12AD}" destId="{78B54ED1-692F-4CC5-A44C-1439F476D495}" srcOrd="4" destOrd="0" presId="urn:microsoft.com/office/officeart/2005/8/layout/arrow2"/>
    <dgm:cxn modelId="{31E1A8FC-CE0F-4D64-93CC-19ADDD1A9E6B}" type="presParOf" srcId="{9A8D1DC8-7A8D-4771-857D-9CDDFAAC12AD}" destId="{422EC6E7-3940-40B3-90D1-8601D9F2CE30}" srcOrd="5" destOrd="0" presId="urn:microsoft.com/office/officeart/2005/8/layout/arrow2"/>
    <dgm:cxn modelId="{B1029B65-42D1-4DE1-9016-1F6402B1C190}" type="presParOf" srcId="{9A8D1DC8-7A8D-4771-857D-9CDDFAAC12AD}" destId="{CFCD1277-7C20-4D30-860D-B22D6D8A98D2}" srcOrd="6" destOrd="0" presId="urn:microsoft.com/office/officeart/2005/8/layout/arrow2"/>
    <dgm:cxn modelId="{AFE69C9B-19F0-41B8-85C4-9A02FA588149}" type="presParOf" srcId="{9A8D1DC8-7A8D-4771-857D-9CDDFAAC12AD}" destId="{751B98B6-08B3-4459-B73B-452322626B81}" srcOrd="7"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F42ABE-4002-4124-A2A8-D51467CAB6EF}" type="doc">
      <dgm:prSet loTypeId="urn:microsoft.com/office/officeart/2005/8/layout/vList2" loCatId="list" qsTypeId="urn:microsoft.com/office/officeart/2005/8/quickstyle/simple3" qsCatId="simple" csTypeId="urn:microsoft.com/office/officeart/2005/8/colors/accent4_2" csCatId="accent4" phldr="1"/>
      <dgm:spPr/>
      <dgm:t>
        <a:bodyPr/>
        <a:lstStyle/>
        <a:p>
          <a:endParaRPr lang="en-US"/>
        </a:p>
      </dgm:t>
    </dgm:pt>
    <dgm:pt modelId="{53CF20FF-ADB8-4B86-AE9F-1E78B7961CF4}">
      <dgm:prSet custT="1"/>
      <dgm:spPr/>
      <dgm:t>
        <a:bodyPr/>
        <a:lstStyle/>
        <a:p>
          <a:pPr rtl="0"/>
          <a:r>
            <a:rPr lang="en-US" sz="1800" b="1" i="0" dirty="0" smtClean="0">
              <a:effectLst/>
            </a:rPr>
            <a:t>Diseases transmit easily in a school environment.</a:t>
          </a:r>
          <a:endParaRPr lang="en-US" sz="1800" b="1" i="0" dirty="0">
            <a:effectLst/>
          </a:endParaRPr>
        </a:p>
      </dgm:t>
    </dgm:pt>
    <dgm:pt modelId="{E83B813A-F081-4AAF-B100-A7437927A7E8}" type="parTrans" cxnId="{3BB87E37-15B9-44CF-8A33-186C6ACE8588}">
      <dgm:prSet/>
      <dgm:spPr/>
      <dgm:t>
        <a:bodyPr/>
        <a:lstStyle/>
        <a:p>
          <a:endParaRPr lang="en-US" sz="1800" b="1" i="0">
            <a:effectLst/>
          </a:endParaRPr>
        </a:p>
      </dgm:t>
    </dgm:pt>
    <dgm:pt modelId="{D8A8BFCE-B26A-409D-8E21-9BABFF20E215}" type="sibTrans" cxnId="{3BB87E37-15B9-44CF-8A33-186C6ACE8588}">
      <dgm:prSet/>
      <dgm:spPr/>
      <dgm:t>
        <a:bodyPr/>
        <a:lstStyle/>
        <a:p>
          <a:endParaRPr lang="en-US" sz="1800" b="1" i="0">
            <a:effectLst/>
          </a:endParaRPr>
        </a:p>
      </dgm:t>
    </dgm:pt>
    <dgm:pt modelId="{F4B2FE82-0F96-4CA8-81A7-12E4E798FD42}">
      <dgm:prSet custT="1"/>
      <dgm:spPr/>
      <dgm:t>
        <a:bodyPr/>
        <a:lstStyle/>
        <a:p>
          <a:pPr rtl="0"/>
          <a:r>
            <a:rPr lang="en-US" sz="1800" b="1" i="0" dirty="0" smtClean="0">
              <a:effectLst/>
            </a:rPr>
            <a:t>Children may be susceptible to vaccine-preventable diseases.</a:t>
          </a:r>
          <a:endParaRPr lang="en-US" sz="1800" b="1" i="0" dirty="0">
            <a:effectLst/>
          </a:endParaRPr>
        </a:p>
      </dgm:t>
    </dgm:pt>
    <dgm:pt modelId="{374805F9-47E9-4ADA-BFF9-9A7930CE7661}" type="parTrans" cxnId="{19320965-90F4-4E2E-B223-B1C85F43A9F0}">
      <dgm:prSet/>
      <dgm:spPr/>
      <dgm:t>
        <a:bodyPr/>
        <a:lstStyle/>
        <a:p>
          <a:endParaRPr lang="en-US" sz="1800" b="1" i="0">
            <a:effectLst/>
          </a:endParaRPr>
        </a:p>
      </dgm:t>
    </dgm:pt>
    <dgm:pt modelId="{60A61FC4-1767-4A99-BC5E-FAE1C7B111B4}" type="sibTrans" cxnId="{19320965-90F4-4E2E-B223-B1C85F43A9F0}">
      <dgm:prSet/>
      <dgm:spPr/>
      <dgm:t>
        <a:bodyPr/>
        <a:lstStyle/>
        <a:p>
          <a:endParaRPr lang="en-US" sz="1800" b="1" i="0">
            <a:effectLst/>
          </a:endParaRPr>
        </a:p>
      </dgm:t>
    </dgm:pt>
    <dgm:pt modelId="{69020266-1145-4F9B-BF72-9D495E51F81C}">
      <dgm:prSet custT="1"/>
      <dgm:spPr/>
      <dgm:t>
        <a:bodyPr/>
        <a:lstStyle/>
        <a:p>
          <a:pPr rtl="0"/>
          <a:r>
            <a:rPr lang="en-US" sz="1800" b="1" i="0" dirty="0" smtClean="0">
              <a:effectLst/>
            </a:rPr>
            <a:t>There are variations in disease transmission between elementary and middle/high school students.</a:t>
          </a:r>
          <a:endParaRPr lang="en-US" sz="1800" b="1" i="0" dirty="0">
            <a:effectLst/>
          </a:endParaRPr>
        </a:p>
      </dgm:t>
    </dgm:pt>
    <dgm:pt modelId="{EFC8DCDA-6511-441B-AB21-606D25F5E56D}" type="parTrans" cxnId="{7EAE6F49-0BF2-4E24-943B-13804E633BFA}">
      <dgm:prSet/>
      <dgm:spPr/>
      <dgm:t>
        <a:bodyPr/>
        <a:lstStyle/>
        <a:p>
          <a:endParaRPr lang="en-US" sz="1800" b="1" i="0">
            <a:effectLst/>
          </a:endParaRPr>
        </a:p>
      </dgm:t>
    </dgm:pt>
    <dgm:pt modelId="{5B68B320-6508-46D2-9516-4D6225CC01A9}" type="sibTrans" cxnId="{7EAE6F49-0BF2-4E24-943B-13804E633BFA}">
      <dgm:prSet/>
      <dgm:spPr/>
      <dgm:t>
        <a:bodyPr/>
        <a:lstStyle/>
        <a:p>
          <a:endParaRPr lang="en-US" sz="1800" b="1" i="0">
            <a:effectLst/>
          </a:endParaRPr>
        </a:p>
      </dgm:t>
    </dgm:pt>
    <dgm:pt modelId="{31F19E45-6260-424B-AC7B-8EF843431DF0}">
      <dgm:prSet custT="1"/>
      <dgm:spPr/>
      <dgm:t>
        <a:bodyPr/>
        <a:lstStyle/>
        <a:p>
          <a:pPr rtl="0"/>
          <a:r>
            <a:rPr lang="en-US" sz="1800" b="1" i="0" dirty="0" smtClean="0">
              <a:effectLst/>
            </a:rPr>
            <a:t>Many infectious diseases can be prevented.</a:t>
          </a:r>
          <a:endParaRPr lang="en-US" sz="1800" b="1" i="0" dirty="0">
            <a:effectLst/>
          </a:endParaRPr>
        </a:p>
      </dgm:t>
    </dgm:pt>
    <dgm:pt modelId="{21E89273-02F3-494F-876F-866B15086F3F}" type="parTrans" cxnId="{45664F65-237D-497E-8F2E-BD5347D8B10E}">
      <dgm:prSet/>
      <dgm:spPr/>
      <dgm:t>
        <a:bodyPr/>
        <a:lstStyle/>
        <a:p>
          <a:endParaRPr lang="en-US" sz="1800" b="1" i="0">
            <a:effectLst/>
          </a:endParaRPr>
        </a:p>
      </dgm:t>
    </dgm:pt>
    <dgm:pt modelId="{4926785F-6520-4224-8C1A-0E5FFB1A760E}" type="sibTrans" cxnId="{45664F65-237D-497E-8F2E-BD5347D8B10E}">
      <dgm:prSet/>
      <dgm:spPr/>
      <dgm:t>
        <a:bodyPr/>
        <a:lstStyle/>
        <a:p>
          <a:endParaRPr lang="en-US" sz="1800" b="1" i="0">
            <a:effectLst/>
          </a:endParaRPr>
        </a:p>
      </dgm:t>
    </dgm:pt>
    <dgm:pt modelId="{F003C221-C990-4D4A-9D75-B51779DD75F0}" type="pres">
      <dgm:prSet presAssocID="{6AF42ABE-4002-4124-A2A8-D51467CAB6EF}" presName="linear" presStyleCnt="0">
        <dgm:presLayoutVars>
          <dgm:animLvl val="lvl"/>
          <dgm:resizeHandles val="exact"/>
        </dgm:presLayoutVars>
      </dgm:prSet>
      <dgm:spPr/>
      <dgm:t>
        <a:bodyPr/>
        <a:lstStyle/>
        <a:p>
          <a:endParaRPr lang="en-US"/>
        </a:p>
      </dgm:t>
    </dgm:pt>
    <dgm:pt modelId="{9462261F-E9A5-469E-9A5E-0A2D7E798BCC}" type="pres">
      <dgm:prSet presAssocID="{53CF20FF-ADB8-4B86-AE9F-1E78B7961CF4}" presName="parentText" presStyleLbl="node1" presStyleIdx="0" presStyleCnt="4" custScaleY="57573" custLinFactY="-5301" custLinFactNeighborY="-100000">
        <dgm:presLayoutVars>
          <dgm:chMax val="0"/>
          <dgm:bulletEnabled val="1"/>
        </dgm:presLayoutVars>
      </dgm:prSet>
      <dgm:spPr/>
      <dgm:t>
        <a:bodyPr/>
        <a:lstStyle/>
        <a:p>
          <a:endParaRPr lang="en-US"/>
        </a:p>
      </dgm:t>
    </dgm:pt>
    <dgm:pt modelId="{9BB84CBE-747A-4535-A067-FA44EF77712A}" type="pres">
      <dgm:prSet presAssocID="{D8A8BFCE-B26A-409D-8E21-9BABFF20E215}" presName="spacer" presStyleCnt="0"/>
      <dgm:spPr/>
    </dgm:pt>
    <dgm:pt modelId="{CA52182C-45F8-486B-B8FD-EF2DEE2309AB}" type="pres">
      <dgm:prSet presAssocID="{F4B2FE82-0F96-4CA8-81A7-12E4E798FD42}" presName="parentText" presStyleLbl="node1" presStyleIdx="1" presStyleCnt="4" custScaleY="57866" custLinFactNeighborY="-51653">
        <dgm:presLayoutVars>
          <dgm:chMax val="0"/>
          <dgm:bulletEnabled val="1"/>
        </dgm:presLayoutVars>
      </dgm:prSet>
      <dgm:spPr/>
      <dgm:t>
        <a:bodyPr/>
        <a:lstStyle/>
        <a:p>
          <a:endParaRPr lang="en-US"/>
        </a:p>
      </dgm:t>
    </dgm:pt>
    <dgm:pt modelId="{C31CF70A-22E5-4B15-92C1-B5B306D3938E}" type="pres">
      <dgm:prSet presAssocID="{60A61FC4-1767-4A99-BC5E-FAE1C7B111B4}" presName="spacer" presStyleCnt="0"/>
      <dgm:spPr/>
    </dgm:pt>
    <dgm:pt modelId="{FD4624B7-DE0B-402A-900F-9960D70DFA52}" type="pres">
      <dgm:prSet presAssocID="{69020266-1145-4F9B-BF72-9D495E51F81C}" presName="parentText" presStyleLbl="node1" presStyleIdx="2" presStyleCnt="4" custScaleY="58531" custLinFactNeighborY="36166">
        <dgm:presLayoutVars>
          <dgm:chMax val="0"/>
          <dgm:bulletEnabled val="1"/>
        </dgm:presLayoutVars>
      </dgm:prSet>
      <dgm:spPr/>
      <dgm:t>
        <a:bodyPr/>
        <a:lstStyle/>
        <a:p>
          <a:endParaRPr lang="en-US"/>
        </a:p>
      </dgm:t>
    </dgm:pt>
    <dgm:pt modelId="{FD42D662-6C10-4FDA-8B14-54DFF2D42B88}" type="pres">
      <dgm:prSet presAssocID="{5B68B320-6508-46D2-9516-4D6225CC01A9}" presName="spacer" presStyleCnt="0"/>
      <dgm:spPr/>
    </dgm:pt>
    <dgm:pt modelId="{B334D32F-6C16-47B4-8D55-2201A373B4C4}" type="pres">
      <dgm:prSet presAssocID="{31F19E45-6260-424B-AC7B-8EF843431DF0}" presName="parentText" presStyleLbl="node1" presStyleIdx="3" presStyleCnt="4" custScaleY="59067" custLinFactY="3807" custLinFactNeighborY="100000">
        <dgm:presLayoutVars>
          <dgm:chMax val="0"/>
          <dgm:bulletEnabled val="1"/>
        </dgm:presLayoutVars>
      </dgm:prSet>
      <dgm:spPr/>
      <dgm:t>
        <a:bodyPr/>
        <a:lstStyle/>
        <a:p>
          <a:endParaRPr lang="en-US"/>
        </a:p>
      </dgm:t>
    </dgm:pt>
  </dgm:ptLst>
  <dgm:cxnLst>
    <dgm:cxn modelId="{0976233A-3CF9-4977-B2CE-AD5E427A7820}" type="presOf" srcId="{6AF42ABE-4002-4124-A2A8-D51467CAB6EF}" destId="{F003C221-C990-4D4A-9D75-B51779DD75F0}" srcOrd="0" destOrd="0" presId="urn:microsoft.com/office/officeart/2005/8/layout/vList2"/>
    <dgm:cxn modelId="{007D8B2B-D1A7-45C9-A850-3F4B0AE80AB8}" type="presOf" srcId="{69020266-1145-4F9B-BF72-9D495E51F81C}" destId="{FD4624B7-DE0B-402A-900F-9960D70DFA52}" srcOrd="0" destOrd="0" presId="urn:microsoft.com/office/officeart/2005/8/layout/vList2"/>
    <dgm:cxn modelId="{7EAE6F49-0BF2-4E24-943B-13804E633BFA}" srcId="{6AF42ABE-4002-4124-A2A8-D51467CAB6EF}" destId="{69020266-1145-4F9B-BF72-9D495E51F81C}" srcOrd="2" destOrd="0" parTransId="{EFC8DCDA-6511-441B-AB21-606D25F5E56D}" sibTransId="{5B68B320-6508-46D2-9516-4D6225CC01A9}"/>
    <dgm:cxn modelId="{45664F65-237D-497E-8F2E-BD5347D8B10E}" srcId="{6AF42ABE-4002-4124-A2A8-D51467CAB6EF}" destId="{31F19E45-6260-424B-AC7B-8EF843431DF0}" srcOrd="3" destOrd="0" parTransId="{21E89273-02F3-494F-876F-866B15086F3F}" sibTransId="{4926785F-6520-4224-8C1A-0E5FFB1A760E}"/>
    <dgm:cxn modelId="{3BB87E37-15B9-44CF-8A33-186C6ACE8588}" srcId="{6AF42ABE-4002-4124-A2A8-D51467CAB6EF}" destId="{53CF20FF-ADB8-4B86-AE9F-1E78B7961CF4}" srcOrd="0" destOrd="0" parTransId="{E83B813A-F081-4AAF-B100-A7437927A7E8}" sibTransId="{D8A8BFCE-B26A-409D-8E21-9BABFF20E215}"/>
    <dgm:cxn modelId="{93742AB7-BE6C-43A7-9285-34CAAC5B16E2}" type="presOf" srcId="{53CF20FF-ADB8-4B86-AE9F-1E78B7961CF4}" destId="{9462261F-E9A5-469E-9A5E-0A2D7E798BCC}" srcOrd="0" destOrd="0" presId="urn:microsoft.com/office/officeart/2005/8/layout/vList2"/>
    <dgm:cxn modelId="{9C2F976D-2ECA-41FC-9190-60D48C67251E}" type="presOf" srcId="{F4B2FE82-0F96-4CA8-81A7-12E4E798FD42}" destId="{CA52182C-45F8-486B-B8FD-EF2DEE2309AB}" srcOrd="0" destOrd="0" presId="urn:microsoft.com/office/officeart/2005/8/layout/vList2"/>
    <dgm:cxn modelId="{137E9D81-BF14-46E8-9849-36FE14BC47B6}" type="presOf" srcId="{31F19E45-6260-424B-AC7B-8EF843431DF0}" destId="{B334D32F-6C16-47B4-8D55-2201A373B4C4}" srcOrd="0" destOrd="0" presId="urn:microsoft.com/office/officeart/2005/8/layout/vList2"/>
    <dgm:cxn modelId="{19320965-90F4-4E2E-B223-B1C85F43A9F0}" srcId="{6AF42ABE-4002-4124-A2A8-D51467CAB6EF}" destId="{F4B2FE82-0F96-4CA8-81A7-12E4E798FD42}" srcOrd="1" destOrd="0" parTransId="{374805F9-47E9-4ADA-BFF9-9A7930CE7661}" sibTransId="{60A61FC4-1767-4A99-BC5E-FAE1C7B111B4}"/>
    <dgm:cxn modelId="{85A5A830-8620-450D-A9B6-4DD2318A180E}" type="presParOf" srcId="{F003C221-C990-4D4A-9D75-B51779DD75F0}" destId="{9462261F-E9A5-469E-9A5E-0A2D7E798BCC}" srcOrd="0" destOrd="0" presId="urn:microsoft.com/office/officeart/2005/8/layout/vList2"/>
    <dgm:cxn modelId="{8DC26DEA-76C7-41C7-95AB-964744A0D1A4}" type="presParOf" srcId="{F003C221-C990-4D4A-9D75-B51779DD75F0}" destId="{9BB84CBE-747A-4535-A067-FA44EF77712A}" srcOrd="1" destOrd="0" presId="urn:microsoft.com/office/officeart/2005/8/layout/vList2"/>
    <dgm:cxn modelId="{31AD3F23-F483-4992-AC7C-116101437157}" type="presParOf" srcId="{F003C221-C990-4D4A-9D75-B51779DD75F0}" destId="{CA52182C-45F8-486B-B8FD-EF2DEE2309AB}" srcOrd="2" destOrd="0" presId="urn:microsoft.com/office/officeart/2005/8/layout/vList2"/>
    <dgm:cxn modelId="{E02B8704-40D3-4B7E-8A88-8E1F57B153EF}" type="presParOf" srcId="{F003C221-C990-4D4A-9D75-B51779DD75F0}" destId="{C31CF70A-22E5-4B15-92C1-B5B306D3938E}" srcOrd="3" destOrd="0" presId="urn:microsoft.com/office/officeart/2005/8/layout/vList2"/>
    <dgm:cxn modelId="{5D0DE271-EF58-4161-AB15-4E30042B43C1}" type="presParOf" srcId="{F003C221-C990-4D4A-9D75-B51779DD75F0}" destId="{FD4624B7-DE0B-402A-900F-9960D70DFA52}" srcOrd="4" destOrd="0" presId="urn:microsoft.com/office/officeart/2005/8/layout/vList2"/>
    <dgm:cxn modelId="{B9325921-851A-4B81-8B17-8DA70C10E768}" type="presParOf" srcId="{F003C221-C990-4D4A-9D75-B51779DD75F0}" destId="{FD42D662-6C10-4FDA-8B14-54DFF2D42B88}" srcOrd="5" destOrd="0" presId="urn:microsoft.com/office/officeart/2005/8/layout/vList2"/>
    <dgm:cxn modelId="{B4331078-68A0-4123-B368-68B444849DF4}" type="presParOf" srcId="{F003C221-C990-4D4A-9D75-B51779DD75F0}" destId="{B334D32F-6C16-47B4-8D55-2201A373B4C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1FF345-9A9E-4FD2-8C31-4D5821D85EBA}" type="doc">
      <dgm:prSet loTypeId="urn:microsoft.com/office/officeart/2005/8/layout/list1" loCatId="list" qsTypeId="urn:microsoft.com/office/officeart/2005/8/quickstyle/simple3" qsCatId="simple" csTypeId="urn:microsoft.com/office/officeart/2005/8/colors/accent3_3" csCatId="accent3" phldr="1"/>
      <dgm:spPr/>
      <dgm:t>
        <a:bodyPr/>
        <a:lstStyle/>
        <a:p>
          <a:endParaRPr lang="en-US"/>
        </a:p>
      </dgm:t>
    </dgm:pt>
    <dgm:pt modelId="{246C3473-E596-4FA3-A64A-F6CA7A421F12}">
      <dgm:prSet custT="1"/>
      <dgm:spPr/>
      <dgm:t>
        <a:bodyPr/>
        <a:lstStyle/>
        <a:p>
          <a:pPr rtl="0"/>
          <a:r>
            <a:rPr lang="en-US" sz="1800" b="1" dirty="0" smtClean="0">
              <a:effectLst/>
            </a:rPr>
            <a:t>Infectious diseases account for millions of school days lost each year for K-12 public school students in the United States.</a:t>
          </a:r>
          <a:endParaRPr lang="en-US" sz="1800" b="1" dirty="0">
            <a:effectLst/>
          </a:endParaRPr>
        </a:p>
      </dgm:t>
    </dgm:pt>
    <dgm:pt modelId="{853DC5F1-439B-4EF2-AC6C-5248B939967B}" type="parTrans" cxnId="{6BEB0539-35A2-4154-A129-F557F24F1216}">
      <dgm:prSet/>
      <dgm:spPr/>
      <dgm:t>
        <a:bodyPr/>
        <a:lstStyle/>
        <a:p>
          <a:endParaRPr lang="en-US">
            <a:effectLst/>
          </a:endParaRPr>
        </a:p>
      </dgm:t>
    </dgm:pt>
    <dgm:pt modelId="{6DDFB228-AAE1-472D-A158-8A86CA62F54F}" type="sibTrans" cxnId="{6BEB0539-35A2-4154-A129-F557F24F1216}">
      <dgm:prSet/>
      <dgm:spPr/>
      <dgm:t>
        <a:bodyPr/>
        <a:lstStyle/>
        <a:p>
          <a:endParaRPr lang="en-US">
            <a:effectLst/>
          </a:endParaRPr>
        </a:p>
      </dgm:t>
    </dgm:pt>
    <dgm:pt modelId="{04EDFC63-3B1E-47A6-973A-3A865970EBE3}">
      <dgm:prSet custT="1"/>
      <dgm:spPr/>
      <dgm:t>
        <a:bodyPr/>
        <a:lstStyle/>
        <a:p>
          <a:pPr rtl="0"/>
          <a:r>
            <a:rPr lang="en-US" sz="1600" b="0" dirty="0" smtClean="0">
              <a:effectLst/>
            </a:rPr>
            <a:t>Forty percent of children ages 5-17 years missed 3 or more school days in the past year because of illness or injury.</a:t>
          </a:r>
          <a:endParaRPr lang="en-US" sz="1600" b="0" dirty="0">
            <a:effectLst/>
          </a:endParaRPr>
        </a:p>
      </dgm:t>
    </dgm:pt>
    <dgm:pt modelId="{9AEB6A35-161A-4F7F-991E-B3CCD24057CF}" type="parTrans" cxnId="{1F1D3A38-7B55-4EA0-BC7C-C5011BCACA66}">
      <dgm:prSet/>
      <dgm:spPr/>
      <dgm:t>
        <a:bodyPr/>
        <a:lstStyle/>
        <a:p>
          <a:endParaRPr lang="en-US">
            <a:effectLst/>
          </a:endParaRPr>
        </a:p>
      </dgm:t>
    </dgm:pt>
    <dgm:pt modelId="{5ACC25F1-B503-4B97-B6F7-942C638976F9}" type="sibTrans" cxnId="{1F1D3A38-7B55-4EA0-BC7C-C5011BCACA66}">
      <dgm:prSet/>
      <dgm:spPr/>
      <dgm:t>
        <a:bodyPr/>
        <a:lstStyle/>
        <a:p>
          <a:endParaRPr lang="en-US">
            <a:effectLst/>
          </a:endParaRPr>
        </a:p>
      </dgm:t>
    </dgm:pt>
    <dgm:pt modelId="{018E65F0-FFF5-4AC4-AA33-CACC4CFDF327}">
      <dgm:prSet custT="1"/>
      <dgm:spPr/>
      <dgm:t>
        <a:bodyPr/>
        <a:lstStyle/>
        <a:p>
          <a:pPr rtl="0"/>
          <a:r>
            <a:rPr lang="en-US" sz="1600" b="0" dirty="0" smtClean="0">
              <a:effectLst/>
            </a:rPr>
            <a:t>Nearly 22 million school days are lost each year due to colds alone.</a:t>
          </a:r>
          <a:endParaRPr lang="en-US" sz="1600" b="0" dirty="0">
            <a:effectLst/>
          </a:endParaRPr>
        </a:p>
      </dgm:t>
    </dgm:pt>
    <dgm:pt modelId="{67C0F47A-CE09-4E6D-887E-1315B8788E87}" type="parTrans" cxnId="{C00CEAE4-B517-4A2D-9937-2E2D0C035CA1}">
      <dgm:prSet/>
      <dgm:spPr/>
      <dgm:t>
        <a:bodyPr/>
        <a:lstStyle/>
        <a:p>
          <a:endParaRPr lang="en-US">
            <a:effectLst/>
          </a:endParaRPr>
        </a:p>
      </dgm:t>
    </dgm:pt>
    <dgm:pt modelId="{BE7D8F57-6DF8-4EDD-A6CE-64ADFE7F9B4A}" type="sibTrans" cxnId="{C00CEAE4-B517-4A2D-9937-2E2D0C035CA1}">
      <dgm:prSet/>
      <dgm:spPr/>
      <dgm:t>
        <a:bodyPr/>
        <a:lstStyle/>
        <a:p>
          <a:endParaRPr lang="en-US">
            <a:effectLst/>
          </a:endParaRPr>
        </a:p>
      </dgm:t>
    </dgm:pt>
    <dgm:pt modelId="{1092A646-6D87-45B3-92F5-1198DDE9240D}">
      <dgm:prSet custT="1"/>
      <dgm:spPr/>
      <dgm:t>
        <a:bodyPr/>
        <a:lstStyle/>
        <a:p>
          <a:pPr rtl="0"/>
          <a:r>
            <a:rPr lang="en-US" sz="1600" b="0" dirty="0" smtClean="0">
              <a:effectLst/>
            </a:rPr>
            <a:t>Thirty-eight million school days are missed each year due to the influenza virus.</a:t>
          </a:r>
          <a:endParaRPr lang="en-US" sz="1600" b="0" dirty="0">
            <a:effectLst/>
          </a:endParaRPr>
        </a:p>
      </dgm:t>
    </dgm:pt>
    <dgm:pt modelId="{CB315F81-58B6-4645-9E8B-E746298084FB}" type="parTrans" cxnId="{4C0D2EC2-EBDD-4266-8C44-99FB0A29FE85}">
      <dgm:prSet/>
      <dgm:spPr/>
      <dgm:t>
        <a:bodyPr/>
        <a:lstStyle/>
        <a:p>
          <a:endParaRPr lang="en-US">
            <a:effectLst/>
          </a:endParaRPr>
        </a:p>
      </dgm:t>
    </dgm:pt>
    <dgm:pt modelId="{7D44B73E-4461-4F73-8A5A-FDA71A706289}" type="sibTrans" cxnId="{4C0D2EC2-EBDD-4266-8C44-99FB0A29FE85}">
      <dgm:prSet/>
      <dgm:spPr/>
      <dgm:t>
        <a:bodyPr/>
        <a:lstStyle/>
        <a:p>
          <a:endParaRPr lang="en-US">
            <a:effectLst/>
          </a:endParaRPr>
        </a:p>
      </dgm:t>
    </dgm:pt>
    <dgm:pt modelId="{14221056-F173-4CC0-A904-DC3108DF6264}" type="pres">
      <dgm:prSet presAssocID="{B21FF345-9A9E-4FD2-8C31-4D5821D85EBA}" presName="linear" presStyleCnt="0">
        <dgm:presLayoutVars>
          <dgm:dir/>
          <dgm:animLvl val="lvl"/>
          <dgm:resizeHandles val="exact"/>
        </dgm:presLayoutVars>
      </dgm:prSet>
      <dgm:spPr/>
      <dgm:t>
        <a:bodyPr/>
        <a:lstStyle/>
        <a:p>
          <a:endParaRPr lang="en-US"/>
        </a:p>
      </dgm:t>
    </dgm:pt>
    <dgm:pt modelId="{5E81CC7B-7E0D-4086-BF79-C6DDDA9B5C8D}" type="pres">
      <dgm:prSet presAssocID="{246C3473-E596-4FA3-A64A-F6CA7A421F12}" presName="parentLin" presStyleCnt="0"/>
      <dgm:spPr/>
      <dgm:t>
        <a:bodyPr/>
        <a:lstStyle/>
        <a:p>
          <a:endParaRPr lang="en-US"/>
        </a:p>
      </dgm:t>
    </dgm:pt>
    <dgm:pt modelId="{C8CC90DA-6F8A-4219-8E18-9AD15236211C}" type="pres">
      <dgm:prSet presAssocID="{246C3473-E596-4FA3-A64A-F6CA7A421F12}" presName="parentLeftMargin" presStyleLbl="node1" presStyleIdx="0" presStyleCnt="1"/>
      <dgm:spPr/>
      <dgm:t>
        <a:bodyPr/>
        <a:lstStyle/>
        <a:p>
          <a:endParaRPr lang="en-US"/>
        </a:p>
      </dgm:t>
    </dgm:pt>
    <dgm:pt modelId="{531A0365-B7B9-4ED5-8884-1FB26E7FD4B4}" type="pres">
      <dgm:prSet presAssocID="{246C3473-E596-4FA3-A64A-F6CA7A421F12}" presName="parentText" presStyleLbl="node1" presStyleIdx="0" presStyleCnt="1" custScaleY="153768">
        <dgm:presLayoutVars>
          <dgm:chMax val="0"/>
          <dgm:bulletEnabled val="1"/>
        </dgm:presLayoutVars>
      </dgm:prSet>
      <dgm:spPr/>
      <dgm:t>
        <a:bodyPr/>
        <a:lstStyle/>
        <a:p>
          <a:endParaRPr lang="en-US"/>
        </a:p>
      </dgm:t>
    </dgm:pt>
    <dgm:pt modelId="{AF540363-61F0-41DF-B0B3-4F306C85FB40}" type="pres">
      <dgm:prSet presAssocID="{246C3473-E596-4FA3-A64A-F6CA7A421F12}" presName="negativeSpace" presStyleCnt="0"/>
      <dgm:spPr/>
      <dgm:t>
        <a:bodyPr/>
        <a:lstStyle/>
        <a:p>
          <a:endParaRPr lang="en-US"/>
        </a:p>
      </dgm:t>
    </dgm:pt>
    <dgm:pt modelId="{53F41C11-8658-4D8F-B749-7106F5981FD4}" type="pres">
      <dgm:prSet presAssocID="{246C3473-E596-4FA3-A64A-F6CA7A421F12}" presName="childText" presStyleLbl="conFgAcc1" presStyleIdx="0" presStyleCnt="1">
        <dgm:presLayoutVars>
          <dgm:bulletEnabled val="1"/>
        </dgm:presLayoutVars>
      </dgm:prSet>
      <dgm:spPr/>
      <dgm:t>
        <a:bodyPr/>
        <a:lstStyle/>
        <a:p>
          <a:endParaRPr lang="en-US"/>
        </a:p>
      </dgm:t>
    </dgm:pt>
  </dgm:ptLst>
  <dgm:cxnLst>
    <dgm:cxn modelId="{CB29C6C6-2F24-41AB-9F1F-2B6602E116AA}" type="presOf" srcId="{B21FF345-9A9E-4FD2-8C31-4D5821D85EBA}" destId="{14221056-F173-4CC0-A904-DC3108DF6264}" srcOrd="0" destOrd="0" presId="urn:microsoft.com/office/officeart/2005/8/layout/list1"/>
    <dgm:cxn modelId="{A2DBE57B-7766-4638-8BAB-F06C65799F28}" type="presOf" srcId="{246C3473-E596-4FA3-A64A-F6CA7A421F12}" destId="{531A0365-B7B9-4ED5-8884-1FB26E7FD4B4}" srcOrd="1" destOrd="0" presId="urn:microsoft.com/office/officeart/2005/8/layout/list1"/>
    <dgm:cxn modelId="{C00CEAE4-B517-4A2D-9937-2E2D0C035CA1}" srcId="{246C3473-E596-4FA3-A64A-F6CA7A421F12}" destId="{018E65F0-FFF5-4AC4-AA33-CACC4CFDF327}" srcOrd="1" destOrd="0" parTransId="{67C0F47A-CE09-4E6D-887E-1315B8788E87}" sibTransId="{BE7D8F57-6DF8-4EDD-A6CE-64ADFE7F9B4A}"/>
    <dgm:cxn modelId="{1F1D3A38-7B55-4EA0-BC7C-C5011BCACA66}" srcId="{246C3473-E596-4FA3-A64A-F6CA7A421F12}" destId="{04EDFC63-3B1E-47A6-973A-3A865970EBE3}" srcOrd="0" destOrd="0" parTransId="{9AEB6A35-161A-4F7F-991E-B3CCD24057CF}" sibTransId="{5ACC25F1-B503-4B97-B6F7-942C638976F9}"/>
    <dgm:cxn modelId="{4C0D2EC2-EBDD-4266-8C44-99FB0A29FE85}" srcId="{246C3473-E596-4FA3-A64A-F6CA7A421F12}" destId="{1092A646-6D87-45B3-92F5-1198DDE9240D}" srcOrd="2" destOrd="0" parTransId="{CB315F81-58B6-4645-9E8B-E746298084FB}" sibTransId="{7D44B73E-4461-4F73-8A5A-FDA71A706289}"/>
    <dgm:cxn modelId="{6BEB0539-35A2-4154-A129-F557F24F1216}" srcId="{B21FF345-9A9E-4FD2-8C31-4D5821D85EBA}" destId="{246C3473-E596-4FA3-A64A-F6CA7A421F12}" srcOrd="0" destOrd="0" parTransId="{853DC5F1-439B-4EF2-AC6C-5248B939967B}" sibTransId="{6DDFB228-AAE1-472D-A158-8A86CA62F54F}"/>
    <dgm:cxn modelId="{057772B2-406D-4F93-8425-66918624B429}" type="presOf" srcId="{04EDFC63-3B1E-47A6-973A-3A865970EBE3}" destId="{53F41C11-8658-4D8F-B749-7106F5981FD4}" srcOrd="0" destOrd="0" presId="urn:microsoft.com/office/officeart/2005/8/layout/list1"/>
    <dgm:cxn modelId="{16FA2064-6A11-4270-AC12-86C576DCA6D8}" type="presOf" srcId="{1092A646-6D87-45B3-92F5-1198DDE9240D}" destId="{53F41C11-8658-4D8F-B749-7106F5981FD4}" srcOrd="0" destOrd="2" presId="urn:microsoft.com/office/officeart/2005/8/layout/list1"/>
    <dgm:cxn modelId="{19CCA491-DCA6-47D8-B441-B25CD2CA244C}" type="presOf" srcId="{018E65F0-FFF5-4AC4-AA33-CACC4CFDF327}" destId="{53F41C11-8658-4D8F-B749-7106F5981FD4}" srcOrd="0" destOrd="1" presId="urn:microsoft.com/office/officeart/2005/8/layout/list1"/>
    <dgm:cxn modelId="{78AE37A5-992B-4796-B2A4-0820EC45182C}" type="presOf" srcId="{246C3473-E596-4FA3-A64A-F6CA7A421F12}" destId="{C8CC90DA-6F8A-4219-8E18-9AD15236211C}" srcOrd="0" destOrd="0" presId="urn:microsoft.com/office/officeart/2005/8/layout/list1"/>
    <dgm:cxn modelId="{C064213F-C194-498F-8C51-7D371C7A8337}" type="presParOf" srcId="{14221056-F173-4CC0-A904-DC3108DF6264}" destId="{5E81CC7B-7E0D-4086-BF79-C6DDDA9B5C8D}" srcOrd="0" destOrd="0" presId="urn:microsoft.com/office/officeart/2005/8/layout/list1"/>
    <dgm:cxn modelId="{85B09ACF-8399-4200-946A-C3F1A4444682}" type="presParOf" srcId="{5E81CC7B-7E0D-4086-BF79-C6DDDA9B5C8D}" destId="{C8CC90DA-6F8A-4219-8E18-9AD15236211C}" srcOrd="0" destOrd="0" presId="urn:microsoft.com/office/officeart/2005/8/layout/list1"/>
    <dgm:cxn modelId="{7A4DDB75-75CF-4D92-A641-D42931A87AE0}" type="presParOf" srcId="{5E81CC7B-7E0D-4086-BF79-C6DDDA9B5C8D}" destId="{531A0365-B7B9-4ED5-8884-1FB26E7FD4B4}" srcOrd="1" destOrd="0" presId="urn:microsoft.com/office/officeart/2005/8/layout/list1"/>
    <dgm:cxn modelId="{5E9095F2-0138-4FBC-BBDE-E47035BF7804}" type="presParOf" srcId="{14221056-F173-4CC0-A904-DC3108DF6264}" destId="{AF540363-61F0-41DF-B0B3-4F306C85FB40}" srcOrd="1" destOrd="0" presId="urn:microsoft.com/office/officeart/2005/8/layout/list1"/>
    <dgm:cxn modelId="{D40021E3-C99F-4DE6-A4CA-9FD9616BD008}" type="presParOf" srcId="{14221056-F173-4CC0-A904-DC3108DF6264}" destId="{53F41C11-8658-4D8F-B749-7106F5981FD4}"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579DB3-B7AB-4BC9-BB0E-36C3B85132CA}" type="doc">
      <dgm:prSet loTypeId="urn:microsoft.com/office/officeart/2005/8/layout/list1" loCatId="list" qsTypeId="urn:microsoft.com/office/officeart/2005/8/quickstyle/simple3" qsCatId="simple" csTypeId="urn:microsoft.com/office/officeart/2005/8/colors/accent3_3" csCatId="accent3" phldr="1"/>
      <dgm:spPr/>
      <dgm:t>
        <a:bodyPr/>
        <a:lstStyle/>
        <a:p>
          <a:endParaRPr lang="en-US"/>
        </a:p>
      </dgm:t>
    </dgm:pt>
    <dgm:pt modelId="{9FDD1B58-16F1-4D51-BD0C-6AADB259601A}">
      <dgm:prSet custT="1"/>
      <dgm:spPr/>
      <dgm:t>
        <a:bodyPr/>
        <a:lstStyle/>
        <a:p>
          <a:pPr rtl="0"/>
          <a:r>
            <a:rPr lang="en-US" sz="1800" b="1" dirty="0" smtClean="0">
              <a:effectLst/>
            </a:rPr>
            <a:t>Schools inherently foster the transmission of infections.</a:t>
          </a:r>
          <a:endParaRPr lang="en-US" sz="1800" b="1" dirty="0">
            <a:effectLst/>
          </a:endParaRPr>
        </a:p>
      </dgm:t>
    </dgm:pt>
    <dgm:pt modelId="{52C66C40-843D-452B-9CFB-06FE8EA66086}" type="parTrans" cxnId="{9BAFD872-165A-4141-A9C3-11D4F136536C}">
      <dgm:prSet/>
      <dgm:spPr/>
      <dgm:t>
        <a:bodyPr/>
        <a:lstStyle/>
        <a:p>
          <a:endParaRPr lang="en-US">
            <a:effectLst/>
          </a:endParaRPr>
        </a:p>
      </dgm:t>
    </dgm:pt>
    <dgm:pt modelId="{E32C35D1-893A-4EDC-9D13-34BB83D39249}" type="sibTrans" cxnId="{9BAFD872-165A-4141-A9C3-11D4F136536C}">
      <dgm:prSet/>
      <dgm:spPr/>
      <dgm:t>
        <a:bodyPr/>
        <a:lstStyle/>
        <a:p>
          <a:endParaRPr lang="en-US">
            <a:effectLst/>
          </a:endParaRPr>
        </a:p>
      </dgm:t>
    </dgm:pt>
    <dgm:pt modelId="{3AB96D91-C924-4A36-B0E6-27C5365D279F}">
      <dgm:prSet custT="1"/>
      <dgm:spPr/>
      <dgm:t>
        <a:bodyPr/>
        <a:lstStyle/>
        <a:p>
          <a:pPr rtl="0"/>
          <a:r>
            <a:rPr lang="en-US" sz="1600" b="0" dirty="0" smtClean="0">
              <a:effectLst/>
            </a:rPr>
            <a:t>Schools are group setting in which people are in close contact.</a:t>
          </a:r>
          <a:endParaRPr lang="en-US" sz="1600" b="0" dirty="0">
            <a:effectLst/>
          </a:endParaRPr>
        </a:p>
      </dgm:t>
    </dgm:pt>
    <dgm:pt modelId="{CCAB2394-2867-469F-B941-C6F266E40D26}" type="parTrans" cxnId="{28050794-4E74-4433-A71C-FB151BEB5DCF}">
      <dgm:prSet/>
      <dgm:spPr/>
      <dgm:t>
        <a:bodyPr/>
        <a:lstStyle/>
        <a:p>
          <a:endParaRPr lang="en-US">
            <a:effectLst/>
          </a:endParaRPr>
        </a:p>
      </dgm:t>
    </dgm:pt>
    <dgm:pt modelId="{FD9E08DE-2822-4A87-95A4-468C0721D397}" type="sibTrans" cxnId="{28050794-4E74-4433-A71C-FB151BEB5DCF}">
      <dgm:prSet/>
      <dgm:spPr/>
      <dgm:t>
        <a:bodyPr/>
        <a:lstStyle/>
        <a:p>
          <a:endParaRPr lang="en-US">
            <a:effectLst/>
          </a:endParaRPr>
        </a:p>
      </dgm:t>
    </dgm:pt>
    <dgm:pt modelId="{CF562151-285D-4A8E-B545-313538237B86}">
      <dgm:prSet custT="1"/>
      <dgm:spPr/>
      <dgm:t>
        <a:bodyPr/>
        <a:lstStyle/>
        <a:p>
          <a:pPr rtl="0"/>
          <a:r>
            <a:rPr lang="en-US" sz="1600" b="0" dirty="0" smtClean="0">
              <a:effectLst/>
            </a:rPr>
            <a:t>People share supplies and equipment. </a:t>
          </a:r>
          <a:endParaRPr lang="en-US" sz="1600" b="0" dirty="0">
            <a:effectLst/>
          </a:endParaRPr>
        </a:p>
      </dgm:t>
    </dgm:pt>
    <dgm:pt modelId="{29B33171-EAFC-466F-8D3C-6C2D2040C1AB}" type="parTrans" cxnId="{AE17C873-D67F-40CD-8C76-61D9C84C70E8}">
      <dgm:prSet/>
      <dgm:spPr/>
      <dgm:t>
        <a:bodyPr/>
        <a:lstStyle/>
        <a:p>
          <a:endParaRPr lang="en-US">
            <a:effectLst/>
          </a:endParaRPr>
        </a:p>
      </dgm:t>
    </dgm:pt>
    <dgm:pt modelId="{5D08F9D1-865F-4A0A-86E7-791D0218A0D5}" type="sibTrans" cxnId="{AE17C873-D67F-40CD-8C76-61D9C84C70E8}">
      <dgm:prSet/>
      <dgm:spPr/>
      <dgm:t>
        <a:bodyPr/>
        <a:lstStyle/>
        <a:p>
          <a:endParaRPr lang="en-US">
            <a:effectLst/>
          </a:endParaRPr>
        </a:p>
      </dgm:t>
    </dgm:pt>
    <dgm:pt modelId="{104F3682-0FC6-4536-8C79-58F6254DC50F}" type="pres">
      <dgm:prSet presAssocID="{BA579DB3-B7AB-4BC9-BB0E-36C3B85132CA}" presName="linear" presStyleCnt="0">
        <dgm:presLayoutVars>
          <dgm:dir/>
          <dgm:animLvl val="lvl"/>
          <dgm:resizeHandles val="exact"/>
        </dgm:presLayoutVars>
      </dgm:prSet>
      <dgm:spPr/>
      <dgm:t>
        <a:bodyPr/>
        <a:lstStyle/>
        <a:p>
          <a:endParaRPr lang="en-US"/>
        </a:p>
      </dgm:t>
    </dgm:pt>
    <dgm:pt modelId="{D3CD8F6F-9567-4C21-81D5-C713B95ACA00}" type="pres">
      <dgm:prSet presAssocID="{9FDD1B58-16F1-4D51-BD0C-6AADB259601A}" presName="parentLin" presStyleCnt="0"/>
      <dgm:spPr/>
      <dgm:t>
        <a:bodyPr/>
        <a:lstStyle/>
        <a:p>
          <a:endParaRPr lang="en-US"/>
        </a:p>
      </dgm:t>
    </dgm:pt>
    <dgm:pt modelId="{98F9E2FB-C3DE-4D8A-8130-3E7448CB54CE}" type="pres">
      <dgm:prSet presAssocID="{9FDD1B58-16F1-4D51-BD0C-6AADB259601A}" presName="parentLeftMargin" presStyleLbl="node1" presStyleIdx="0" presStyleCnt="1"/>
      <dgm:spPr/>
      <dgm:t>
        <a:bodyPr/>
        <a:lstStyle/>
        <a:p>
          <a:endParaRPr lang="en-US"/>
        </a:p>
      </dgm:t>
    </dgm:pt>
    <dgm:pt modelId="{95623E72-735F-497C-A349-7982E844527E}" type="pres">
      <dgm:prSet presAssocID="{9FDD1B58-16F1-4D51-BD0C-6AADB259601A}" presName="parentText" presStyleLbl="node1" presStyleIdx="0" presStyleCnt="1" custScaleX="101362" custScaleY="127065">
        <dgm:presLayoutVars>
          <dgm:chMax val="0"/>
          <dgm:bulletEnabled val="1"/>
        </dgm:presLayoutVars>
      </dgm:prSet>
      <dgm:spPr/>
      <dgm:t>
        <a:bodyPr/>
        <a:lstStyle/>
        <a:p>
          <a:endParaRPr lang="en-US"/>
        </a:p>
      </dgm:t>
    </dgm:pt>
    <dgm:pt modelId="{10E3EEBE-4D91-482B-AACA-0554C673927D}" type="pres">
      <dgm:prSet presAssocID="{9FDD1B58-16F1-4D51-BD0C-6AADB259601A}" presName="negativeSpace" presStyleCnt="0"/>
      <dgm:spPr/>
      <dgm:t>
        <a:bodyPr/>
        <a:lstStyle/>
        <a:p>
          <a:endParaRPr lang="en-US"/>
        </a:p>
      </dgm:t>
    </dgm:pt>
    <dgm:pt modelId="{86F2CDE2-A628-4372-890F-294E7B664962}" type="pres">
      <dgm:prSet presAssocID="{9FDD1B58-16F1-4D51-BD0C-6AADB259601A}" presName="childText" presStyleLbl="conFgAcc1" presStyleIdx="0" presStyleCnt="1">
        <dgm:presLayoutVars>
          <dgm:bulletEnabled val="1"/>
        </dgm:presLayoutVars>
      </dgm:prSet>
      <dgm:spPr/>
      <dgm:t>
        <a:bodyPr/>
        <a:lstStyle/>
        <a:p>
          <a:endParaRPr lang="en-US"/>
        </a:p>
      </dgm:t>
    </dgm:pt>
  </dgm:ptLst>
  <dgm:cxnLst>
    <dgm:cxn modelId="{536FEF26-1497-4F19-AE1F-9B0E619629FA}" type="presOf" srcId="{9FDD1B58-16F1-4D51-BD0C-6AADB259601A}" destId="{98F9E2FB-C3DE-4D8A-8130-3E7448CB54CE}" srcOrd="0" destOrd="0" presId="urn:microsoft.com/office/officeart/2005/8/layout/list1"/>
    <dgm:cxn modelId="{67E89CAD-1AB4-4B6A-97CE-89A923B9BC02}" type="presOf" srcId="{CF562151-285D-4A8E-B545-313538237B86}" destId="{86F2CDE2-A628-4372-890F-294E7B664962}" srcOrd="0" destOrd="1" presId="urn:microsoft.com/office/officeart/2005/8/layout/list1"/>
    <dgm:cxn modelId="{25F1995F-311F-4BA2-AB98-E34B0E3B6E92}" type="presOf" srcId="{9FDD1B58-16F1-4D51-BD0C-6AADB259601A}" destId="{95623E72-735F-497C-A349-7982E844527E}" srcOrd="1" destOrd="0" presId="urn:microsoft.com/office/officeart/2005/8/layout/list1"/>
    <dgm:cxn modelId="{82E160B4-202C-43C1-A85F-C7C5A03956F2}" type="presOf" srcId="{3AB96D91-C924-4A36-B0E6-27C5365D279F}" destId="{86F2CDE2-A628-4372-890F-294E7B664962}" srcOrd="0" destOrd="0" presId="urn:microsoft.com/office/officeart/2005/8/layout/list1"/>
    <dgm:cxn modelId="{AE17C873-D67F-40CD-8C76-61D9C84C70E8}" srcId="{9FDD1B58-16F1-4D51-BD0C-6AADB259601A}" destId="{CF562151-285D-4A8E-B545-313538237B86}" srcOrd="1" destOrd="0" parTransId="{29B33171-EAFC-466F-8D3C-6C2D2040C1AB}" sibTransId="{5D08F9D1-865F-4A0A-86E7-791D0218A0D5}"/>
    <dgm:cxn modelId="{CB956B7D-8796-4984-A2E0-79AF45966647}" type="presOf" srcId="{BA579DB3-B7AB-4BC9-BB0E-36C3B85132CA}" destId="{104F3682-0FC6-4536-8C79-58F6254DC50F}" srcOrd="0" destOrd="0" presId="urn:microsoft.com/office/officeart/2005/8/layout/list1"/>
    <dgm:cxn modelId="{9BAFD872-165A-4141-A9C3-11D4F136536C}" srcId="{BA579DB3-B7AB-4BC9-BB0E-36C3B85132CA}" destId="{9FDD1B58-16F1-4D51-BD0C-6AADB259601A}" srcOrd="0" destOrd="0" parTransId="{52C66C40-843D-452B-9CFB-06FE8EA66086}" sibTransId="{E32C35D1-893A-4EDC-9D13-34BB83D39249}"/>
    <dgm:cxn modelId="{28050794-4E74-4433-A71C-FB151BEB5DCF}" srcId="{9FDD1B58-16F1-4D51-BD0C-6AADB259601A}" destId="{3AB96D91-C924-4A36-B0E6-27C5365D279F}" srcOrd="0" destOrd="0" parTransId="{CCAB2394-2867-469F-B941-C6F266E40D26}" sibTransId="{FD9E08DE-2822-4A87-95A4-468C0721D397}"/>
    <dgm:cxn modelId="{C6C72D0D-9750-4828-A21F-28D1EB51CAA6}" type="presParOf" srcId="{104F3682-0FC6-4536-8C79-58F6254DC50F}" destId="{D3CD8F6F-9567-4C21-81D5-C713B95ACA00}" srcOrd="0" destOrd="0" presId="urn:microsoft.com/office/officeart/2005/8/layout/list1"/>
    <dgm:cxn modelId="{6DAFC161-00A6-4186-B2C8-E34791A83E78}" type="presParOf" srcId="{D3CD8F6F-9567-4C21-81D5-C713B95ACA00}" destId="{98F9E2FB-C3DE-4D8A-8130-3E7448CB54CE}" srcOrd="0" destOrd="0" presId="urn:microsoft.com/office/officeart/2005/8/layout/list1"/>
    <dgm:cxn modelId="{4CAC031F-5BAA-4084-87D4-D162027A697C}" type="presParOf" srcId="{D3CD8F6F-9567-4C21-81D5-C713B95ACA00}" destId="{95623E72-735F-497C-A349-7982E844527E}" srcOrd="1" destOrd="0" presId="urn:microsoft.com/office/officeart/2005/8/layout/list1"/>
    <dgm:cxn modelId="{A9825A5B-16D5-4323-8D11-5ECEF1DB46F3}" type="presParOf" srcId="{104F3682-0FC6-4536-8C79-58F6254DC50F}" destId="{10E3EEBE-4D91-482B-AACA-0554C673927D}" srcOrd="1" destOrd="0" presId="urn:microsoft.com/office/officeart/2005/8/layout/list1"/>
    <dgm:cxn modelId="{F138ADA4-117D-4776-ABDA-938CA7381C82}" type="presParOf" srcId="{104F3682-0FC6-4536-8C79-58F6254DC50F}" destId="{86F2CDE2-A628-4372-890F-294E7B664962}" srcOrd="2" destOrd="0" presId="urn:microsoft.com/office/officeart/2005/8/layout/list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8C0CC0-1F36-46E0-B90A-68039D1A7C76}" type="doc">
      <dgm:prSet loTypeId="urn:microsoft.com/office/officeart/2005/8/layout/hierarchy1" loCatId="hierarchy" qsTypeId="urn:microsoft.com/office/officeart/2005/8/quickstyle/3d2" qsCatId="3D" csTypeId="urn:microsoft.com/office/officeart/2005/8/colors/accent3_2" csCatId="accent3" phldr="1"/>
      <dgm:spPr/>
      <dgm:t>
        <a:bodyPr/>
        <a:lstStyle/>
        <a:p>
          <a:endParaRPr lang="en-US"/>
        </a:p>
      </dgm:t>
    </dgm:pt>
    <dgm:pt modelId="{F456B111-9F96-4364-AD30-FA8BC93FFC30}">
      <dgm:prSet phldrT="[Text]" custT="1"/>
      <dgm:spPr/>
      <dgm:t>
        <a:bodyPr/>
        <a:lstStyle/>
        <a:p>
          <a:pPr algn="ctr"/>
          <a:r>
            <a:rPr lang="en-US" sz="1600" b="1" smtClean="0"/>
            <a:t>FUNCTIONAL ANNEXES</a:t>
          </a:r>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b="1" dirty="0" smtClean="0"/>
        </a:p>
        <a:p>
          <a:pPr algn="l"/>
          <a:endParaRPr lang="en-US" sz="1600" dirty="0" smtClean="0"/>
        </a:p>
      </dgm:t>
      <dgm:extLst>
        <a:ext uri="{E40237B7-FDA0-4F09-8148-C483321AD2D9}">
          <dgm14:cNvPr xmlns:dgm14="http://schemas.microsoft.com/office/drawing/2010/diagram" id="0" name="" descr="SCHOOL EOP&#10; BASIC PLAN&#10; FUNCTIONAL ANNEXES&#10;&#10;&#10;&#10; THREAT- AND HAZARD-SPECIFIC ANNEXES&#10;&#10;&#10;"/>
        </a:ext>
      </dgm:extLst>
    </dgm:pt>
    <dgm:pt modelId="{836CD709-CD39-42A7-A133-B8E03B88CB8C}" type="sibTrans" cxnId="{5AB20766-6B55-4B5B-B6CA-19E8BE764702}">
      <dgm:prSet/>
      <dgm:spPr/>
      <dgm:t>
        <a:bodyPr/>
        <a:lstStyle/>
        <a:p>
          <a:endParaRPr lang="en-US" sz="2400" b="1"/>
        </a:p>
      </dgm:t>
    </dgm:pt>
    <dgm:pt modelId="{97C4CE0F-F817-4E66-877D-75E496BD8E90}" type="parTrans" cxnId="{5AB20766-6B55-4B5B-B6CA-19E8BE764702}">
      <dgm:prSet/>
      <dgm:spPr/>
      <dgm:t>
        <a:bodyPr/>
        <a:lstStyle/>
        <a:p>
          <a:endParaRPr lang="en-US" sz="2400" b="1"/>
        </a:p>
      </dgm:t>
    </dgm:pt>
    <dgm:pt modelId="{5135B6F1-D5AE-41B5-A2E7-BE5D031FE6B1}">
      <dgm:prSet phldrT="[Text]" custT="1"/>
      <dgm:spPr/>
      <dgm:t>
        <a:bodyPr/>
        <a:lstStyle/>
        <a:p>
          <a:r>
            <a:rPr lang="en-US" sz="1600" b="1" dirty="0" smtClean="0"/>
            <a:t>BASIC PLAN</a:t>
          </a:r>
          <a:endParaRPr lang="en-US" sz="1600" b="1" dirty="0"/>
        </a:p>
      </dgm:t>
      <dgm:extLst>
        <a:ext uri="{E40237B7-FDA0-4F09-8148-C483321AD2D9}">
          <dgm14:cNvPr xmlns:dgm14="http://schemas.microsoft.com/office/drawing/2010/diagram" id="0" name="" descr="SCHOOL EOP&#10; BASIC PLAN&#10; FUNCTIONAL ANNEXES&#10;&#10;&#10;&#10; THREAT- AND HAZARD-SPECIFIC ANNEXES&#10;&#10;&#10;"/>
        </a:ext>
      </dgm:extLst>
    </dgm:pt>
    <dgm:pt modelId="{A499F5D8-8BA9-4B1C-A7E3-F3070BA53FB4}" type="parTrans" cxnId="{9C0C0D9A-17A8-4BD6-915B-210185DB6830}">
      <dgm:prSet/>
      <dgm:spPr/>
      <dgm:t>
        <a:bodyPr/>
        <a:lstStyle/>
        <a:p>
          <a:endParaRPr lang="en-US"/>
        </a:p>
      </dgm:t>
    </dgm:pt>
    <dgm:pt modelId="{DF305157-E92C-4956-B714-E097DC66BDB3}" type="sibTrans" cxnId="{9C0C0D9A-17A8-4BD6-915B-210185DB6830}">
      <dgm:prSet/>
      <dgm:spPr/>
      <dgm:t>
        <a:bodyPr/>
        <a:lstStyle/>
        <a:p>
          <a:endParaRPr lang="en-US"/>
        </a:p>
      </dgm:t>
    </dgm:pt>
    <dgm:pt modelId="{C9D2D9EA-52EB-4969-91D0-311A25D2456C}">
      <dgm:prSet phldrT="[Text]" custT="1"/>
      <dgm:spPr/>
      <dgm:t>
        <a:bodyPr/>
        <a:lstStyle/>
        <a:p>
          <a:pPr algn="ctr"/>
          <a:r>
            <a:rPr lang="en-US" sz="1600" b="1" dirty="0" smtClean="0"/>
            <a:t>THREAT- AND HAZARD-SPECIFIC ANNEXES</a:t>
          </a:r>
        </a:p>
        <a:p>
          <a:pPr algn="ctr"/>
          <a:endParaRPr lang="en-US" sz="1600" b="1" dirty="0" smtClean="0"/>
        </a:p>
        <a:p>
          <a:pPr algn="l"/>
          <a:endParaRPr lang="en-US" sz="1600" b="1" dirty="0" smtClean="0"/>
        </a:p>
        <a:p>
          <a:pPr algn="l"/>
          <a:endParaRPr lang="en-US" sz="1600" b="1" dirty="0" smtClean="0"/>
        </a:p>
        <a:p>
          <a:pPr algn="l"/>
          <a:endParaRPr lang="en-US" sz="1600" b="1" dirty="0" smtClean="0"/>
        </a:p>
      </dgm:t>
      <dgm:extLst>
        <a:ext uri="{E40237B7-FDA0-4F09-8148-C483321AD2D9}">
          <dgm14:cNvPr xmlns:dgm14="http://schemas.microsoft.com/office/drawing/2010/diagram" id="0" name="" descr="SCHOOL EOP&#10; BASIC PLAN&#10; FUNCTIONAL ANNEXES&#10;&#10;&#10;&#10; THREAT- AND HAZARD-SPECIFIC ANNEXES&#10;&#10;&#10;"/>
        </a:ext>
      </dgm:extLst>
    </dgm:pt>
    <dgm:pt modelId="{E9A24D5F-B46A-474A-BA30-EA43AB4AB975}" type="parTrans" cxnId="{A2F413AD-2363-4EB1-9353-B8B555B3C7C3}">
      <dgm:prSet/>
      <dgm:spPr/>
      <dgm:t>
        <a:bodyPr/>
        <a:lstStyle/>
        <a:p>
          <a:endParaRPr lang="en-US"/>
        </a:p>
      </dgm:t>
    </dgm:pt>
    <dgm:pt modelId="{CD46391A-229C-41C2-95A7-07200707BA59}" type="sibTrans" cxnId="{A2F413AD-2363-4EB1-9353-B8B555B3C7C3}">
      <dgm:prSet/>
      <dgm:spPr/>
      <dgm:t>
        <a:bodyPr/>
        <a:lstStyle/>
        <a:p>
          <a:endParaRPr lang="en-US"/>
        </a:p>
      </dgm:t>
    </dgm:pt>
    <dgm:pt modelId="{A47D9F4E-47E9-4258-88C1-69CB68057C30}">
      <dgm:prSet phldrT="[Text]" custT="1"/>
      <dgm:spPr/>
      <dgm:t>
        <a:bodyPr/>
        <a:lstStyle/>
        <a:p>
          <a:r>
            <a:rPr lang="en-US" sz="1700" b="1" dirty="0" smtClean="0"/>
            <a:t>SCHOOL EOP</a:t>
          </a:r>
          <a:endParaRPr lang="en-US" sz="1700" b="1" dirty="0"/>
        </a:p>
      </dgm:t>
      <dgm:extLst>
        <a:ext uri="{E40237B7-FDA0-4F09-8148-C483321AD2D9}">
          <dgm14:cNvPr xmlns:dgm14="http://schemas.microsoft.com/office/drawing/2010/diagram" id="0" name="" descr="SCHOOL EOP&#10; BASIC PLAN&#10; FUNCTIONAL ANNEXES&#10;&#10;&#10;&#10; THREAT- AND HAZARD-SPECIFIC ANNEXES&#10;&#10;&#10;"/>
        </a:ext>
      </dgm:extLst>
    </dgm:pt>
    <dgm:pt modelId="{A494FA89-94D1-49A9-8086-D7E9E4073ACD}" type="sibTrans" cxnId="{C29FE02D-63A9-4519-A4F2-A09A5986A781}">
      <dgm:prSet/>
      <dgm:spPr/>
      <dgm:t>
        <a:bodyPr/>
        <a:lstStyle/>
        <a:p>
          <a:endParaRPr lang="en-US" sz="2400" b="1"/>
        </a:p>
      </dgm:t>
    </dgm:pt>
    <dgm:pt modelId="{A60EA917-FF01-498E-B035-F35D252BC2B0}" type="parTrans" cxnId="{C29FE02D-63A9-4519-A4F2-A09A5986A781}">
      <dgm:prSet/>
      <dgm:spPr/>
      <dgm:t>
        <a:bodyPr/>
        <a:lstStyle/>
        <a:p>
          <a:endParaRPr lang="en-US" sz="2400" b="1"/>
        </a:p>
      </dgm:t>
    </dgm:pt>
    <dgm:pt modelId="{4103CB70-F83C-4A7C-8ECF-982928895ED2}" type="pres">
      <dgm:prSet presAssocID="{5F8C0CC0-1F36-46E0-B90A-68039D1A7C76}" presName="hierChild1" presStyleCnt="0">
        <dgm:presLayoutVars>
          <dgm:chPref val="1"/>
          <dgm:dir/>
          <dgm:animOne val="branch"/>
          <dgm:animLvl val="lvl"/>
          <dgm:resizeHandles/>
        </dgm:presLayoutVars>
      </dgm:prSet>
      <dgm:spPr/>
      <dgm:t>
        <a:bodyPr/>
        <a:lstStyle/>
        <a:p>
          <a:endParaRPr lang="en-US"/>
        </a:p>
      </dgm:t>
    </dgm:pt>
    <dgm:pt modelId="{359454CE-1243-4ED0-8A80-BA9908E75861}" type="pres">
      <dgm:prSet presAssocID="{A47D9F4E-47E9-4258-88C1-69CB68057C30}" presName="hierRoot1" presStyleCnt="0"/>
      <dgm:spPr/>
      <dgm:t>
        <a:bodyPr/>
        <a:lstStyle/>
        <a:p>
          <a:endParaRPr lang="en-US"/>
        </a:p>
      </dgm:t>
    </dgm:pt>
    <dgm:pt modelId="{24FD2C97-0817-4EC7-964A-185516754872}" type="pres">
      <dgm:prSet presAssocID="{A47D9F4E-47E9-4258-88C1-69CB68057C30}" presName="composite" presStyleCnt="0"/>
      <dgm:spPr/>
      <dgm:t>
        <a:bodyPr/>
        <a:lstStyle/>
        <a:p>
          <a:endParaRPr lang="en-US"/>
        </a:p>
      </dgm:t>
    </dgm:pt>
    <dgm:pt modelId="{B12EB3D8-14B5-4B93-B907-3E703DC71642}" type="pres">
      <dgm:prSet presAssocID="{A47D9F4E-47E9-4258-88C1-69CB68057C30}" presName="background" presStyleLbl="node0" presStyleIdx="0" presStyleCnt="1"/>
      <dgm:spPr/>
      <dgm:t>
        <a:bodyPr/>
        <a:lstStyle/>
        <a:p>
          <a:endParaRPr lang="en-US"/>
        </a:p>
      </dgm:t>
    </dgm:pt>
    <dgm:pt modelId="{BE115C0C-CAB7-4B3B-8296-BA1D97B4F6C4}" type="pres">
      <dgm:prSet presAssocID="{A47D9F4E-47E9-4258-88C1-69CB68057C30}" presName="text" presStyleLbl="fgAcc0" presStyleIdx="0" presStyleCnt="1" custScaleX="145515" custScaleY="110583">
        <dgm:presLayoutVars>
          <dgm:chPref val="3"/>
        </dgm:presLayoutVars>
      </dgm:prSet>
      <dgm:spPr/>
      <dgm:t>
        <a:bodyPr/>
        <a:lstStyle/>
        <a:p>
          <a:endParaRPr lang="en-US"/>
        </a:p>
      </dgm:t>
    </dgm:pt>
    <dgm:pt modelId="{36C913D8-0802-401D-91FD-6AEE68941E67}" type="pres">
      <dgm:prSet presAssocID="{A47D9F4E-47E9-4258-88C1-69CB68057C30}" presName="hierChild2" presStyleCnt="0"/>
      <dgm:spPr/>
      <dgm:t>
        <a:bodyPr/>
        <a:lstStyle/>
        <a:p>
          <a:endParaRPr lang="en-US"/>
        </a:p>
      </dgm:t>
    </dgm:pt>
    <dgm:pt modelId="{0C1506A8-1444-43D9-8641-CDB47F823F8A}" type="pres">
      <dgm:prSet presAssocID="{A499F5D8-8BA9-4B1C-A7E3-F3070BA53FB4}" presName="Name10" presStyleLbl="parChTrans1D2" presStyleIdx="0" presStyleCnt="3"/>
      <dgm:spPr/>
      <dgm:t>
        <a:bodyPr/>
        <a:lstStyle/>
        <a:p>
          <a:endParaRPr lang="en-US"/>
        </a:p>
      </dgm:t>
    </dgm:pt>
    <dgm:pt modelId="{7B34A7A6-5BF3-4C2E-B141-4FAA942BF936}" type="pres">
      <dgm:prSet presAssocID="{5135B6F1-D5AE-41B5-A2E7-BE5D031FE6B1}" presName="hierRoot2" presStyleCnt="0"/>
      <dgm:spPr/>
      <dgm:t>
        <a:bodyPr/>
        <a:lstStyle/>
        <a:p>
          <a:endParaRPr lang="en-US"/>
        </a:p>
      </dgm:t>
    </dgm:pt>
    <dgm:pt modelId="{A2D752B4-4713-4B2E-B81B-C82D0315A2B6}" type="pres">
      <dgm:prSet presAssocID="{5135B6F1-D5AE-41B5-A2E7-BE5D031FE6B1}" presName="composite2" presStyleCnt="0"/>
      <dgm:spPr/>
      <dgm:t>
        <a:bodyPr/>
        <a:lstStyle/>
        <a:p>
          <a:endParaRPr lang="en-US"/>
        </a:p>
      </dgm:t>
    </dgm:pt>
    <dgm:pt modelId="{10491B81-A66C-48BC-8BC7-AC0FE02F4786}" type="pres">
      <dgm:prSet presAssocID="{5135B6F1-D5AE-41B5-A2E7-BE5D031FE6B1}" presName="background2" presStyleLbl="node2" presStyleIdx="0" presStyleCnt="3"/>
      <dgm:spPr>
        <a:solidFill>
          <a:schemeClr val="accent4"/>
        </a:solidFill>
      </dgm:spPr>
      <dgm:t>
        <a:bodyPr/>
        <a:lstStyle/>
        <a:p>
          <a:endParaRPr lang="en-US"/>
        </a:p>
      </dgm:t>
    </dgm:pt>
    <dgm:pt modelId="{C17FE739-F78B-455E-8851-818299D6B33E}" type="pres">
      <dgm:prSet presAssocID="{5135B6F1-D5AE-41B5-A2E7-BE5D031FE6B1}" presName="text2" presStyleLbl="fgAcc2" presStyleIdx="0" presStyleCnt="3" custScaleX="120310" custScaleY="200954" custLinFactNeighborY="4076">
        <dgm:presLayoutVars>
          <dgm:chPref val="3"/>
        </dgm:presLayoutVars>
      </dgm:prSet>
      <dgm:spPr/>
      <dgm:t>
        <a:bodyPr/>
        <a:lstStyle/>
        <a:p>
          <a:endParaRPr lang="en-US"/>
        </a:p>
      </dgm:t>
    </dgm:pt>
    <dgm:pt modelId="{D0F00F1A-7FDC-434F-A726-4AD3E1955125}" type="pres">
      <dgm:prSet presAssocID="{5135B6F1-D5AE-41B5-A2E7-BE5D031FE6B1}" presName="hierChild3" presStyleCnt="0"/>
      <dgm:spPr/>
      <dgm:t>
        <a:bodyPr/>
        <a:lstStyle/>
        <a:p>
          <a:endParaRPr lang="en-US"/>
        </a:p>
      </dgm:t>
    </dgm:pt>
    <dgm:pt modelId="{95196CDA-9B79-49CB-B6FF-3097617C63E7}" type="pres">
      <dgm:prSet presAssocID="{97C4CE0F-F817-4E66-877D-75E496BD8E90}" presName="Name10" presStyleLbl="parChTrans1D2" presStyleIdx="1" presStyleCnt="3"/>
      <dgm:spPr/>
      <dgm:t>
        <a:bodyPr/>
        <a:lstStyle/>
        <a:p>
          <a:endParaRPr lang="en-US"/>
        </a:p>
      </dgm:t>
    </dgm:pt>
    <dgm:pt modelId="{85BB9C81-22BB-46AE-96FF-D04A84529F9E}" type="pres">
      <dgm:prSet presAssocID="{F456B111-9F96-4364-AD30-FA8BC93FFC30}" presName="hierRoot2" presStyleCnt="0"/>
      <dgm:spPr/>
      <dgm:t>
        <a:bodyPr/>
        <a:lstStyle/>
        <a:p>
          <a:endParaRPr lang="en-US"/>
        </a:p>
      </dgm:t>
    </dgm:pt>
    <dgm:pt modelId="{B841641F-7201-4E58-A041-8D722D24F502}" type="pres">
      <dgm:prSet presAssocID="{F456B111-9F96-4364-AD30-FA8BC93FFC30}" presName="composite2" presStyleCnt="0"/>
      <dgm:spPr/>
      <dgm:t>
        <a:bodyPr/>
        <a:lstStyle/>
        <a:p>
          <a:endParaRPr lang="en-US"/>
        </a:p>
      </dgm:t>
    </dgm:pt>
    <dgm:pt modelId="{1E7BF7A1-7414-4907-B6E1-5F7271B9448A}" type="pres">
      <dgm:prSet presAssocID="{F456B111-9F96-4364-AD30-FA8BC93FFC30}" presName="background2" presStyleLbl="node2" presStyleIdx="1" presStyleCnt="3"/>
      <dgm:spPr>
        <a:solidFill>
          <a:schemeClr val="accent5"/>
        </a:solidFill>
      </dgm:spPr>
      <dgm:t>
        <a:bodyPr/>
        <a:lstStyle/>
        <a:p>
          <a:endParaRPr lang="en-US"/>
        </a:p>
      </dgm:t>
    </dgm:pt>
    <dgm:pt modelId="{ADB0D74A-4634-4C16-AF8C-815879AA37A4}" type="pres">
      <dgm:prSet presAssocID="{F456B111-9F96-4364-AD30-FA8BC93FFC30}" presName="text2" presStyleLbl="fgAcc2" presStyleIdx="1" presStyleCnt="3" custScaleX="187102" custScaleY="210725" custLinFactNeighborX="247" custLinFactNeighborY="4076">
        <dgm:presLayoutVars>
          <dgm:chPref val="3"/>
        </dgm:presLayoutVars>
      </dgm:prSet>
      <dgm:spPr/>
      <dgm:t>
        <a:bodyPr/>
        <a:lstStyle/>
        <a:p>
          <a:endParaRPr lang="en-US"/>
        </a:p>
      </dgm:t>
    </dgm:pt>
    <dgm:pt modelId="{C9A0505A-B42E-431B-ADB1-9C7B7803CB04}" type="pres">
      <dgm:prSet presAssocID="{F456B111-9F96-4364-AD30-FA8BC93FFC30}" presName="hierChild3" presStyleCnt="0"/>
      <dgm:spPr/>
      <dgm:t>
        <a:bodyPr/>
        <a:lstStyle/>
        <a:p>
          <a:endParaRPr lang="en-US"/>
        </a:p>
      </dgm:t>
    </dgm:pt>
    <dgm:pt modelId="{97C37A9A-519F-4C19-A3AC-96449C66CF94}" type="pres">
      <dgm:prSet presAssocID="{E9A24D5F-B46A-474A-BA30-EA43AB4AB975}" presName="Name10" presStyleLbl="parChTrans1D2" presStyleIdx="2" presStyleCnt="3"/>
      <dgm:spPr/>
      <dgm:t>
        <a:bodyPr/>
        <a:lstStyle/>
        <a:p>
          <a:endParaRPr lang="en-US"/>
        </a:p>
      </dgm:t>
    </dgm:pt>
    <dgm:pt modelId="{EDE0D5E1-2B1D-4D07-B599-7FD5C28C565C}" type="pres">
      <dgm:prSet presAssocID="{C9D2D9EA-52EB-4969-91D0-311A25D2456C}" presName="hierRoot2" presStyleCnt="0"/>
      <dgm:spPr/>
      <dgm:t>
        <a:bodyPr/>
        <a:lstStyle/>
        <a:p>
          <a:endParaRPr lang="en-US"/>
        </a:p>
      </dgm:t>
    </dgm:pt>
    <dgm:pt modelId="{46041E78-D63B-4CFD-B545-C8962874CDFE}" type="pres">
      <dgm:prSet presAssocID="{C9D2D9EA-52EB-4969-91D0-311A25D2456C}" presName="composite2" presStyleCnt="0"/>
      <dgm:spPr/>
      <dgm:t>
        <a:bodyPr/>
        <a:lstStyle/>
        <a:p>
          <a:endParaRPr lang="en-US"/>
        </a:p>
      </dgm:t>
    </dgm:pt>
    <dgm:pt modelId="{AD25C476-09F7-454B-84DF-012FCAFF94A9}" type="pres">
      <dgm:prSet presAssocID="{C9D2D9EA-52EB-4969-91D0-311A25D2456C}" presName="background2" presStyleLbl="node2" presStyleIdx="2" presStyleCnt="3"/>
      <dgm:spPr>
        <a:solidFill>
          <a:schemeClr val="accent2"/>
        </a:solidFill>
      </dgm:spPr>
      <dgm:t>
        <a:bodyPr/>
        <a:lstStyle/>
        <a:p>
          <a:endParaRPr lang="en-US"/>
        </a:p>
      </dgm:t>
    </dgm:pt>
    <dgm:pt modelId="{D172F109-C0C0-48C8-BA9A-5552644DA2C9}" type="pres">
      <dgm:prSet presAssocID="{C9D2D9EA-52EB-4969-91D0-311A25D2456C}" presName="text2" presStyleLbl="fgAcc2" presStyleIdx="2" presStyleCnt="3" custScaleX="127999" custScaleY="200954" custLinFactNeighborX="494" custLinFactNeighborY="4076">
        <dgm:presLayoutVars>
          <dgm:chPref val="3"/>
        </dgm:presLayoutVars>
      </dgm:prSet>
      <dgm:spPr/>
      <dgm:t>
        <a:bodyPr/>
        <a:lstStyle/>
        <a:p>
          <a:endParaRPr lang="en-US"/>
        </a:p>
      </dgm:t>
    </dgm:pt>
    <dgm:pt modelId="{A43EA2A9-47BD-439B-911E-0F13C053EE5C}" type="pres">
      <dgm:prSet presAssocID="{C9D2D9EA-52EB-4969-91D0-311A25D2456C}" presName="hierChild3" presStyleCnt="0"/>
      <dgm:spPr/>
      <dgm:t>
        <a:bodyPr/>
        <a:lstStyle/>
        <a:p>
          <a:endParaRPr lang="en-US"/>
        </a:p>
      </dgm:t>
    </dgm:pt>
  </dgm:ptLst>
  <dgm:cxnLst>
    <dgm:cxn modelId="{DD0737D9-EA9A-434C-AED6-CF38161F67C7}" type="presOf" srcId="{5135B6F1-D5AE-41B5-A2E7-BE5D031FE6B1}" destId="{C17FE739-F78B-455E-8851-818299D6B33E}" srcOrd="0" destOrd="0" presId="urn:microsoft.com/office/officeart/2005/8/layout/hierarchy1"/>
    <dgm:cxn modelId="{5EEC41F1-9325-44CE-AA69-B881035883AE}" type="presOf" srcId="{A47D9F4E-47E9-4258-88C1-69CB68057C30}" destId="{BE115C0C-CAB7-4B3B-8296-BA1D97B4F6C4}" srcOrd="0" destOrd="0" presId="urn:microsoft.com/office/officeart/2005/8/layout/hierarchy1"/>
    <dgm:cxn modelId="{9C0C0D9A-17A8-4BD6-915B-210185DB6830}" srcId="{A47D9F4E-47E9-4258-88C1-69CB68057C30}" destId="{5135B6F1-D5AE-41B5-A2E7-BE5D031FE6B1}" srcOrd="0" destOrd="0" parTransId="{A499F5D8-8BA9-4B1C-A7E3-F3070BA53FB4}" sibTransId="{DF305157-E92C-4956-B714-E097DC66BDB3}"/>
    <dgm:cxn modelId="{BCAFB431-9E07-486E-BF68-8857A10F16A8}" type="presOf" srcId="{C9D2D9EA-52EB-4969-91D0-311A25D2456C}" destId="{D172F109-C0C0-48C8-BA9A-5552644DA2C9}" srcOrd="0" destOrd="0" presId="urn:microsoft.com/office/officeart/2005/8/layout/hierarchy1"/>
    <dgm:cxn modelId="{A102FBC6-2733-4420-B0CA-15DDD44BBD92}" type="presOf" srcId="{E9A24D5F-B46A-474A-BA30-EA43AB4AB975}" destId="{97C37A9A-519F-4C19-A3AC-96449C66CF94}" srcOrd="0" destOrd="0" presId="urn:microsoft.com/office/officeart/2005/8/layout/hierarchy1"/>
    <dgm:cxn modelId="{C29FE02D-63A9-4519-A4F2-A09A5986A781}" srcId="{5F8C0CC0-1F36-46E0-B90A-68039D1A7C76}" destId="{A47D9F4E-47E9-4258-88C1-69CB68057C30}" srcOrd="0" destOrd="0" parTransId="{A60EA917-FF01-498E-B035-F35D252BC2B0}" sibTransId="{A494FA89-94D1-49A9-8086-D7E9E4073ACD}"/>
    <dgm:cxn modelId="{8A7988DF-925C-412E-84FB-9EE02C76F16A}" type="presOf" srcId="{97C4CE0F-F817-4E66-877D-75E496BD8E90}" destId="{95196CDA-9B79-49CB-B6FF-3097617C63E7}" srcOrd="0" destOrd="0" presId="urn:microsoft.com/office/officeart/2005/8/layout/hierarchy1"/>
    <dgm:cxn modelId="{61CC7F14-6FE6-440B-BE7A-E340942A30A2}" type="presOf" srcId="{F456B111-9F96-4364-AD30-FA8BC93FFC30}" destId="{ADB0D74A-4634-4C16-AF8C-815879AA37A4}" srcOrd="0" destOrd="0" presId="urn:microsoft.com/office/officeart/2005/8/layout/hierarchy1"/>
    <dgm:cxn modelId="{6C53FA9E-A28C-435B-B0C4-9AE33F760FBF}" type="presOf" srcId="{5F8C0CC0-1F36-46E0-B90A-68039D1A7C76}" destId="{4103CB70-F83C-4A7C-8ECF-982928895ED2}" srcOrd="0" destOrd="0" presId="urn:microsoft.com/office/officeart/2005/8/layout/hierarchy1"/>
    <dgm:cxn modelId="{A2F413AD-2363-4EB1-9353-B8B555B3C7C3}" srcId="{A47D9F4E-47E9-4258-88C1-69CB68057C30}" destId="{C9D2D9EA-52EB-4969-91D0-311A25D2456C}" srcOrd="2" destOrd="0" parTransId="{E9A24D5F-B46A-474A-BA30-EA43AB4AB975}" sibTransId="{CD46391A-229C-41C2-95A7-07200707BA59}"/>
    <dgm:cxn modelId="{B9CD8B6E-A622-4AA4-80C1-975AE8BA2E02}" type="presOf" srcId="{A499F5D8-8BA9-4B1C-A7E3-F3070BA53FB4}" destId="{0C1506A8-1444-43D9-8641-CDB47F823F8A}" srcOrd="0" destOrd="0" presId="urn:microsoft.com/office/officeart/2005/8/layout/hierarchy1"/>
    <dgm:cxn modelId="{5AB20766-6B55-4B5B-B6CA-19E8BE764702}" srcId="{A47D9F4E-47E9-4258-88C1-69CB68057C30}" destId="{F456B111-9F96-4364-AD30-FA8BC93FFC30}" srcOrd="1" destOrd="0" parTransId="{97C4CE0F-F817-4E66-877D-75E496BD8E90}" sibTransId="{836CD709-CD39-42A7-A133-B8E03B88CB8C}"/>
    <dgm:cxn modelId="{3E4817AD-4B0E-41E1-A0AD-1605049C0004}" type="presParOf" srcId="{4103CB70-F83C-4A7C-8ECF-982928895ED2}" destId="{359454CE-1243-4ED0-8A80-BA9908E75861}" srcOrd="0" destOrd="0" presId="urn:microsoft.com/office/officeart/2005/8/layout/hierarchy1"/>
    <dgm:cxn modelId="{DC41E547-F3BB-4D3E-8D8F-B3BD0A1BEC2D}" type="presParOf" srcId="{359454CE-1243-4ED0-8A80-BA9908E75861}" destId="{24FD2C97-0817-4EC7-964A-185516754872}" srcOrd="0" destOrd="0" presId="urn:microsoft.com/office/officeart/2005/8/layout/hierarchy1"/>
    <dgm:cxn modelId="{12B36974-A155-4AB0-8D60-65B8FD9C6EB9}" type="presParOf" srcId="{24FD2C97-0817-4EC7-964A-185516754872}" destId="{B12EB3D8-14B5-4B93-B907-3E703DC71642}" srcOrd="0" destOrd="0" presId="urn:microsoft.com/office/officeart/2005/8/layout/hierarchy1"/>
    <dgm:cxn modelId="{3E492044-A703-4C9B-8F52-BF72603C1E31}" type="presParOf" srcId="{24FD2C97-0817-4EC7-964A-185516754872}" destId="{BE115C0C-CAB7-4B3B-8296-BA1D97B4F6C4}" srcOrd="1" destOrd="0" presId="urn:microsoft.com/office/officeart/2005/8/layout/hierarchy1"/>
    <dgm:cxn modelId="{E34616FE-3645-4B34-B49D-7720D7485529}" type="presParOf" srcId="{359454CE-1243-4ED0-8A80-BA9908E75861}" destId="{36C913D8-0802-401D-91FD-6AEE68941E67}" srcOrd="1" destOrd="0" presId="urn:microsoft.com/office/officeart/2005/8/layout/hierarchy1"/>
    <dgm:cxn modelId="{73537CE9-F2DF-4CA2-B208-A7DDA82D849F}" type="presParOf" srcId="{36C913D8-0802-401D-91FD-6AEE68941E67}" destId="{0C1506A8-1444-43D9-8641-CDB47F823F8A}" srcOrd="0" destOrd="0" presId="urn:microsoft.com/office/officeart/2005/8/layout/hierarchy1"/>
    <dgm:cxn modelId="{CBBF0F8F-1985-43AC-8345-5BBD54D3157F}" type="presParOf" srcId="{36C913D8-0802-401D-91FD-6AEE68941E67}" destId="{7B34A7A6-5BF3-4C2E-B141-4FAA942BF936}" srcOrd="1" destOrd="0" presId="urn:microsoft.com/office/officeart/2005/8/layout/hierarchy1"/>
    <dgm:cxn modelId="{D9D8C0D2-37C5-4BF9-96B8-CCB65847249A}" type="presParOf" srcId="{7B34A7A6-5BF3-4C2E-B141-4FAA942BF936}" destId="{A2D752B4-4713-4B2E-B81B-C82D0315A2B6}" srcOrd="0" destOrd="0" presId="urn:microsoft.com/office/officeart/2005/8/layout/hierarchy1"/>
    <dgm:cxn modelId="{C2654BDA-2FD9-4198-B439-CB0D5DC92E21}" type="presParOf" srcId="{A2D752B4-4713-4B2E-B81B-C82D0315A2B6}" destId="{10491B81-A66C-48BC-8BC7-AC0FE02F4786}" srcOrd="0" destOrd="0" presId="urn:microsoft.com/office/officeart/2005/8/layout/hierarchy1"/>
    <dgm:cxn modelId="{5BB50D5A-FCB4-45F3-8235-7FBA78CDADD7}" type="presParOf" srcId="{A2D752B4-4713-4B2E-B81B-C82D0315A2B6}" destId="{C17FE739-F78B-455E-8851-818299D6B33E}" srcOrd="1" destOrd="0" presId="urn:microsoft.com/office/officeart/2005/8/layout/hierarchy1"/>
    <dgm:cxn modelId="{9BEA3EAF-994F-4D51-8B9B-D6D9B94442E6}" type="presParOf" srcId="{7B34A7A6-5BF3-4C2E-B141-4FAA942BF936}" destId="{D0F00F1A-7FDC-434F-A726-4AD3E1955125}" srcOrd="1" destOrd="0" presId="urn:microsoft.com/office/officeart/2005/8/layout/hierarchy1"/>
    <dgm:cxn modelId="{56E58770-5F96-44D3-90D7-ABD3F2292733}" type="presParOf" srcId="{36C913D8-0802-401D-91FD-6AEE68941E67}" destId="{95196CDA-9B79-49CB-B6FF-3097617C63E7}" srcOrd="2" destOrd="0" presId="urn:microsoft.com/office/officeart/2005/8/layout/hierarchy1"/>
    <dgm:cxn modelId="{981A7F6D-B6A3-46CF-8DEC-F9C0959DCA9A}" type="presParOf" srcId="{36C913D8-0802-401D-91FD-6AEE68941E67}" destId="{85BB9C81-22BB-46AE-96FF-D04A84529F9E}" srcOrd="3" destOrd="0" presId="urn:microsoft.com/office/officeart/2005/8/layout/hierarchy1"/>
    <dgm:cxn modelId="{F27EC869-4C0A-4B94-99BA-11CB947C371C}" type="presParOf" srcId="{85BB9C81-22BB-46AE-96FF-D04A84529F9E}" destId="{B841641F-7201-4E58-A041-8D722D24F502}" srcOrd="0" destOrd="0" presId="urn:microsoft.com/office/officeart/2005/8/layout/hierarchy1"/>
    <dgm:cxn modelId="{200A845A-D995-4359-8EBA-0764E3D6C139}" type="presParOf" srcId="{B841641F-7201-4E58-A041-8D722D24F502}" destId="{1E7BF7A1-7414-4907-B6E1-5F7271B9448A}" srcOrd="0" destOrd="0" presId="urn:microsoft.com/office/officeart/2005/8/layout/hierarchy1"/>
    <dgm:cxn modelId="{C121DA59-2EB6-41AE-BB4E-D01D92AFFC54}" type="presParOf" srcId="{B841641F-7201-4E58-A041-8D722D24F502}" destId="{ADB0D74A-4634-4C16-AF8C-815879AA37A4}" srcOrd="1" destOrd="0" presId="urn:microsoft.com/office/officeart/2005/8/layout/hierarchy1"/>
    <dgm:cxn modelId="{420D3D5C-18CF-4F6A-8FCF-942BC94A59D8}" type="presParOf" srcId="{85BB9C81-22BB-46AE-96FF-D04A84529F9E}" destId="{C9A0505A-B42E-431B-ADB1-9C7B7803CB04}" srcOrd="1" destOrd="0" presId="urn:microsoft.com/office/officeart/2005/8/layout/hierarchy1"/>
    <dgm:cxn modelId="{F2C7D9EB-E2F1-4E3F-9FE8-8F4D2D8DA656}" type="presParOf" srcId="{36C913D8-0802-401D-91FD-6AEE68941E67}" destId="{97C37A9A-519F-4C19-A3AC-96449C66CF94}" srcOrd="4" destOrd="0" presId="urn:microsoft.com/office/officeart/2005/8/layout/hierarchy1"/>
    <dgm:cxn modelId="{333E0CF6-A65E-4A2D-BA6A-4C5A0A4D4EBB}" type="presParOf" srcId="{36C913D8-0802-401D-91FD-6AEE68941E67}" destId="{EDE0D5E1-2B1D-4D07-B599-7FD5C28C565C}" srcOrd="5" destOrd="0" presId="urn:microsoft.com/office/officeart/2005/8/layout/hierarchy1"/>
    <dgm:cxn modelId="{EE9F7054-7542-42F9-A404-B3C18C8BD897}" type="presParOf" srcId="{EDE0D5E1-2B1D-4D07-B599-7FD5C28C565C}" destId="{46041E78-D63B-4CFD-B545-C8962874CDFE}" srcOrd="0" destOrd="0" presId="urn:microsoft.com/office/officeart/2005/8/layout/hierarchy1"/>
    <dgm:cxn modelId="{E663ED11-6B23-4CA4-B773-89563BC229E0}" type="presParOf" srcId="{46041E78-D63B-4CFD-B545-C8962874CDFE}" destId="{AD25C476-09F7-454B-84DF-012FCAFF94A9}" srcOrd="0" destOrd="0" presId="urn:microsoft.com/office/officeart/2005/8/layout/hierarchy1"/>
    <dgm:cxn modelId="{02C78A29-2164-48EA-A1E2-A84961DE1D82}" type="presParOf" srcId="{46041E78-D63B-4CFD-B545-C8962874CDFE}" destId="{D172F109-C0C0-48C8-BA9A-5552644DA2C9}" srcOrd="1" destOrd="0" presId="urn:microsoft.com/office/officeart/2005/8/layout/hierarchy1"/>
    <dgm:cxn modelId="{E2442959-63E9-4F4B-9710-AE48F63D3E4C}" type="presParOf" srcId="{EDE0D5E1-2B1D-4D07-B599-7FD5C28C565C}" destId="{A43EA2A9-47BD-439B-911E-0F13C053EE5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76EEDA-CC84-4469-AAB2-18F60C32CF2D}" type="doc">
      <dgm:prSet loTypeId="urn:microsoft.com/office/officeart/2005/8/layout/vProcess5" loCatId="process" qsTypeId="urn:microsoft.com/office/officeart/2005/8/quickstyle/simple3" qsCatId="simple" csTypeId="urn:microsoft.com/office/officeart/2005/8/colors/accent3_2" csCatId="accent3" phldr="1"/>
      <dgm:spPr/>
      <dgm:t>
        <a:bodyPr/>
        <a:lstStyle/>
        <a:p>
          <a:endParaRPr lang="en-US"/>
        </a:p>
      </dgm:t>
    </dgm:pt>
    <dgm:pt modelId="{5005BF76-15AD-4E0F-99AF-0C9CB16F3861}">
      <dgm:prSet custT="1"/>
      <dgm:spPr>
        <a:noFill/>
      </dgm:spPr>
      <dgm:t>
        <a:bodyPr/>
        <a:lstStyle/>
        <a:p>
          <a:pPr rtl="0"/>
          <a:endParaRPr lang="en-US" sz="18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10;Time to wash hands;&#10;Hand washing supplies;&#10;Hand washing techniques; and&#10;Routine communications and awareness campaigns.&#10;&#10;&#10;"/>
        </a:ext>
      </dgm:extLst>
    </dgm:pt>
    <dgm:pt modelId="{ED927F6B-EDF8-496D-880C-12EC4CACB0ED}" type="parTrans" cxnId="{F2536556-7A72-4C59-BFED-B17381727B9A}">
      <dgm:prSet/>
      <dgm:spPr/>
      <dgm:t>
        <a:bodyPr/>
        <a:lstStyle/>
        <a:p>
          <a:endParaRPr lang="en-US" sz="1800">
            <a:effectLst>
              <a:outerShdw blurRad="38100" dist="38100" dir="2700000" algn="tl">
                <a:srgbClr val="000000">
                  <a:alpha val="43137"/>
                </a:srgbClr>
              </a:outerShdw>
            </a:effectLst>
          </a:endParaRPr>
        </a:p>
      </dgm:t>
    </dgm:pt>
    <dgm:pt modelId="{934CA945-AC67-46E9-9151-43FB7BF6EB9F}" type="sibTrans" cxnId="{F2536556-7A72-4C59-BFED-B17381727B9A}">
      <dgm:prSet custT="1"/>
      <dgm:spPr>
        <a:noFill/>
        <a:ln>
          <a:noFill/>
        </a:ln>
      </dgm:spPr>
      <dgm:t>
        <a:bodyPr/>
        <a:lstStyle/>
        <a:p>
          <a:endParaRPr lang="en-US" sz="1800">
            <a:effectLst>
              <a:outerShdw blurRad="38100" dist="38100" dir="2700000" algn="tl">
                <a:srgbClr val="000000">
                  <a:alpha val="43137"/>
                </a:srgbClr>
              </a:outerShdw>
            </a:effectLst>
          </a:endParaRPr>
        </a:p>
      </dgm:t>
    </dgm:pt>
    <dgm:pt modelId="{B2690313-AEB4-4C5F-9DCD-958FF3A9030E}">
      <dgm:prSet custT="1"/>
      <dgm:spPr/>
      <dgm:t>
        <a:bodyPr/>
        <a:lstStyle/>
        <a:p>
          <a:pPr rtl="0"/>
          <a:r>
            <a:rPr lang="en-US" sz="1800" dirty="0" smtClean="0">
              <a:effectLst>
                <a:outerShdw blurRad="38100" dist="38100" dir="2700000" algn="tl">
                  <a:srgbClr val="000000">
                    <a:alpha val="43137"/>
                  </a:srgbClr>
                </a:outerShdw>
              </a:effectLst>
            </a:rPr>
            <a:t>Time to wash hands;</a:t>
          </a:r>
          <a:endParaRPr lang="en-US" sz="18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10;Time to wash hands;&#10;Hand washing supplies;&#10;Hand washing techniques; and&#10;Routine communications and awareness campaigns.&#10;&#10;&#10;"/>
        </a:ext>
      </dgm:extLst>
    </dgm:pt>
    <dgm:pt modelId="{91CA91B2-0D1E-43E8-A62A-912D0CF00E08}" type="parTrans" cxnId="{29B25A8A-752F-4583-B5DF-990959BB15CA}">
      <dgm:prSet/>
      <dgm:spPr/>
      <dgm:t>
        <a:bodyPr/>
        <a:lstStyle/>
        <a:p>
          <a:endParaRPr lang="en-US" sz="1800">
            <a:effectLst>
              <a:outerShdw blurRad="38100" dist="38100" dir="2700000" algn="tl">
                <a:srgbClr val="000000">
                  <a:alpha val="43137"/>
                </a:srgbClr>
              </a:outerShdw>
            </a:effectLst>
          </a:endParaRPr>
        </a:p>
      </dgm:t>
    </dgm:pt>
    <dgm:pt modelId="{A3808545-DF01-413B-A429-48708AB79F92}" type="sibTrans" cxnId="{29B25A8A-752F-4583-B5DF-990959BB15CA}">
      <dgm:prSet custT="1"/>
      <dgm:spPr/>
      <dgm:t>
        <a:bodyPr/>
        <a:lstStyle/>
        <a:p>
          <a:endParaRPr lang="en-US" sz="1800">
            <a:effectLst>
              <a:outerShdw blurRad="38100" dist="38100" dir="2700000" algn="tl">
                <a:srgbClr val="000000">
                  <a:alpha val="43137"/>
                </a:srgbClr>
              </a:outerShdw>
            </a:effectLst>
          </a:endParaRPr>
        </a:p>
      </dgm:t>
    </dgm:pt>
    <dgm:pt modelId="{9E0CB778-9A08-4639-AA95-2392BD2CBE04}">
      <dgm:prSet custT="1"/>
      <dgm:spPr/>
      <dgm:t>
        <a:bodyPr/>
        <a:lstStyle/>
        <a:p>
          <a:pPr rtl="0"/>
          <a:r>
            <a:rPr lang="en-US" sz="1800" dirty="0" smtClean="0">
              <a:effectLst>
                <a:outerShdw blurRad="38100" dist="38100" dir="2700000" algn="tl">
                  <a:srgbClr val="000000">
                    <a:alpha val="43137"/>
                  </a:srgbClr>
                </a:outerShdw>
              </a:effectLst>
            </a:rPr>
            <a:t>Hand washing supplies;</a:t>
          </a:r>
          <a:endParaRPr lang="en-US" sz="18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10;Time to wash hands;&#10;Hand washing supplies;&#10;Hand washing techniques; and&#10;Routine communications and awareness campaigns.&#10;&#10;&#10;"/>
        </a:ext>
      </dgm:extLst>
    </dgm:pt>
    <dgm:pt modelId="{E669782F-D3AE-4F8D-BBAD-DA9E20140FAF}" type="parTrans" cxnId="{D52A7CBD-8D18-4E5E-8C11-C1FD0792899A}">
      <dgm:prSet/>
      <dgm:spPr/>
      <dgm:t>
        <a:bodyPr/>
        <a:lstStyle/>
        <a:p>
          <a:endParaRPr lang="en-US" sz="1800">
            <a:effectLst>
              <a:outerShdw blurRad="38100" dist="38100" dir="2700000" algn="tl">
                <a:srgbClr val="000000">
                  <a:alpha val="43137"/>
                </a:srgbClr>
              </a:outerShdw>
            </a:effectLst>
          </a:endParaRPr>
        </a:p>
      </dgm:t>
    </dgm:pt>
    <dgm:pt modelId="{DFEBEF9D-CC54-44BA-9E10-8148125D4D0A}" type="sibTrans" cxnId="{D52A7CBD-8D18-4E5E-8C11-C1FD0792899A}">
      <dgm:prSet custT="1"/>
      <dgm:spPr/>
      <dgm:t>
        <a:bodyPr/>
        <a:lstStyle/>
        <a:p>
          <a:endParaRPr lang="en-US" sz="1800">
            <a:effectLst>
              <a:outerShdw blurRad="38100" dist="38100" dir="2700000" algn="tl">
                <a:srgbClr val="000000">
                  <a:alpha val="43137"/>
                </a:srgbClr>
              </a:outerShdw>
            </a:effectLst>
          </a:endParaRPr>
        </a:p>
      </dgm:t>
    </dgm:pt>
    <dgm:pt modelId="{E1F9E658-E2D5-4145-96B4-63C574159EA5}">
      <dgm:prSet custT="1"/>
      <dgm:spPr/>
      <dgm:t>
        <a:bodyPr/>
        <a:lstStyle/>
        <a:p>
          <a:pPr rtl="0"/>
          <a:r>
            <a:rPr lang="en-US" sz="1800" dirty="0" smtClean="0">
              <a:effectLst>
                <a:outerShdw blurRad="38100" dist="38100" dir="2700000" algn="tl">
                  <a:srgbClr val="000000">
                    <a:alpha val="43137"/>
                  </a:srgbClr>
                </a:outerShdw>
              </a:effectLst>
            </a:rPr>
            <a:t>Hand washing techniques; and</a:t>
          </a:r>
          <a:endParaRPr lang="en-US" sz="18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10;Time to wash hands;&#10;Hand washing supplies;&#10;Hand washing techniques; and&#10;Routine communications and awareness campaigns.&#10;&#10;&#10;"/>
        </a:ext>
      </dgm:extLst>
    </dgm:pt>
    <dgm:pt modelId="{B88F1FFE-4B48-4025-93BE-8DB3B69D73C6}" type="parTrans" cxnId="{C380D4A2-E757-4275-9E12-79CFCFB28BC7}">
      <dgm:prSet/>
      <dgm:spPr/>
      <dgm:t>
        <a:bodyPr/>
        <a:lstStyle/>
        <a:p>
          <a:endParaRPr lang="en-US" sz="1800">
            <a:effectLst>
              <a:outerShdw blurRad="38100" dist="38100" dir="2700000" algn="tl">
                <a:srgbClr val="000000">
                  <a:alpha val="43137"/>
                </a:srgbClr>
              </a:outerShdw>
            </a:effectLst>
          </a:endParaRPr>
        </a:p>
      </dgm:t>
    </dgm:pt>
    <dgm:pt modelId="{8FF537E9-AC02-4051-A03B-C11B92EB03DD}" type="sibTrans" cxnId="{C380D4A2-E757-4275-9E12-79CFCFB28BC7}">
      <dgm:prSet custT="1"/>
      <dgm:spPr/>
      <dgm:t>
        <a:bodyPr/>
        <a:lstStyle/>
        <a:p>
          <a:endParaRPr lang="en-US" sz="1800">
            <a:effectLst>
              <a:outerShdw blurRad="38100" dist="38100" dir="2700000" algn="tl">
                <a:srgbClr val="000000">
                  <a:alpha val="43137"/>
                </a:srgbClr>
              </a:outerShdw>
            </a:effectLst>
          </a:endParaRPr>
        </a:p>
      </dgm:t>
    </dgm:pt>
    <dgm:pt modelId="{DCAB4609-E2B3-46B7-B837-B8C6C88AC8F6}">
      <dgm:prSet custT="1"/>
      <dgm:spPr/>
      <dgm:t>
        <a:bodyPr/>
        <a:lstStyle/>
        <a:p>
          <a:pPr rtl="0"/>
          <a:r>
            <a:rPr lang="en-US" sz="1800" dirty="0" smtClean="0">
              <a:effectLst>
                <a:outerShdw blurRad="38100" dist="38100" dir="2700000" algn="tl">
                  <a:srgbClr val="000000">
                    <a:alpha val="43137"/>
                  </a:srgbClr>
                </a:outerShdw>
              </a:effectLst>
            </a:rPr>
            <a:t>Routine communications and awareness campaigns.</a:t>
          </a:r>
          <a:endParaRPr lang="en-US" sz="1800" dirty="0">
            <a:effectLst>
              <a:outerShdw blurRad="38100" dist="38100" dir="2700000" algn="tl">
                <a:srgbClr val="000000">
                  <a:alpha val="43137"/>
                </a:srgbClr>
              </a:outerShdw>
            </a:effectLst>
          </a:endParaRPr>
        </a:p>
      </dgm:t>
      <dgm:extLst>
        <a:ext uri="{E40237B7-FDA0-4F09-8148-C483321AD2D9}">
          <dgm14:cNvPr xmlns:dgm14="http://schemas.microsoft.com/office/drawing/2010/diagram" id="0" name="" descr="&#10;Time to wash hands;&#10;Hand washing supplies;&#10;Hand washing techniques; and&#10;Routine communications and awareness campaigns.&#10;&#10;&#10;"/>
        </a:ext>
      </dgm:extLst>
    </dgm:pt>
    <dgm:pt modelId="{2569A429-4447-4E56-B169-B0009E0C5953}" type="parTrans" cxnId="{E1AA7AA2-FE55-4DD5-8463-328CB9D8F8EF}">
      <dgm:prSet/>
      <dgm:spPr/>
      <dgm:t>
        <a:bodyPr/>
        <a:lstStyle/>
        <a:p>
          <a:endParaRPr lang="en-US" sz="1800">
            <a:effectLst>
              <a:outerShdw blurRad="38100" dist="38100" dir="2700000" algn="tl">
                <a:srgbClr val="000000">
                  <a:alpha val="43137"/>
                </a:srgbClr>
              </a:outerShdw>
            </a:effectLst>
          </a:endParaRPr>
        </a:p>
      </dgm:t>
    </dgm:pt>
    <dgm:pt modelId="{DCCD3F41-C45A-483C-9228-AFB2DF257ADF}" type="sibTrans" cxnId="{E1AA7AA2-FE55-4DD5-8463-328CB9D8F8EF}">
      <dgm:prSet/>
      <dgm:spPr/>
      <dgm:t>
        <a:bodyPr/>
        <a:lstStyle/>
        <a:p>
          <a:endParaRPr lang="en-US" sz="1800">
            <a:effectLst>
              <a:outerShdw blurRad="38100" dist="38100" dir="2700000" algn="tl">
                <a:srgbClr val="000000">
                  <a:alpha val="43137"/>
                </a:srgbClr>
              </a:outerShdw>
            </a:effectLst>
          </a:endParaRPr>
        </a:p>
      </dgm:t>
    </dgm:pt>
    <dgm:pt modelId="{521CB7DD-480F-4089-A276-74E07ED68A76}">
      <dgm:prSet/>
      <dgm:spPr/>
      <dgm:t>
        <a:bodyPr/>
        <a:lstStyle/>
        <a:p>
          <a:pPr rtl="0"/>
          <a:endParaRPr lang="en-US" sz="1800" dirty="0">
            <a:effectLst>
              <a:outerShdw blurRad="38100" dist="38100" dir="2700000" algn="tl">
                <a:srgbClr val="000000">
                  <a:alpha val="43137"/>
                </a:srgbClr>
              </a:outerShdw>
            </a:effectLst>
          </a:endParaRPr>
        </a:p>
      </dgm:t>
    </dgm:pt>
    <dgm:pt modelId="{0852B58F-E2A7-4402-B372-91D3D4086A34}" type="parTrans" cxnId="{74920CED-C339-41F7-8EFC-89243647A22F}">
      <dgm:prSet/>
      <dgm:spPr/>
      <dgm:t>
        <a:bodyPr/>
        <a:lstStyle/>
        <a:p>
          <a:endParaRPr lang="en-US" sz="1800">
            <a:effectLst>
              <a:outerShdw blurRad="38100" dist="38100" dir="2700000" algn="tl">
                <a:srgbClr val="000000">
                  <a:alpha val="43137"/>
                </a:srgbClr>
              </a:outerShdw>
            </a:effectLst>
          </a:endParaRPr>
        </a:p>
      </dgm:t>
    </dgm:pt>
    <dgm:pt modelId="{7C39A6DA-853E-48DC-A506-9676A09AD381}" type="sibTrans" cxnId="{74920CED-C339-41F7-8EFC-89243647A22F}">
      <dgm:prSet/>
      <dgm:spPr/>
      <dgm:t>
        <a:bodyPr/>
        <a:lstStyle/>
        <a:p>
          <a:endParaRPr lang="en-US" sz="1800">
            <a:effectLst>
              <a:outerShdw blurRad="38100" dist="38100" dir="2700000" algn="tl">
                <a:srgbClr val="000000">
                  <a:alpha val="43137"/>
                </a:srgbClr>
              </a:outerShdw>
            </a:effectLst>
          </a:endParaRPr>
        </a:p>
      </dgm:t>
    </dgm:pt>
    <dgm:pt modelId="{03AE836C-C95A-431B-9014-2EBDD68366E4}">
      <dgm:prSet/>
      <dgm:spPr/>
      <dgm:t>
        <a:bodyPr/>
        <a:lstStyle/>
        <a:p>
          <a:pPr rtl="0"/>
          <a:endParaRPr lang="en-US" sz="1800" dirty="0">
            <a:effectLst>
              <a:outerShdw blurRad="38100" dist="38100" dir="2700000" algn="tl">
                <a:srgbClr val="000000">
                  <a:alpha val="43137"/>
                </a:srgbClr>
              </a:outerShdw>
            </a:effectLst>
          </a:endParaRPr>
        </a:p>
      </dgm:t>
    </dgm:pt>
    <dgm:pt modelId="{1E0B1873-EB10-43F4-AFEC-7B3153F2C804}" type="parTrans" cxnId="{237E6797-E0AC-4BB9-BD0D-198823FBDE98}">
      <dgm:prSet/>
      <dgm:spPr/>
      <dgm:t>
        <a:bodyPr/>
        <a:lstStyle/>
        <a:p>
          <a:endParaRPr lang="en-US" sz="1800">
            <a:effectLst>
              <a:outerShdw blurRad="38100" dist="38100" dir="2700000" algn="tl">
                <a:srgbClr val="000000">
                  <a:alpha val="43137"/>
                </a:srgbClr>
              </a:outerShdw>
            </a:effectLst>
          </a:endParaRPr>
        </a:p>
      </dgm:t>
    </dgm:pt>
    <dgm:pt modelId="{67734C44-4724-4D86-9F24-731B668603D0}" type="sibTrans" cxnId="{237E6797-E0AC-4BB9-BD0D-198823FBDE98}">
      <dgm:prSet/>
      <dgm:spPr/>
      <dgm:t>
        <a:bodyPr/>
        <a:lstStyle/>
        <a:p>
          <a:endParaRPr lang="en-US" sz="1800">
            <a:effectLst>
              <a:outerShdw blurRad="38100" dist="38100" dir="2700000" algn="tl">
                <a:srgbClr val="000000">
                  <a:alpha val="43137"/>
                </a:srgbClr>
              </a:outerShdw>
            </a:effectLst>
          </a:endParaRPr>
        </a:p>
      </dgm:t>
    </dgm:pt>
    <dgm:pt modelId="{6CF2A484-9AEB-4F5E-90BE-B38577C502B8}" type="pres">
      <dgm:prSet presAssocID="{4176EEDA-CC84-4469-AAB2-18F60C32CF2D}" presName="outerComposite" presStyleCnt="0">
        <dgm:presLayoutVars>
          <dgm:chMax val="5"/>
          <dgm:dir/>
          <dgm:resizeHandles val="exact"/>
        </dgm:presLayoutVars>
      </dgm:prSet>
      <dgm:spPr/>
      <dgm:t>
        <a:bodyPr/>
        <a:lstStyle/>
        <a:p>
          <a:endParaRPr lang="en-US"/>
        </a:p>
      </dgm:t>
    </dgm:pt>
    <dgm:pt modelId="{4803B433-7B68-4E19-9E1D-93BF3E55F7CF}" type="pres">
      <dgm:prSet presAssocID="{4176EEDA-CC84-4469-AAB2-18F60C32CF2D}" presName="dummyMaxCanvas" presStyleCnt="0">
        <dgm:presLayoutVars/>
      </dgm:prSet>
      <dgm:spPr/>
    </dgm:pt>
    <dgm:pt modelId="{50996CCF-D70D-4B45-BD00-035C9AE673D4}" type="pres">
      <dgm:prSet presAssocID="{4176EEDA-CC84-4469-AAB2-18F60C32CF2D}" presName="FiveNodes_1" presStyleLbl="node1" presStyleIdx="0" presStyleCnt="5">
        <dgm:presLayoutVars>
          <dgm:bulletEnabled val="1"/>
        </dgm:presLayoutVars>
      </dgm:prSet>
      <dgm:spPr/>
      <dgm:t>
        <a:bodyPr/>
        <a:lstStyle/>
        <a:p>
          <a:endParaRPr lang="en-US"/>
        </a:p>
      </dgm:t>
    </dgm:pt>
    <dgm:pt modelId="{7E8F167A-5B4A-4B6C-9BBF-3BC97B9CBD22}" type="pres">
      <dgm:prSet presAssocID="{4176EEDA-CC84-4469-AAB2-18F60C32CF2D}" presName="FiveNodes_2" presStyleLbl="node1" presStyleIdx="1" presStyleCnt="5">
        <dgm:presLayoutVars>
          <dgm:bulletEnabled val="1"/>
        </dgm:presLayoutVars>
      </dgm:prSet>
      <dgm:spPr/>
      <dgm:t>
        <a:bodyPr/>
        <a:lstStyle/>
        <a:p>
          <a:endParaRPr lang="en-US"/>
        </a:p>
      </dgm:t>
    </dgm:pt>
    <dgm:pt modelId="{445C4178-39CE-419A-A66C-A85B3EBF9722}" type="pres">
      <dgm:prSet presAssocID="{4176EEDA-CC84-4469-AAB2-18F60C32CF2D}" presName="FiveNodes_3" presStyleLbl="node1" presStyleIdx="2" presStyleCnt="5">
        <dgm:presLayoutVars>
          <dgm:bulletEnabled val="1"/>
        </dgm:presLayoutVars>
      </dgm:prSet>
      <dgm:spPr/>
      <dgm:t>
        <a:bodyPr/>
        <a:lstStyle/>
        <a:p>
          <a:endParaRPr lang="en-US"/>
        </a:p>
      </dgm:t>
    </dgm:pt>
    <dgm:pt modelId="{21DBD30D-9EB7-4E77-ABE5-AB5159668451}" type="pres">
      <dgm:prSet presAssocID="{4176EEDA-CC84-4469-AAB2-18F60C32CF2D}" presName="FiveNodes_4" presStyleLbl="node1" presStyleIdx="3" presStyleCnt="5">
        <dgm:presLayoutVars>
          <dgm:bulletEnabled val="1"/>
        </dgm:presLayoutVars>
      </dgm:prSet>
      <dgm:spPr/>
      <dgm:t>
        <a:bodyPr/>
        <a:lstStyle/>
        <a:p>
          <a:endParaRPr lang="en-US"/>
        </a:p>
      </dgm:t>
    </dgm:pt>
    <dgm:pt modelId="{BCC9597D-2219-4141-ACE5-E2DA0C290385}" type="pres">
      <dgm:prSet presAssocID="{4176EEDA-CC84-4469-AAB2-18F60C32CF2D}" presName="FiveNodes_5" presStyleLbl="node1" presStyleIdx="4" presStyleCnt="5">
        <dgm:presLayoutVars>
          <dgm:bulletEnabled val="1"/>
        </dgm:presLayoutVars>
      </dgm:prSet>
      <dgm:spPr/>
      <dgm:t>
        <a:bodyPr/>
        <a:lstStyle/>
        <a:p>
          <a:endParaRPr lang="en-US"/>
        </a:p>
      </dgm:t>
    </dgm:pt>
    <dgm:pt modelId="{C766069F-6F61-4EAA-8E75-D20281878522}" type="pres">
      <dgm:prSet presAssocID="{4176EEDA-CC84-4469-AAB2-18F60C32CF2D}" presName="FiveConn_1-2" presStyleLbl="fgAccFollowNode1" presStyleIdx="0" presStyleCnt="4" custLinFactNeighborY="-2865">
        <dgm:presLayoutVars>
          <dgm:bulletEnabled val="1"/>
        </dgm:presLayoutVars>
      </dgm:prSet>
      <dgm:spPr/>
      <dgm:t>
        <a:bodyPr/>
        <a:lstStyle/>
        <a:p>
          <a:endParaRPr lang="en-US"/>
        </a:p>
      </dgm:t>
    </dgm:pt>
    <dgm:pt modelId="{57ADAE96-BBC6-48EB-9320-746F05958B9D}" type="pres">
      <dgm:prSet presAssocID="{4176EEDA-CC84-4469-AAB2-18F60C32CF2D}" presName="FiveConn_2-3" presStyleLbl="fgAccFollowNode1" presStyleIdx="1" presStyleCnt="4">
        <dgm:presLayoutVars>
          <dgm:bulletEnabled val="1"/>
        </dgm:presLayoutVars>
      </dgm:prSet>
      <dgm:spPr/>
      <dgm:t>
        <a:bodyPr/>
        <a:lstStyle/>
        <a:p>
          <a:endParaRPr lang="en-US"/>
        </a:p>
      </dgm:t>
    </dgm:pt>
    <dgm:pt modelId="{7E3141DF-20C4-4483-8DFD-F9241A470E5F}" type="pres">
      <dgm:prSet presAssocID="{4176EEDA-CC84-4469-AAB2-18F60C32CF2D}" presName="FiveConn_3-4" presStyleLbl="fgAccFollowNode1" presStyleIdx="2" presStyleCnt="4">
        <dgm:presLayoutVars>
          <dgm:bulletEnabled val="1"/>
        </dgm:presLayoutVars>
      </dgm:prSet>
      <dgm:spPr/>
      <dgm:t>
        <a:bodyPr/>
        <a:lstStyle/>
        <a:p>
          <a:endParaRPr lang="en-US"/>
        </a:p>
      </dgm:t>
    </dgm:pt>
    <dgm:pt modelId="{2FCB9B65-87E7-4AD5-B1F9-2B716A3A4A35}" type="pres">
      <dgm:prSet presAssocID="{4176EEDA-CC84-4469-AAB2-18F60C32CF2D}" presName="FiveConn_4-5" presStyleLbl="fgAccFollowNode1" presStyleIdx="3" presStyleCnt="4">
        <dgm:presLayoutVars>
          <dgm:bulletEnabled val="1"/>
        </dgm:presLayoutVars>
      </dgm:prSet>
      <dgm:spPr/>
      <dgm:t>
        <a:bodyPr/>
        <a:lstStyle/>
        <a:p>
          <a:endParaRPr lang="en-US"/>
        </a:p>
      </dgm:t>
    </dgm:pt>
    <dgm:pt modelId="{D36A9CA3-0DFE-4D0A-9EE5-29182E341545}" type="pres">
      <dgm:prSet presAssocID="{4176EEDA-CC84-4469-AAB2-18F60C32CF2D}" presName="FiveNodes_1_text" presStyleLbl="node1" presStyleIdx="4" presStyleCnt="5">
        <dgm:presLayoutVars>
          <dgm:bulletEnabled val="1"/>
        </dgm:presLayoutVars>
      </dgm:prSet>
      <dgm:spPr/>
      <dgm:t>
        <a:bodyPr/>
        <a:lstStyle/>
        <a:p>
          <a:endParaRPr lang="en-US"/>
        </a:p>
      </dgm:t>
    </dgm:pt>
    <dgm:pt modelId="{E659D9CE-9E41-4815-92BA-BBADA86C7AA4}" type="pres">
      <dgm:prSet presAssocID="{4176EEDA-CC84-4469-AAB2-18F60C32CF2D}" presName="FiveNodes_2_text" presStyleLbl="node1" presStyleIdx="4" presStyleCnt="5">
        <dgm:presLayoutVars>
          <dgm:bulletEnabled val="1"/>
        </dgm:presLayoutVars>
      </dgm:prSet>
      <dgm:spPr/>
      <dgm:t>
        <a:bodyPr/>
        <a:lstStyle/>
        <a:p>
          <a:endParaRPr lang="en-US"/>
        </a:p>
      </dgm:t>
    </dgm:pt>
    <dgm:pt modelId="{116EF3DB-7C22-4ED0-ADA3-3B99CEA15FF8}" type="pres">
      <dgm:prSet presAssocID="{4176EEDA-CC84-4469-AAB2-18F60C32CF2D}" presName="FiveNodes_3_text" presStyleLbl="node1" presStyleIdx="4" presStyleCnt="5">
        <dgm:presLayoutVars>
          <dgm:bulletEnabled val="1"/>
        </dgm:presLayoutVars>
      </dgm:prSet>
      <dgm:spPr/>
      <dgm:t>
        <a:bodyPr/>
        <a:lstStyle/>
        <a:p>
          <a:endParaRPr lang="en-US"/>
        </a:p>
      </dgm:t>
    </dgm:pt>
    <dgm:pt modelId="{C32E3B92-9AFD-4C73-85EA-5B2E6EA4E3CD}" type="pres">
      <dgm:prSet presAssocID="{4176EEDA-CC84-4469-AAB2-18F60C32CF2D}" presName="FiveNodes_4_text" presStyleLbl="node1" presStyleIdx="4" presStyleCnt="5">
        <dgm:presLayoutVars>
          <dgm:bulletEnabled val="1"/>
        </dgm:presLayoutVars>
      </dgm:prSet>
      <dgm:spPr/>
      <dgm:t>
        <a:bodyPr/>
        <a:lstStyle/>
        <a:p>
          <a:endParaRPr lang="en-US"/>
        </a:p>
      </dgm:t>
    </dgm:pt>
    <dgm:pt modelId="{30D00D28-B41D-467D-9EB5-D4E1DCDB276A}" type="pres">
      <dgm:prSet presAssocID="{4176EEDA-CC84-4469-AAB2-18F60C32CF2D}" presName="FiveNodes_5_text" presStyleLbl="node1" presStyleIdx="4" presStyleCnt="5">
        <dgm:presLayoutVars>
          <dgm:bulletEnabled val="1"/>
        </dgm:presLayoutVars>
      </dgm:prSet>
      <dgm:spPr/>
      <dgm:t>
        <a:bodyPr/>
        <a:lstStyle/>
        <a:p>
          <a:endParaRPr lang="en-US"/>
        </a:p>
      </dgm:t>
    </dgm:pt>
  </dgm:ptLst>
  <dgm:cxnLst>
    <dgm:cxn modelId="{F2536556-7A72-4C59-BFED-B17381727B9A}" srcId="{4176EEDA-CC84-4469-AAB2-18F60C32CF2D}" destId="{5005BF76-15AD-4E0F-99AF-0C9CB16F3861}" srcOrd="0" destOrd="0" parTransId="{ED927F6B-EDF8-496D-880C-12EC4CACB0ED}" sibTransId="{934CA945-AC67-46E9-9151-43FB7BF6EB9F}"/>
    <dgm:cxn modelId="{E1AA7AA2-FE55-4DD5-8463-328CB9D8F8EF}" srcId="{4176EEDA-CC84-4469-AAB2-18F60C32CF2D}" destId="{DCAB4609-E2B3-46B7-B837-B8C6C88AC8F6}" srcOrd="4" destOrd="0" parTransId="{2569A429-4447-4E56-B169-B0009E0C5953}" sibTransId="{DCCD3F41-C45A-483C-9228-AFB2DF257ADF}"/>
    <dgm:cxn modelId="{C1F94832-251E-470B-A792-A635B01A2AB0}" type="presOf" srcId="{E1F9E658-E2D5-4145-96B4-63C574159EA5}" destId="{C32E3B92-9AFD-4C73-85EA-5B2E6EA4E3CD}" srcOrd="1" destOrd="0" presId="urn:microsoft.com/office/officeart/2005/8/layout/vProcess5"/>
    <dgm:cxn modelId="{D8830131-E83B-4E2A-A869-3B56B38FCFE8}" type="presOf" srcId="{DCAB4609-E2B3-46B7-B837-B8C6C88AC8F6}" destId="{30D00D28-B41D-467D-9EB5-D4E1DCDB276A}" srcOrd="1" destOrd="0" presId="urn:microsoft.com/office/officeart/2005/8/layout/vProcess5"/>
    <dgm:cxn modelId="{6916B27B-B2C4-4677-84D9-B666AED2ADFF}" type="presOf" srcId="{4176EEDA-CC84-4469-AAB2-18F60C32CF2D}" destId="{6CF2A484-9AEB-4F5E-90BE-B38577C502B8}" srcOrd="0" destOrd="0" presId="urn:microsoft.com/office/officeart/2005/8/layout/vProcess5"/>
    <dgm:cxn modelId="{7EEBCEE3-2EC4-49D9-8C40-6FFF762A0573}" type="presOf" srcId="{DCAB4609-E2B3-46B7-B837-B8C6C88AC8F6}" destId="{BCC9597D-2219-4141-ACE5-E2DA0C290385}" srcOrd="0" destOrd="0" presId="urn:microsoft.com/office/officeart/2005/8/layout/vProcess5"/>
    <dgm:cxn modelId="{26537EE6-23AE-4E3D-8EEC-BCF4061D19C5}" type="presOf" srcId="{9E0CB778-9A08-4639-AA95-2392BD2CBE04}" destId="{116EF3DB-7C22-4ED0-ADA3-3B99CEA15FF8}" srcOrd="1" destOrd="0" presId="urn:microsoft.com/office/officeart/2005/8/layout/vProcess5"/>
    <dgm:cxn modelId="{585450EA-DBF0-48CE-9261-1350B0C2EB58}" type="presOf" srcId="{8FF537E9-AC02-4051-A03B-C11B92EB03DD}" destId="{2FCB9B65-87E7-4AD5-B1F9-2B716A3A4A35}" srcOrd="0" destOrd="0" presId="urn:microsoft.com/office/officeart/2005/8/layout/vProcess5"/>
    <dgm:cxn modelId="{138304F5-82EB-4B6E-93B2-171FB928FC3B}" type="presOf" srcId="{934CA945-AC67-46E9-9151-43FB7BF6EB9F}" destId="{C766069F-6F61-4EAA-8E75-D20281878522}" srcOrd="0" destOrd="0" presId="urn:microsoft.com/office/officeart/2005/8/layout/vProcess5"/>
    <dgm:cxn modelId="{BD4A4677-F858-4BD7-8983-73CFEFEE3944}" type="presOf" srcId="{A3808545-DF01-413B-A429-48708AB79F92}" destId="{57ADAE96-BBC6-48EB-9320-746F05958B9D}" srcOrd="0" destOrd="0" presId="urn:microsoft.com/office/officeart/2005/8/layout/vProcess5"/>
    <dgm:cxn modelId="{15E5DB06-1F25-4ECD-BA15-2945AA076BE4}" type="presOf" srcId="{DFEBEF9D-CC54-44BA-9E10-8148125D4D0A}" destId="{7E3141DF-20C4-4483-8DFD-F9241A470E5F}" srcOrd="0" destOrd="0" presId="urn:microsoft.com/office/officeart/2005/8/layout/vProcess5"/>
    <dgm:cxn modelId="{662F9175-9B38-400B-B7F1-DF7AAEB2D72D}" type="presOf" srcId="{5005BF76-15AD-4E0F-99AF-0C9CB16F3861}" destId="{50996CCF-D70D-4B45-BD00-035C9AE673D4}" srcOrd="0" destOrd="0" presId="urn:microsoft.com/office/officeart/2005/8/layout/vProcess5"/>
    <dgm:cxn modelId="{5E41740D-1609-4A3C-9F33-3FFDA0EADA83}" type="presOf" srcId="{E1F9E658-E2D5-4145-96B4-63C574159EA5}" destId="{21DBD30D-9EB7-4E77-ABE5-AB5159668451}" srcOrd="0" destOrd="0" presId="urn:microsoft.com/office/officeart/2005/8/layout/vProcess5"/>
    <dgm:cxn modelId="{C380D4A2-E757-4275-9E12-79CFCFB28BC7}" srcId="{4176EEDA-CC84-4469-AAB2-18F60C32CF2D}" destId="{E1F9E658-E2D5-4145-96B4-63C574159EA5}" srcOrd="3" destOrd="0" parTransId="{B88F1FFE-4B48-4025-93BE-8DB3B69D73C6}" sibTransId="{8FF537E9-AC02-4051-A03B-C11B92EB03DD}"/>
    <dgm:cxn modelId="{2868DC45-3FB4-4454-89BA-A3C918898572}" type="presOf" srcId="{B2690313-AEB4-4C5F-9DCD-958FF3A9030E}" destId="{7E8F167A-5B4A-4B6C-9BBF-3BC97B9CBD22}" srcOrd="0" destOrd="0" presId="urn:microsoft.com/office/officeart/2005/8/layout/vProcess5"/>
    <dgm:cxn modelId="{734B26FE-6BCB-4F65-BEF3-25ACF74F88D9}" type="presOf" srcId="{5005BF76-15AD-4E0F-99AF-0C9CB16F3861}" destId="{D36A9CA3-0DFE-4D0A-9EE5-29182E341545}" srcOrd="1" destOrd="0" presId="urn:microsoft.com/office/officeart/2005/8/layout/vProcess5"/>
    <dgm:cxn modelId="{9B9FDEB1-A7C5-4E97-AC56-6EAF28EB3950}" type="presOf" srcId="{9E0CB778-9A08-4639-AA95-2392BD2CBE04}" destId="{445C4178-39CE-419A-A66C-A85B3EBF9722}" srcOrd="0" destOrd="0" presId="urn:microsoft.com/office/officeart/2005/8/layout/vProcess5"/>
    <dgm:cxn modelId="{A1E31092-09AF-4CA7-9CB0-D8BF924AA0FE}" type="presOf" srcId="{B2690313-AEB4-4C5F-9DCD-958FF3A9030E}" destId="{E659D9CE-9E41-4815-92BA-BBADA86C7AA4}" srcOrd="1" destOrd="0" presId="urn:microsoft.com/office/officeart/2005/8/layout/vProcess5"/>
    <dgm:cxn modelId="{D52A7CBD-8D18-4E5E-8C11-C1FD0792899A}" srcId="{4176EEDA-CC84-4469-AAB2-18F60C32CF2D}" destId="{9E0CB778-9A08-4639-AA95-2392BD2CBE04}" srcOrd="2" destOrd="0" parTransId="{E669782F-D3AE-4F8D-BBAD-DA9E20140FAF}" sibTransId="{DFEBEF9D-CC54-44BA-9E10-8148125D4D0A}"/>
    <dgm:cxn modelId="{237E6797-E0AC-4BB9-BD0D-198823FBDE98}" srcId="{4176EEDA-CC84-4469-AAB2-18F60C32CF2D}" destId="{03AE836C-C95A-431B-9014-2EBDD68366E4}" srcOrd="6" destOrd="0" parTransId="{1E0B1873-EB10-43F4-AFEC-7B3153F2C804}" sibTransId="{67734C44-4724-4D86-9F24-731B668603D0}"/>
    <dgm:cxn modelId="{74920CED-C339-41F7-8EFC-89243647A22F}" srcId="{4176EEDA-CC84-4469-AAB2-18F60C32CF2D}" destId="{521CB7DD-480F-4089-A276-74E07ED68A76}" srcOrd="5" destOrd="0" parTransId="{0852B58F-E2A7-4402-B372-91D3D4086A34}" sibTransId="{7C39A6DA-853E-48DC-A506-9676A09AD381}"/>
    <dgm:cxn modelId="{29B25A8A-752F-4583-B5DF-990959BB15CA}" srcId="{4176EEDA-CC84-4469-AAB2-18F60C32CF2D}" destId="{B2690313-AEB4-4C5F-9DCD-958FF3A9030E}" srcOrd="1" destOrd="0" parTransId="{91CA91B2-0D1E-43E8-A62A-912D0CF00E08}" sibTransId="{A3808545-DF01-413B-A429-48708AB79F92}"/>
    <dgm:cxn modelId="{71C0CD0E-8EFC-45FB-9655-0EC9FC8EF1E4}" type="presParOf" srcId="{6CF2A484-9AEB-4F5E-90BE-B38577C502B8}" destId="{4803B433-7B68-4E19-9E1D-93BF3E55F7CF}" srcOrd="0" destOrd="0" presId="urn:microsoft.com/office/officeart/2005/8/layout/vProcess5"/>
    <dgm:cxn modelId="{C75529DE-F9BC-40BD-B48C-1189182557A8}" type="presParOf" srcId="{6CF2A484-9AEB-4F5E-90BE-B38577C502B8}" destId="{50996CCF-D70D-4B45-BD00-035C9AE673D4}" srcOrd="1" destOrd="0" presId="urn:microsoft.com/office/officeart/2005/8/layout/vProcess5"/>
    <dgm:cxn modelId="{FDFE64FE-3727-459C-A2DB-4551618C6931}" type="presParOf" srcId="{6CF2A484-9AEB-4F5E-90BE-B38577C502B8}" destId="{7E8F167A-5B4A-4B6C-9BBF-3BC97B9CBD22}" srcOrd="2" destOrd="0" presId="urn:microsoft.com/office/officeart/2005/8/layout/vProcess5"/>
    <dgm:cxn modelId="{D29D505A-8025-48C7-8813-617024650592}" type="presParOf" srcId="{6CF2A484-9AEB-4F5E-90BE-B38577C502B8}" destId="{445C4178-39CE-419A-A66C-A85B3EBF9722}" srcOrd="3" destOrd="0" presId="urn:microsoft.com/office/officeart/2005/8/layout/vProcess5"/>
    <dgm:cxn modelId="{81BB13DD-7BA9-41EB-9B3B-A0AA29DE9D39}" type="presParOf" srcId="{6CF2A484-9AEB-4F5E-90BE-B38577C502B8}" destId="{21DBD30D-9EB7-4E77-ABE5-AB5159668451}" srcOrd="4" destOrd="0" presId="urn:microsoft.com/office/officeart/2005/8/layout/vProcess5"/>
    <dgm:cxn modelId="{E358F994-F410-4891-B4D5-8A9B26E30EAC}" type="presParOf" srcId="{6CF2A484-9AEB-4F5E-90BE-B38577C502B8}" destId="{BCC9597D-2219-4141-ACE5-E2DA0C290385}" srcOrd="5" destOrd="0" presId="urn:microsoft.com/office/officeart/2005/8/layout/vProcess5"/>
    <dgm:cxn modelId="{8264B500-CC60-401D-B4CB-FDC555C5F83D}" type="presParOf" srcId="{6CF2A484-9AEB-4F5E-90BE-B38577C502B8}" destId="{C766069F-6F61-4EAA-8E75-D20281878522}" srcOrd="6" destOrd="0" presId="urn:microsoft.com/office/officeart/2005/8/layout/vProcess5"/>
    <dgm:cxn modelId="{40E033C5-88B5-48DB-8A0E-14BADBB6D6FF}" type="presParOf" srcId="{6CF2A484-9AEB-4F5E-90BE-B38577C502B8}" destId="{57ADAE96-BBC6-48EB-9320-746F05958B9D}" srcOrd="7" destOrd="0" presId="urn:microsoft.com/office/officeart/2005/8/layout/vProcess5"/>
    <dgm:cxn modelId="{CE16F4D0-6AF2-466E-85CF-B94890E2AAB0}" type="presParOf" srcId="{6CF2A484-9AEB-4F5E-90BE-B38577C502B8}" destId="{7E3141DF-20C4-4483-8DFD-F9241A470E5F}" srcOrd="8" destOrd="0" presId="urn:microsoft.com/office/officeart/2005/8/layout/vProcess5"/>
    <dgm:cxn modelId="{A4043D41-C92B-4C3A-AA49-976A88B1B1A5}" type="presParOf" srcId="{6CF2A484-9AEB-4F5E-90BE-B38577C502B8}" destId="{2FCB9B65-87E7-4AD5-B1F9-2B716A3A4A35}" srcOrd="9" destOrd="0" presId="urn:microsoft.com/office/officeart/2005/8/layout/vProcess5"/>
    <dgm:cxn modelId="{22F16282-1D7E-4FD6-AE28-09C25BFEC7C3}" type="presParOf" srcId="{6CF2A484-9AEB-4F5E-90BE-B38577C502B8}" destId="{D36A9CA3-0DFE-4D0A-9EE5-29182E341545}" srcOrd="10" destOrd="0" presId="urn:microsoft.com/office/officeart/2005/8/layout/vProcess5"/>
    <dgm:cxn modelId="{6DA7F2AF-AEC3-4652-943F-0F0DC1584DCA}" type="presParOf" srcId="{6CF2A484-9AEB-4F5E-90BE-B38577C502B8}" destId="{E659D9CE-9E41-4815-92BA-BBADA86C7AA4}" srcOrd="11" destOrd="0" presId="urn:microsoft.com/office/officeart/2005/8/layout/vProcess5"/>
    <dgm:cxn modelId="{80F6BE6E-AF83-482F-B4F9-0F456EA242A5}" type="presParOf" srcId="{6CF2A484-9AEB-4F5E-90BE-B38577C502B8}" destId="{116EF3DB-7C22-4ED0-ADA3-3B99CEA15FF8}" srcOrd="12" destOrd="0" presId="urn:microsoft.com/office/officeart/2005/8/layout/vProcess5"/>
    <dgm:cxn modelId="{4B6CF2A4-7389-49E2-9760-A8D06BDD8716}" type="presParOf" srcId="{6CF2A484-9AEB-4F5E-90BE-B38577C502B8}" destId="{C32E3B92-9AFD-4C73-85EA-5B2E6EA4E3CD}" srcOrd="13" destOrd="0" presId="urn:microsoft.com/office/officeart/2005/8/layout/vProcess5"/>
    <dgm:cxn modelId="{6B97E614-72CE-488B-8E34-33193631382B}" type="presParOf" srcId="{6CF2A484-9AEB-4F5E-90BE-B38577C502B8}" destId="{30D00D28-B41D-467D-9EB5-D4E1DCDB276A}"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D10860-DCB1-4EF7-9A3B-2667D631761E}"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CBB506EC-146F-459F-97D5-7CC8E7D05319}">
      <dgm:prSet custT="1"/>
      <dgm:spPr/>
      <dgm:t>
        <a:bodyPr/>
        <a:lstStyle/>
        <a:p>
          <a:pPr rtl="0"/>
          <a:r>
            <a:rPr lang="en-US" sz="2000" b="0" dirty="0" smtClean="0">
              <a:effectLst/>
            </a:rPr>
            <a:t>Teach students and teachers to cough/sneeze into their elbow or to use a tissue;</a:t>
          </a:r>
          <a:endParaRPr lang="en-US" sz="2000" b="0" dirty="0">
            <a:effectLst/>
          </a:endParaRPr>
        </a:p>
      </dgm:t>
    </dgm:pt>
    <dgm:pt modelId="{47F9034F-1ECD-40D8-96BC-BEDD5CD3ED03}" type="parTrans" cxnId="{08CF4253-EF45-42A6-B805-662C53452FF8}">
      <dgm:prSet/>
      <dgm:spPr/>
      <dgm:t>
        <a:bodyPr/>
        <a:lstStyle/>
        <a:p>
          <a:endParaRPr lang="en-US" sz="1800" b="1"/>
        </a:p>
      </dgm:t>
    </dgm:pt>
    <dgm:pt modelId="{1250E038-6321-49F1-B659-12886025CC34}" type="sibTrans" cxnId="{08CF4253-EF45-42A6-B805-662C53452FF8}">
      <dgm:prSet/>
      <dgm:spPr/>
      <dgm:t>
        <a:bodyPr/>
        <a:lstStyle/>
        <a:p>
          <a:endParaRPr lang="en-US" sz="1800" b="1"/>
        </a:p>
      </dgm:t>
    </dgm:pt>
    <dgm:pt modelId="{27C044B0-EDF9-4770-AACE-99C84D8598EB}">
      <dgm:prSet custT="1"/>
      <dgm:spPr/>
      <dgm:t>
        <a:bodyPr/>
        <a:lstStyle/>
        <a:p>
          <a:pPr rtl="0"/>
          <a:r>
            <a:rPr lang="en-US" sz="2000" b="0" dirty="0" smtClean="0"/>
            <a:t>Teach students and teachers how to properly dispose of tissues; and</a:t>
          </a:r>
          <a:endParaRPr lang="en-US" sz="2000" b="0" dirty="0"/>
        </a:p>
      </dgm:t>
    </dgm:pt>
    <dgm:pt modelId="{557F4D6C-491A-43B9-8F2E-46481A56D5F6}" type="parTrans" cxnId="{85C805EB-FAA9-4E27-99C2-268B307A3A61}">
      <dgm:prSet/>
      <dgm:spPr/>
      <dgm:t>
        <a:bodyPr/>
        <a:lstStyle/>
        <a:p>
          <a:endParaRPr lang="en-US" sz="1800" b="1"/>
        </a:p>
      </dgm:t>
    </dgm:pt>
    <dgm:pt modelId="{8E7401ED-B906-46D4-9DC4-380513B71066}" type="sibTrans" cxnId="{85C805EB-FAA9-4E27-99C2-268B307A3A61}">
      <dgm:prSet/>
      <dgm:spPr/>
      <dgm:t>
        <a:bodyPr/>
        <a:lstStyle/>
        <a:p>
          <a:endParaRPr lang="en-US" sz="1800" b="1"/>
        </a:p>
      </dgm:t>
    </dgm:pt>
    <dgm:pt modelId="{81EEF93F-7A4A-4515-A312-1EAEBFEA57DF}">
      <dgm:prSet custT="1"/>
      <dgm:spPr/>
      <dgm:t>
        <a:bodyPr/>
        <a:lstStyle/>
        <a:p>
          <a:pPr rtl="0"/>
          <a:r>
            <a:rPr lang="en-US" sz="2000" b="0" dirty="0" smtClean="0"/>
            <a:t>Routinely communicate and launch awareness campaigns.</a:t>
          </a:r>
          <a:endParaRPr lang="en-US" sz="2000" b="0" dirty="0"/>
        </a:p>
      </dgm:t>
    </dgm:pt>
    <dgm:pt modelId="{40278B9D-368D-4C38-A474-EBB8F807EDF8}" type="parTrans" cxnId="{C168185F-4213-48A3-A9DB-432875DFCF3A}">
      <dgm:prSet/>
      <dgm:spPr/>
      <dgm:t>
        <a:bodyPr/>
        <a:lstStyle/>
        <a:p>
          <a:endParaRPr lang="en-US" sz="1800" b="1"/>
        </a:p>
      </dgm:t>
    </dgm:pt>
    <dgm:pt modelId="{50DE0BA8-91A5-4AA6-932C-5CC1157E1DC8}" type="sibTrans" cxnId="{C168185F-4213-48A3-A9DB-432875DFCF3A}">
      <dgm:prSet/>
      <dgm:spPr/>
      <dgm:t>
        <a:bodyPr/>
        <a:lstStyle/>
        <a:p>
          <a:endParaRPr lang="en-US" sz="1800" b="1"/>
        </a:p>
      </dgm:t>
    </dgm:pt>
    <dgm:pt modelId="{AE9E6E78-826C-483F-912B-2CB7CBB8F4E6}">
      <dgm:prSet custT="1"/>
      <dgm:spPr/>
      <dgm:t>
        <a:bodyPr/>
        <a:lstStyle/>
        <a:p>
          <a:pPr rtl="0"/>
          <a:endParaRPr lang="en-US" sz="1800" b="1" dirty="0"/>
        </a:p>
      </dgm:t>
      <dgm:extLst>
        <a:ext uri="{E40237B7-FDA0-4F09-8148-C483321AD2D9}">
          <dgm14:cNvPr xmlns:dgm14="http://schemas.microsoft.com/office/drawing/2010/diagram" id="0" name="" descr="-"/>
        </a:ext>
      </dgm:extLst>
    </dgm:pt>
    <dgm:pt modelId="{A119C5F9-6D90-4A96-9B90-481A70653073}" type="parTrans" cxnId="{88857400-84CE-4E86-8C92-7CB903F67E5F}">
      <dgm:prSet/>
      <dgm:spPr/>
      <dgm:t>
        <a:bodyPr/>
        <a:lstStyle/>
        <a:p>
          <a:endParaRPr lang="en-US" sz="1800" b="1"/>
        </a:p>
      </dgm:t>
    </dgm:pt>
    <dgm:pt modelId="{0985BEC1-4D45-47E8-9619-3638598DA110}" type="sibTrans" cxnId="{88857400-84CE-4E86-8C92-7CB903F67E5F}">
      <dgm:prSet/>
      <dgm:spPr/>
      <dgm:t>
        <a:bodyPr/>
        <a:lstStyle/>
        <a:p>
          <a:endParaRPr lang="en-US" sz="1800" b="1"/>
        </a:p>
      </dgm:t>
    </dgm:pt>
    <dgm:pt modelId="{E962DEAF-3C34-48D1-A2F5-50CFABABC015}" type="pres">
      <dgm:prSet presAssocID="{14D10860-DCB1-4EF7-9A3B-2667D631761E}" presName="linear" presStyleCnt="0">
        <dgm:presLayoutVars>
          <dgm:dir/>
          <dgm:animLvl val="lvl"/>
          <dgm:resizeHandles val="exact"/>
        </dgm:presLayoutVars>
      </dgm:prSet>
      <dgm:spPr/>
      <dgm:t>
        <a:bodyPr/>
        <a:lstStyle/>
        <a:p>
          <a:endParaRPr lang="en-US"/>
        </a:p>
      </dgm:t>
    </dgm:pt>
    <dgm:pt modelId="{8B219E80-7191-4976-8B13-55F4479599E5}" type="pres">
      <dgm:prSet presAssocID="{CBB506EC-146F-459F-97D5-7CC8E7D05319}" presName="parentLin" presStyleCnt="0"/>
      <dgm:spPr/>
    </dgm:pt>
    <dgm:pt modelId="{69A3FDF8-8E22-4785-BBEE-A13C9A346825}" type="pres">
      <dgm:prSet presAssocID="{CBB506EC-146F-459F-97D5-7CC8E7D05319}" presName="parentLeftMargin" presStyleLbl="node1" presStyleIdx="0" presStyleCnt="3"/>
      <dgm:spPr/>
      <dgm:t>
        <a:bodyPr/>
        <a:lstStyle/>
        <a:p>
          <a:endParaRPr lang="en-US"/>
        </a:p>
      </dgm:t>
    </dgm:pt>
    <dgm:pt modelId="{8676CE17-61C0-4189-B31D-F4A53542118A}" type="pres">
      <dgm:prSet presAssocID="{CBB506EC-146F-459F-97D5-7CC8E7D05319}" presName="parentText" presStyleLbl="node1" presStyleIdx="0" presStyleCnt="3" custScaleY="120825">
        <dgm:presLayoutVars>
          <dgm:chMax val="0"/>
          <dgm:bulletEnabled val="1"/>
        </dgm:presLayoutVars>
      </dgm:prSet>
      <dgm:spPr/>
      <dgm:t>
        <a:bodyPr/>
        <a:lstStyle/>
        <a:p>
          <a:endParaRPr lang="en-US"/>
        </a:p>
      </dgm:t>
    </dgm:pt>
    <dgm:pt modelId="{26DF7678-B435-4B22-94FF-CA95DD5DCB09}" type="pres">
      <dgm:prSet presAssocID="{CBB506EC-146F-459F-97D5-7CC8E7D05319}" presName="negativeSpace" presStyleCnt="0"/>
      <dgm:spPr/>
    </dgm:pt>
    <dgm:pt modelId="{E0E25FB4-5266-47B4-A089-9A097D66F847}" type="pres">
      <dgm:prSet presAssocID="{CBB506EC-146F-459F-97D5-7CC8E7D05319}" presName="childText" presStyleLbl="conFgAcc1" presStyleIdx="0" presStyleCnt="3">
        <dgm:presLayoutVars>
          <dgm:bulletEnabled val="1"/>
        </dgm:presLayoutVars>
      </dgm:prSet>
      <dgm:spPr/>
    </dgm:pt>
    <dgm:pt modelId="{ADE45F12-9778-47F7-932E-9898C214A31A}" type="pres">
      <dgm:prSet presAssocID="{1250E038-6321-49F1-B659-12886025CC34}" presName="spaceBetweenRectangles" presStyleCnt="0"/>
      <dgm:spPr/>
    </dgm:pt>
    <dgm:pt modelId="{1D00D0F6-2AD2-4161-97D8-AAFC1CD7B203}" type="pres">
      <dgm:prSet presAssocID="{27C044B0-EDF9-4770-AACE-99C84D8598EB}" presName="parentLin" presStyleCnt="0"/>
      <dgm:spPr/>
    </dgm:pt>
    <dgm:pt modelId="{DF93B624-5D41-4C37-A43B-9B99F3E36296}" type="pres">
      <dgm:prSet presAssocID="{27C044B0-EDF9-4770-AACE-99C84D8598EB}" presName="parentLeftMargin" presStyleLbl="node1" presStyleIdx="0" presStyleCnt="3"/>
      <dgm:spPr/>
      <dgm:t>
        <a:bodyPr/>
        <a:lstStyle/>
        <a:p>
          <a:endParaRPr lang="en-US"/>
        </a:p>
      </dgm:t>
    </dgm:pt>
    <dgm:pt modelId="{17F112F7-906E-46D4-8482-E4FB609236B7}" type="pres">
      <dgm:prSet presAssocID="{27C044B0-EDF9-4770-AACE-99C84D8598EB}" presName="parentText" presStyleLbl="node1" presStyleIdx="1" presStyleCnt="3" custScaleY="117048">
        <dgm:presLayoutVars>
          <dgm:chMax val="0"/>
          <dgm:bulletEnabled val="1"/>
        </dgm:presLayoutVars>
      </dgm:prSet>
      <dgm:spPr/>
      <dgm:t>
        <a:bodyPr/>
        <a:lstStyle/>
        <a:p>
          <a:endParaRPr lang="en-US"/>
        </a:p>
      </dgm:t>
    </dgm:pt>
    <dgm:pt modelId="{BCAD35FD-A76B-47A4-9B2D-F8F91B8AF554}" type="pres">
      <dgm:prSet presAssocID="{27C044B0-EDF9-4770-AACE-99C84D8598EB}" presName="negativeSpace" presStyleCnt="0"/>
      <dgm:spPr/>
    </dgm:pt>
    <dgm:pt modelId="{670EC7F6-8A12-4388-833E-19570493C57A}" type="pres">
      <dgm:prSet presAssocID="{27C044B0-EDF9-4770-AACE-99C84D8598EB}" presName="childText" presStyleLbl="conFgAcc1" presStyleIdx="1" presStyleCnt="3">
        <dgm:presLayoutVars>
          <dgm:bulletEnabled val="1"/>
        </dgm:presLayoutVars>
      </dgm:prSet>
      <dgm:spPr/>
      <dgm:t>
        <a:bodyPr/>
        <a:lstStyle/>
        <a:p>
          <a:endParaRPr lang="en-US"/>
        </a:p>
      </dgm:t>
    </dgm:pt>
    <dgm:pt modelId="{51DBA1F7-20B6-4C95-A120-EF7FF2C66DF4}" type="pres">
      <dgm:prSet presAssocID="{8E7401ED-B906-46D4-9DC4-380513B71066}" presName="spaceBetweenRectangles" presStyleCnt="0"/>
      <dgm:spPr/>
    </dgm:pt>
    <dgm:pt modelId="{E14C7033-357E-4172-A4AD-FF237720F68E}" type="pres">
      <dgm:prSet presAssocID="{81EEF93F-7A4A-4515-A312-1EAEBFEA57DF}" presName="parentLin" presStyleCnt="0"/>
      <dgm:spPr/>
    </dgm:pt>
    <dgm:pt modelId="{7996AF7F-4C21-4780-BD11-40C3B7E5378F}" type="pres">
      <dgm:prSet presAssocID="{81EEF93F-7A4A-4515-A312-1EAEBFEA57DF}" presName="parentLeftMargin" presStyleLbl="node1" presStyleIdx="1" presStyleCnt="3"/>
      <dgm:spPr/>
      <dgm:t>
        <a:bodyPr/>
        <a:lstStyle/>
        <a:p>
          <a:endParaRPr lang="en-US"/>
        </a:p>
      </dgm:t>
    </dgm:pt>
    <dgm:pt modelId="{E0F48154-224A-4993-B1F0-238F3D2ACE18}" type="pres">
      <dgm:prSet presAssocID="{81EEF93F-7A4A-4515-A312-1EAEBFEA57DF}" presName="parentText" presStyleLbl="node1" presStyleIdx="2" presStyleCnt="3" custScaleY="114436">
        <dgm:presLayoutVars>
          <dgm:chMax val="0"/>
          <dgm:bulletEnabled val="1"/>
        </dgm:presLayoutVars>
      </dgm:prSet>
      <dgm:spPr/>
      <dgm:t>
        <a:bodyPr/>
        <a:lstStyle/>
        <a:p>
          <a:endParaRPr lang="en-US"/>
        </a:p>
      </dgm:t>
    </dgm:pt>
    <dgm:pt modelId="{77B1ABB5-AAC3-46F5-A883-D0FC6D4A4CED}" type="pres">
      <dgm:prSet presAssocID="{81EEF93F-7A4A-4515-A312-1EAEBFEA57DF}" presName="negativeSpace" presStyleCnt="0"/>
      <dgm:spPr/>
    </dgm:pt>
    <dgm:pt modelId="{35EF385E-E642-4F15-A19E-D8109C42719F}" type="pres">
      <dgm:prSet presAssocID="{81EEF93F-7A4A-4515-A312-1EAEBFEA57DF}" presName="childText" presStyleLbl="conFgAcc1" presStyleIdx="2" presStyleCnt="3">
        <dgm:presLayoutVars>
          <dgm:bulletEnabled val="1"/>
        </dgm:presLayoutVars>
      </dgm:prSet>
      <dgm:spPr/>
      <dgm:t>
        <a:bodyPr/>
        <a:lstStyle/>
        <a:p>
          <a:endParaRPr lang="en-US"/>
        </a:p>
      </dgm:t>
    </dgm:pt>
  </dgm:ptLst>
  <dgm:cxnLst>
    <dgm:cxn modelId="{9FD1086D-431E-4A19-9606-BF20F4916AC5}" type="presOf" srcId="{27C044B0-EDF9-4770-AACE-99C84D8598EB}" destId="{17F112F7-906E-46D4-8482-E4FB609236B7}" srcOrd="1" destOrd="0" presId="urn:microsoft.com/office/officeart/2005/8/layout/list1"/>
    <dgm:cxn modelId="{85C805EB-FAA9-4E27-99C2-268B307A3A61}" srcId="{14D10860-DCB1-4EF7-9A3B-2667D631761E}" destId="{27C044B0-EDF9-4770-AACE-99C84D8598EB}" srcOrd="1" destOrd="0" parTransId="{557F4D6C-491A-43B9-8F2E-46481A56D5F6}" sibTransId="{8E7401ED-B906-46D4-9DC4-380513B71066}"/>
    <dgm:cxn modelId="{8805127B-E895-45AB-B420-3CC59A15D5F3}" type="presOf" srcId="{CBB506EC-146F-459F-97D5-7CC8E7D05319}" destId="{8676CE17-61C0-4189-B31D-F4A53542118A}" srcOrd="1" destOrd="0" presId="urn:microsoft.com/office/officeart/2005/8/layout/list1"/>
    <dgm:cxn modelId="{BC14411C-1F9A-41DE-AB11-91481FB327B9}" type="presOf" srcId="{81EEF93F-7A4A-4515-A312-1EAEBFEA57DF}" destId="{7996AF7F-4C21-4780-BD11-40C3B7E5378F}" srcOrd="0" destOrd="0" presId="urn:microsoft.com/office/officeart/2005/8/layout/list1"/>
    <dgm:cxn modelId="{FC8C60D2-568E-4EDF-A587-7C9A44A61B69}" type="presOf" srcId="{AE9E6E78-826C-483F-912B-2CB7CBB8F4E6}" destId="{35EF385E-E642-4F15-A19E-D8109C42719F}" srcOrd="0" destOrd="0" presId="urn:microsoft.com/office/officeart/2005/8/layout/list1"/>
    <dgm:cxn modelId="{A4270AFE-C710-4C5E-9200-FBAAD034F66E}" type="presOf" srcId="{CBB506EC-146F-459F-97D5-7CC8E7D05319}" destId="{69A3FDF8-8E22-4785-BBEE-A13C9A346825}" srcOrd="0" destOrd="0" presId="urn:microsoft.com/office/officeart/2005/8/layout/list1"/>
    <dgm:cxn modelId="{4513A30B-E27F-47DD-99A6-CCE8DDC7AFDE}" type="presOf" srcId="{14D10860-DCB1-4EF7-9A3B-2667D631761E}" destId="{E962DEAF-3C34-48D1-A2F5-50CFABABC015}" srcOrd="0" destOrd="0" presId="urn:microsoft.com/office/officeart/2005/8/layout/list1"/>
    <dgm:cxn modelId="{08CF4253-EF45-42A6-B805-662C53452FF8}" srcId="{14D10860-DCB1-4EF7-9A3B-2667D631761E}" destId="{CBB506EC-146F-459F-97D5-7CC8E7D05319}" srcOrd="0" destOrd="0" parTransId="{47F9034F-1ECD-40D8-96BC-BEDD5CD3ED03}" sibTransId="{1250E038-6321-49F1-B659-12886025CC34}"/>
    <dgm:cxn modelId="{88857400-84CE-4E86-8C92-7CB903F67E5F}" srcId="{81EEF93F-7A4A-4515-A312-1EAEBFEA57DF}" destId="{AE9E6E78-826C-483F-912B-2CB7CBB8F4E6}" srcOrd="0" destOrd="0" parTransId="{A119C5F9-6D90-4A96-9B90-481A70653073}" sibTransId="{0985BEC1-4D45-47E8-9619-3638598DA110}"/>
    <dgm:cxn modelId="{C168185F-4213-48A3-A9DB-432875DFCF3A}" srcId="{14D10860-DCB1-4EF7-9A3B-2667D631761E}" destId="{81EEF93F-7A4A-4515-A312-1EAEBFEA57DF}" srcOrd="2" destOrd="0" parTransId="{40278B9D-368D-4C38-A474-EBB8F807EDF8}" sibTransId="{50DE0BA8-91A5-4AA6-932C-5CC1157E1DC8}"/>
    <dgm:cxn modelId="{BE3BA136-4CFD-4544-9390-8DA9D583C768}" type="presOf" srcId="{81EEF93F-7A4A-4515-A312-1EAEBFEA57DF}" destId="{E0F48154-224A-4993-B1F0-238F3D2ACE18}" srcOrd="1" destOrd="0" presId="urn:microsoft.com/office/officeart/2005/8/layout/list1"/>
    <dgm:cxn modelId="{AF9AF5EE-E954-4CB2-8523-2CC48B239403}" type="presOf" srcId="{27C044B0-EDF9-4770-AACE-99C84D8598EB}" destId="{DF93B624-5D41-4C37-A43B-9B99F3E36296}" srcOrd="0" destOrd="0" presId="urn:microsoft.com/office/officeart/2005/8/layout/list1"/>
    <dgm:cxn modelId="{F49CD023-80C3-4FCE-BB72-FE516AA0C1D0}" type="presParOf" srcId="{E962DEAF-3C34-48D1-A2F5-50CFABABC015}" destId="{8B219E80-7191-4976-8B13-55F4479599E5}" srcOrd="0" destOrd="0" presId="urn:microsoft.com/office/officeart/2005/8/layout/list1"/>
    <dgm:cxn modelId="{FAE03224-9D06-4BF9-BBD5-C45979EEF3BD}" type="presParOf" srcId="{8B219E80-7191-4976-8B13-55F4479599E5}" destId="{69A3FDF8-8E22-4785-BBEE-A13C9A346825}" srcOrd="0" destOrd="0" presId="urn:microsoft.com/office/officeart/2005/8/layout/list1"/>
    <dgm:cxn modelId="{01BBAECC-D92F-4808-9457-00DE3DF5341B}" type="presParOf" srcId="{8B219E80-7191-4976-8B13-55F4479599E5}" destId="{8676CE17-61C0-4189-B31D-F4A53542118A}" srcOrd="1" destOrd="0" presId="urn:microsoft.com/office/officeart/2005/8/layout/list1"/>
    <dgm:cxn modelId="{F6431955-3CEB-47F5-A04C-80695AD5EC85}" type="presParOf" srcId="{E962DEAF-3C34-48D1-A2F5-50CFABABC015}" destId="{26DF7678-B435-4B22-94FF-CA95DD5DCB09}" srcOrd="1" destOrd="0" presId="urn:microsoft.com/office/officeart/2005/8/layout/list1"/>
    <dgm:cxn modelId="{93E9139F-8C8F-4ADA-A6A3-EAD3C408AEA7}" type="presParOf" srcId="{E962DEAF-3C34-48D1-A2F5-50CFABABC015}" destId="{E0E25FB4-5266-47B4-A089-9A097D66F847}" srcOrd="2" destOrd="0" presId="urn:microsoft.com/office/officeart/2005/8/layout/list1"/>
    <dgm:cxn modelId="{74894CBE-3D15-46F3-9764-F20846BB3220}" type="presParOf" srcId="{E962DEAF-3C34-48D1-A2F5-50CFABABC015}" destId="{ADE45F12-9778-47F7-932E-9898C214A31A}" srcOrd="3" destOrd="0" presId="urn:microsoft.com/office/officeart/2005/8/layout/list1"/>
    <dgm:cxn modelId="{62AB0CF6-1192-4474-847E-69A0F1574EB0}" type="presParOf" srcId="{E962DEAF-3C34-48D1-A2F5-50CFABABC015}" destId="{1D00D0F6-2AD2-4161-97D8-AAFC1CD7B203}" srcOrd="4" destOrd="0" presId="urn:microsoft.com/office/officeart/2005/8/layout/list1"/>
    <dgm:cxn modelId="{1E6D2A3C-1D4B-42CA-88E9-F27C1B2D09C8}" type="presParOf" srcId="{1D00D0F6-2AD2-4161-97D8-AAFC1CD7B203}" destId="{DF93B624-5D41-4C37-A43B-9B99F3E36296}" srcOrd="0" destOrd="0" presId="urn:microsoft.com/office/officeart/2005/8/layout/list1"/>
    <dgm:cxn modelId="{4DD9C292-E024-4E00-B7B6-C599221EE6B3}" type="presParOf" srcId="{1D00D0F6-2AD2-4161-97D8-AAFC1CD7B203}" destId="{17F112F7-906E-46D4-8482-E4FB609236B7}" srcOrd="1" destOrd="0" presId="urn:microsoft.com/office/officeart/2005/8/layout/list1"/>
    <dgm:cxn modelId="{3CC8901C-5CBD-4CF3-B277-0F94511626CA}" type="presParOf" srcId="{E962DEAF-3C34-48D1-A2F5-50CFABABC015}" destId="{BCAD35FD-A76B-47A4-9B2D-F8F91B8AF554}" srcOrd="5" destOrd="0" presId="urn:microsoft.com/office/officeart/2005/8/layout/list1"/>
    <dgm:cxn modelId="{55B62741-C54E-4AB7-BE10-E0B636B21AED}" type="presParOf" srcId="{E962DEAF-3C34-48D1-A2F5-50CFABABC015}" destId="{670EC7F6-8A12-4388-833E-19570493C57A}" srcOrd="6" destOrd="0" presId="urn:microsoft.com/office/officeart/2005/8/layout/list1"/>
    <dgm:cxn modelId="{7E807B58-0BBF-4C5E-BDB3-36321C27ADF2}" type="presParOf" srcId="{E962DEAF-3C34-48D1-A2F5-50CFABABC015}" destId="{51DBA1F7-20B6-4C95-A120-EF7FF2C66DF4}" srcOrd="7" destOrd="0" presId="urn:microsoft.com/office/officeart/2005/8/layout/list1"/>
    <dgm:cxn modelId="{452A3A3E-B496-469B-86A2-ED107CD6C5D6}" type="presParOf" srcId="{E962DEAF-3C34-48D1-A2F5-50CFABABC015}" destId="{E14C7033-357E-4172-A4AD-FF237720F68E}" srcOrd="8" destOrd="0" presId="urn:microsoft.com/office/officeart/2005/8/layout/list1"/>
    <dgm:cxn modelId="{782CCD83-31C2-48DF-8D69-E86D9D87391F}" type="presParOf" srcId="{E14C7033-357E-4172-A4AD-FF237720F68E}" destId="{7996AF7F-4C21-4780-BD11-40C3B7E5378F}" srcOrd="0" destOrd="0" presId="urn:microsoft.com/office/officeart/2005/8/layout/list1"/>
    <dgm:cxn modelId="{AAB0DE8F-F352-43A7-A680-9D239A8EF15D}" type="presParOf" srcId="{E14C7033-357E-4172-A4AD-FF237720F68E}" destId="{E0F48154-224A-4993-B1F0-238F3D2ACE18}" srcOrd="1" destOrd="0" presId="urn:microsoft.com/office/officeart/2005/8/layout/list1"/>
    <dgm:cxn modelId="{9CCDAC52-3EE7-40A5-A966-72826021CEC6}" type="presParOf" srcId="{E962DEAF-3C34-48D1-A2F5-50CFABABC015}" destId="{77B1ABB5-AAC3-46F5-A883-D0FC6D4A4CED}" srcOrd="9" destOrd="0" presId="urn:microsoft.com/office/officeart/2005/8/layout/list1"/>
    <dgm:cxn modelId="{F52BA069-2A62-4E69-8FB5-DEC1FE584836}" type="presParOf" srcId="{E962DEAF-3C34-48D1-A2F5-50CFABABC015}" destId="{35EF385E-E642-4F15-A19E-D8109C42719F}" srcOrd="10" destOrd="0" presId="urn:microsoft.com/office/officeart/2005/8/layout/list1"/>
  </dgm:cxnLst>
  <dgm:bg/>
  <dgm:whole>
    <a:ln>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92A7350-E0F6-4E08-866B-3AC223B274D6}" type="doc">
      <dgm:prSet loTypeId="urn:microsoft.com/office/officeart/2005/8/layout/process4" loCatId="list" qsTypeId="urn:microsoft.com/office/officeart/2005/8/quickstyle/simple3" qsCatId="simple" csTypeId="urn:microsoft.com/office/officeart/2005/8/colors/accent3_2" csCatId="accent3" phldr="1"/>
      <dgm:spPr/>
      <dgm:t>
        <a:bodyPr/>
        <a:lstStyle/>
        <a:p>
          <a:endParaRPr lang="en-US"/>
        </a:p>
      </dgm:t>
    </dgm:pt>
    <dgm:pt modelId="{3FE75C78-CC60-42D5-9328-288210FC2061}">
      <dgm:prSet phldrT="[Text]" custT="1"/>
      <dgm:spPr/>
      <dgm:t>
        <a:bodyPr/>
        <a:lstStyle/>
        <a:p>
          <a:r>
            <a:rPr lang="en-US" sz="2000" b="0" dirty="0" smtClean="0">
              <a:effectLst/>
              <a:ea typeface="ＭＳ Ｐゴシック" pitchFamily="-108" charset="-128"/>
              <a:cs typeface="+mn-cs"/>
            </a:rPr>
            <a:t>Review policies and practices related to handling animals in school or on field trips, as some animals carry bacteria, such as Salmonella*;</a:t>
          </a:r>
          <a:endParaRPr lang="en-US" sz="2000" b="0" dirty="0">
            <a:effectLst/>
          </a:endParaRPr>
        </a:p>
      </dgm:t>
    </dgm:pt>
    <dgm:pt modelId="{67AE4566-3D10-4C51-81D3-F704E180AE6E}" type="parTrans" cxnId="{E67BC30D-7BFA-4993-9374-2C87FC211506}">
      <dgm:prSet/>
      <dgm:spPr/>
      <dgm:t>
        <a:bodyPr/>
        <a:lstStyle/>
        <a:p>
          <a:endParaRPr lang="en-US" sz="1800" b="1">
            <a:effectLst/>
          </a:endParaRPr>
        </a:p>
      </dgm:t>
    </dgm:pt>
    <dgm:pt modelId="{3BA6F649-D1D8-4894-9A05-46097C1BD9AE}" type="sibTrans" cxnId="{E67BC30D-7BFA-4993-9374-2C87FC211506}">
      <dgm:prSet/>
      <dgm:spPr/>
      <dgm:t>
        <a:bodyPr/>
        <a:lstStyle/>
        <a:p>
          <a:endParaRPr lang="en-US" sz="1800" b="1">
            <a:effectLst/>
          </a:endParaRPr>
        </a:p>
      </dgm:t>
    </dgm:pt>
    <dgm:pt modelId="{1838CD1C-EEDD-42B0-B912-1371A2BD22F4}">
      <dgm:prSet phldrT="[Text]" custT="1"/>
      <dgm:spPr/>
      <dgm:t>
        <a:bodyPr/>
        <a:lstStyle/>
        <a:p>
          <a:r>
            <a:rPr lang="en-US" sz="2000" b="0" dirty="0" smtClean="0">
              <a:effectLst/>
              <a:ea typeface="ＭＳ Ｐゴシック" charset="0"/>
              <a:cs typeface="+mn-cs"/>
            </a:rPr>
            <a:t>Students should always wash hands after handling animals; and</a:t>
          </a:r>
          <a:endParaRPr lang="en-US" sz="2000" b="0" dirty="0">
            <a:effectLst/>
          </a:endParaRPr>
        </a:p>
      </dgm:t>
    </dgm:pt>
    <dgm:pt modelId="{539EE54F-FC02-43BB-A539-511670C9B154}" type="parTrans" cxnId="{39CE66BD-1214-4205-BF52-49677D24E7F0}">
      <dgm:prSet/>
      <dgm:spPr/>
      <dgm:t>
        <a:bodyPr/>
        <a:lstStyle/>
        <a:p>
          <a:endParaRPr lang="en-US" sz="1800" b="1">
            <a:effectLst/>
          </a:endParaRPr>
        </a:p>
      </dgm:t>
    </dgm:pt>
    <dgm:pt modelId="{192A614D-B39B-4FFC-8D25-078D07176949}" type="sibTrans" cxnId="{39CE66BD-1214-4205-BF52-49677D24E7F0}">
      <dgm:prSet/>
      <dgm:spPr/>
      <dgm:t>
        <a:bodyPr/>
        <a:lstStyle/>
        <a:p>
          <a:endParaRPr lang="en-US" sz="1800" b="1">
            <a:effectLst/>
          </a:endParaRPr>
        </a:p>
      </dgm:t>
    </dgm:pt>
    <dgm:pt modelId="{6AB015F0-2CC4-4B1C-AC97-4ED599A59FDE}">
      <dgm:prSet phldrT="[Text]" custT="1"/>
      <dgm:spPr/>
      <dgm:t>
        <a:bodyPr/>
        <a:lstStyle/>
        <a:p>
          <a:r>
            <a:rPr lang="en-US" sz="2000" b="0" dirty="0" smtClean="0">
              <a:effectLst/>
              <a:ea typeface="ＭＳ Ｐゴシック" charset="0"/>
              <a:cs typeface="+mn-cs"/>
            </a:rPr>
            <a:t>Routinely communicate and launch awareness campaigns.</a:t>
          </a:r>
          <a:endParaRPr lang="en-US" sz="2000" b="0" dirty="0">
            <a:effectLst/>
          </a:endParaRPr>
        </a:p>
      </dgm:t>
    </dgm:pt>
    <dgm:pt modelId="{29F5B9E1-744F-4C66-AFBD-C5B8DB8B1CE9}" type="parTrans" cxnId="{90C1A8B1-E906-4384-A561-7E2F875A891B}">
      <dgm:prSet/>
      <dgm:spPr/>
      <dgm:t>
        <a:bodyPr/>
        <a:lstStyle/>
        <a:p>
          <a:endParaRPr lang="en-US" sz="1800" b="1">
            <a:effectLst/>
          </a:endParaRPr>
        </a:p>
      </dgm:t>
    </dgm:pt>
    <dgm:pt modelId="{76E054BB-952B-4DE8-9FCC-AB20FC8817F5}" type="sibTrans" cxnId="{90C1A8B1-E906-4384-A561-7E2F875A891B}">
      <dgm:prSet/>
      <dgm:spPr/>
      <dgm:t>
        <a:bodyPr/>
        <a:lstStyle/>
        <a:p>
          <a:endParaRPr lang="en-US" sz="1800" b="1">
            <a:effectLst/>
          </a:endParaRPr>
        </a:p>
      </dgm:t>
    </dgm:pt>
    <dgm:pt modelId="{C1228694-62F8-4252-A6D3-B05E53EABDF6}" type="pres">
      <dgm:prSet presAssocID="{C92A7350-E0F6-4E08-866B-3AC223B274D6}" presName="Name0" presStyleCnt="0">
        <dgm:presLayoutVars>
          <dgm:dir/>
          <dgm:animLvl val="lvl"/>
          <dgm:resizeHandles val="exact"/>
        </dgm:presLayoutVars>
      </dgm:prSet>
      <dgm:spPr/>
      <dgm:t>
        <a:bodyPr/>
        <a:lstStyle/>
        <a:p>
          <a:endParaRPr lang="en-US"/>
        </a:p>
      </dgm:t>
    </dgm:pt>
    <dgm:pt modelId="{4ACFF473-778C-4E73-BBB9-E8232347700E}" type="pres">
      <dgm:prSet presAssocID="{6AB015F0-2CC4-4B1C-AC97-4ED599A59FDE}" presName="boxAndChildren" presStyleCnt="0"/>
      <dgm:spPr/>
    </dgm:pt>
    <dgm:pt modelId="{BB26F7CB-9A3F-44E0-83FE-12A2FF3D317C}" type="pres">
      <dgm:prSet presAssocID="{6AB015F0-2CC4-4B1C-AC97-4ED599A59FDE}" presName="parentTextBox" presStyleLbl="node1" presStyleIdx="0" presStyleCnt="3"/>
      <dgm:spPr/>
      <dgm:t>
        <a:bodyPr/>
        <a:lstStyle/>
        <a:p>
          <a:endParaRPr lang="en-US"/>
        </a:p>
      </dgm:t>
    </dgm:pt>
    <dgm:pt modelId="{1879783D-26B2-4527-B212-A1C7B3DD781B}" type="pres">
      <dgm:prSet presAssocID="{192A614D-B39B-4FFC-8D25-078D07176949}" presName="sp" presStyleCnt="0"/>
      <dgm:spPr/>
    </dgm:pt>
    <dgm:pt modelId="{4040A088-D660-4AC0-85B1-60B559B60F1D}" type="pres">
      <dgm:prSet presAssocID="{1838CD1C-EEDD-42B0-B912-1371A2BD22F4}" presName="arrowAndChildren" presStyleCnt="0"/>
      <dgm:spPr/>
    </dgm:pt>
    <dgm:pt modelId="{18594AB6-E4A0-442D-B641-EC1FDBDE6ACB}" type="pres">
      <dgm:prSet presAssocID="{1838CD1C-EEDD-42B0-B912-1371A2BD22F4}" presName="parentTextArrow" presStyleLbl="node1" presStyleIdx="1" presStyleCnt="3"/>
      <dgm:spPr/>
      <dgm:t>
        <a:bodyPr/>
        <a:lstStyle/>
        <a:p>
          <a:endParaRPr lang="en-US"/>
        </a:p>
      </dgm:t>
    </dgm:pt>
    <dgm:pt modelId="{0D3AFA93-F956-4F42-8040-3E09AF48A7BB}" type="pres">
      <dgm:prSet presAssocID="{3BA6F649-D1D8-4894-9A05-46097C1BD9AE}" presName="sp" presStyleCnt="0"/>
      <dgm:spPr/>
    </dgm:pt>
    <dgm:pt modelId="{304E7F9F-5B24-495A-AC99-19987FE7264E}" type="pres">
      <dgm:prSet presAssocID="{3FE75C78-CC60-42D5-9328-288210FC2061}" presName="arrowAndChildren" presStyleCnt="0"/>
      <dgm:spPr/>
    </dgm:pt>
    <dgm:pt modelId="{79C797BE-76B5-4B13-B25F-8ABA1BF50A73}" type="pres">
      <dgm:prSet presAssocID="{3FE75C78-CC60-42D5-9328-288210FC2061}" presName="parentTextArrow" presStyleLbl="node1" presStyleIdx="2" presStyleCnt="3"/>
      <dgm:spPr/>
      <dgm:t>
        <a:bodyPr/>
        <a:lstStyle/>
        <a:p>
          <a:endParaRPr lang="en-US"/>
        </a:p>
      </dgm:t>
    </dgm:pt>
  </dgm:ptLst>
  <dgm:cxnLst>
    <dgm:cxn modelId="{579998D8-088A-4B05-807C-5D50A38F446D}" type="presOf" srcId="{1838CD1C-EEDD-42B0-B912-1371A2BD22F4}" destId="{18594AB6-E4A0-442D-B641-EC1FDBDE6ACB}" srcOrd="0" destOrd="0" presId="urn:microsoft.com/office/officeart/2005/8/layout/process4"/>
    <dgm:cxn modelId="{0DA7BDC7-AEFC-4E12-AF7E-FBAAB66FE25A}" type="presOf" srcId="{6AB015F0-2CC4-4B1C-AC97-4ED599A59FDE}" destId="{BB26F7CB-9A3F-44E0-83FE-12A2FF3D317C}" srcOrd="0" destOrd="0" presId="urn:microsoft.com/office/officeart/2005/8/layout/process4"/>
    <dgm:cxn modelId="{A5A98361-A896-43B5-9B31-09BE039704CF}" type="presOf" srcId="{3FE75C78-CC60-42D5-9328-288210FC2061}" destId="{79C797BE-76B5-4B13-B25F-8ABA1BF50A73}" srcOrd="0" destOrd="0" presId="urn:microsoft.com/office/officeart/2005/8/layout/process4"/>
    <dgm:cxn modelId="{E67BC30D-7BFA-4993-9374-2C87FC211506}" srcId="{C92A7350-E0F6-4E08-866B-3AC223B274D6}" destId="{3FE75C78-CC60-42D5-9328-288210FC2061}" srcOrd="0" destOrd="0" parTransId="{67AE4566-3D10-4C51-81D3-F704E180AE6E}" sibTransId="{3BA6F649-D1D8-4894-9A05-46097C1BD9AE}"/>
    <dgm:cxn modelId="{90C1A8B1-E906-4384-A561-7E2F875A891B}" srcId="{C92A7350-E0F6-4E08-866B-3AC223B274D6}" destId="{6AB015F0-2CC4-4B1C-AC97-4ED599A59FDE}" srcOrd="2" destOrd="0" parTransId="{29F5B9E1-744F-4C66-AFBD-C5B8DB8B1CE9}" sibTransId="{76E054BB-952B-4DE8-9FCC-AB20FC8817F5}"/>
    <dgm:cxn modelId="{39CE66BD-1214-4205-BF52-49677D24E7F0}" srcId="{C92A7350-E0F6-4E08-866B-3AC223B274D6}" destId="{1838CD1C-EEDD-42B0-B912-1371A2BD22F4}" srcOrd="1" destOrd="0" parTransId="{539EE54F-FC02-43BB-A539-511670C9B154}" sibTransId="{192A614D-B39B-4FFC-8D25-078D07176949}"/>
    <dgm:cxn modelId="{DCCD92DD-2D5F-4157-ABFD-528544B608F9}" type="presOf" srcId="{C92A7350-E0F6-4E08-866B-3AC223B274D6}" destId="{C1228694-62F8-4252-A6D3-B05E53EABDF6}" srcOrd="0" destOrd="0" presId="urn:microsoft.com/office/officeart/2005/8/layout/process4"/>
    <dgm:cxn modelId="{82BB7282-6FEE-4268-B216-10FB1603F337}" type="presParOf" srcId="{C1228694-62F8-4252-A6D3-B05E53EABDF6}" destId="{4ACFF473-778C-4E73-BBB9-E8232347700E}" srcOrd="0" destOrd="0" presId="urn:microsoft.com/office/officeart/2005/8/layout/process4"/>
    <dgm:cxn modelId="{10EDF28C-86BF-4C2B-BD9B-E0017D031892}" type="presParOf" srcId="{4ACFF473-778C-4E73-BBB9-E8232347700E}" destId="{BB26F7CB-9A3F-44E0-83FE-12A2FF3D317C}" srcOrd="0" destOrd="0" presId="urn:microsoft.com/office/officeart/2005/8/layout/process4"/>
    <dgm:cxn modelId="{99282C00-1A6E-4151-852E-A3A07D8CBF50}" type="presParOf" srcId="{C1228694-62F8-4252-A6D3-B05E53EABDF6}" destId="{1879783D-26B2-4527-B212-A1C7B3DD781B}" srcOrd="1" destOrd="0" presId="urn:microsoft.com/office/officeart/2005/8/layout/process4"/>
    <dgm:cxn modelId="{79BC0DE4-B91B-4D13-A23B-2214FBEE9174}" type="presParOf" srcId="{C1228694-62F8-4252-A6D3-B05E53EABDF6}" destId="{4040A088-D660-4AC0-85B1-60B559B60F1D}" srcOrd="2" destOrd="0" presId="urn:microsoft.com/office/officeart/2005/8/layout/process4"/>
    <dgm:cxn modelId="{B09914F4-90F7-4C56-BB95-54FADB5580E3}" type="presParOf" srcId="{4040A088-D660-4AC0-85B1-60B559B60F1D}" destId="{18594AB6-E4A0-442D-B641-EC1FDBDE6ACB}" srcOrd="0" destOrd="0" presId="urn:microsoft.com/office/officeart/2005/8/layout/process4"/>
    <dgm:cxn modelId="{F1BBF1B8-9429-4ED8-993A-C51F985E8E78}" type="presParOf" srcId="{C1228694-62F8-4252-A6D3-B05E53EABDF6}" destId="{0D3AFA93-F956-4F42-8040-3E09AF48A7BB}" srcOrd="3" destOrd="0" presId="urn:microsoft.com/office/officeart/2005/8/layout/process4"/>
    <dgm:cxn modelId="{CCF839B3-83A3-453B-9000-4DBA7A9C0D1A}" type="presParOf" srcId="{C1228694-62F8-4252-A6D3-B05E53EABDF6}" destId="{304E7F9F-5B24-495A-AC99-19987FE7264E}" srcOrd="4" destOrd="0" presId="urn:microsoft.com/office/officeart/2005/8/layout/process4"/>
    <dgm:cxn modelId="{93A99B27-CB01-4ADA-9C5B-876A88EEA41F}" type="presParOf" srcId="{304E7F9F-5B24-495A-AC99-19987FE7264E}" destId="{79C797BE-76B5-4B13-B25F-8ABA1BF50A7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C6398-A85A-47D3-BBF8-1AC590F2E99A}">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76457-71A7-4802-84DD-53DFF1762425}">
      <dsp:nvSpPr>
        <dsp:cNvPr id="0" name=""/>
        <dsp:cNvSpPr/>
      </dsp:nvSpPr>
      <dsp:spPr>
        <a:xfrm>
          <a:off x="628203" y="317582"/>
          <a:ext cx="7538938" cy="117522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8497" tIns="71120" rIns="71120" bIns="71120" numCol="1" spcCol="1270" anchor="ctr" anchorCtr="0">
          <a:noAutofit/>
        </a:bodyPr>
        <a:lstStyle/>
        <a:p>
          <a:pPr lvl="0" algn="l" defTabSz="1244600">
            <a:lnSpc>
              <a:spcPct val="90000"/>
            </a:lnSpc>
            <a:spcBef>
              <a:spcPct val="0"/>
            </a:spcBef>
            <a:spcAft>
              <a:spcPct val="35000"/>
            </a:spcAft>
          </a:pPr>
          <a:r>
            <a:rPr lang="en-US" altLang="en-US" sz="2800" b="1" kern="1200" dirty="0" smtClean="0">
              <a:ea typeface="+mn-ea"/>
              <a:cs typeface="+mn-cs"/>
            </a:rPr>
            <a:t>Introduction to the topic: Incorporating Infectious Disease Planning into a School Emergency Operations Plan (EOP)</a:t>
          </a:r>
          <a:endParaRPr lang="en-US" altLang="en-US" sz="2800" b="1" kern="1200" dirty="0">
            <a:ea typeface="+mn-ea"/>
            <a:cs typeface="+mn-cs"/>
          </a:endParaRPr>
        </a:p>
      </dsp:txBody>
      <dsp:txXfrm>
        <a:off x="628203" y="317582"/>
        <a:ext cx="7538938" cy="1175220"/>
      </dsp:txXfrm>
    </dsp:sp>
    <dsp:sp modelId="{B908A990-4267-4372-8A6C-BB51ACA242A4}">
      <dsp:nvSpPr>
        <dsp:cNvPr id="0" name=""/>
        <dsp:cNvSpPr/>
      </dsp:nvSpPr>
      <dsp:spPr>
        <a:xfrm>
          <a:off x="62458" y="339441"/>
          <a:ext cx="1131490" cy="113150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9E13CD-25F4-4BD7-91F1-94B032AE5536}">
      <dsp:nvSpPr>
        <dsp:cNvPr id="0" name=""/>
        <dsp:cNvSpPr/>
      </dsp:nvSpPr>
      <dsp:spPr>
        <a:xfrm>
          <a:off x="957241" y="1690347"/>
          <a:ext cx="7209900" cy="1145267"/>
        </a:xfrm>
        <a:prstGeom prst="rect">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8497" tIns="71120" rIns="71120" bIns="71120" numCol="1" spcCol="1270" anchor="ctr" anchorCtr="0">
          <a:noAutofit/>
        </a:bodyPr>
        <a:lstStyle/>
        <a:p>
          <a:pPr lvl="0" algn="l" defTabSz="1244600">
            <a:lnSpc>
              <a:spcPct val="90000"/>
            </a:lnSpc>
            <a:spcBef>
              <a:spcPct val="0"/>
            </a:spcBef>
            <a:spcAft>
              <a:spcPct val="35000"/>
            </a:spcAft>
          </a:pPr>
          <a:r>
            <a:rPr lang="en-US" altLang="en-US" sz="2800" b="1" kern="1200" dirty="0" smtClean="0">
              <a:ea typeface="+mn-ea"/>
              <a:cs typeface="+mn-cs"/>
            </a:rPr>
            <a:t>Connection to the six step planning process</a:t>
          </a:r>
          <a:endParaRPr lang="en-US" altLang="en-US" sz="2800" b="1" kern="1200" dirty="0">
            <a:ea typeface="+mn-ea"/>
            <a:cs typeface="+mn-cs"/>
          </a:endParaRPr>
        </a:p>
      </dsp:txBody>
      <dsp:txXfrm>
        <a:off x="957241" y="1690347"/>
        <a:ext cx="7209900" cy="1145267"/>
      </dsp:txXfrm>
    </dsp:sp>
    <dsp:sp modelId="{AEB72CB5-B7C7-45A7-816D-C3315F7739D0}">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B7DB540B-05DC-4401-9F6A-554690EB91C6}">
      <dsp:nvSpPr>
        <dsp:cNvPr id="0" name=""/>
        <dsp:cNvSpPr/>
      </dsp:nvSpPr>
      <dsp:spPr>
        <a:xfrm>
          <a:off x="628203" y="3024601"/>
          <a:ext cx="7538938" cy="1192337"/>
        </a:xfrm>
        <a:prstGeom prst="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8497" tIns="71120" rIns="71120" bIns="71120" numCol="1" spcCol="1270" anchor="ctr" anchorCtr="0">
          <a:noAutofit/>
        </a:bodyPr>
        <a:lstStyle/>
        <a:p>
          <a:pPr lvl="0" algn="l" defTabSz="1244600">
            <a:lnSpc>
              <a:spcPct val="90000"/>
            </a:lnSpc>
            <a:spcBef>
              <a:spcPct val="0"/>
            </a:spcBef>
            <a:spcAft>
              <a:spcPct val="35000"/>
            </a:spcAft>
          </a:pPr>
          <a:r>
            <a:rPr lang="en-US" altLang="en-US" sz="2800" b="1" kern="1200" dirty="0" smtClean="0">
              <a:ea typeface="+mn-ea"/>
              <a:cs typeface="+mn-cs"/>
            </a:rPr>
            <a:t>Summary and next steps</a:t>
          </a:r>
          <a:endParaRPr lang="en-US" altLang="en-US" sz="2800" b="1" kern="1200" dirty="0">
            <a:ea typeface="+mn-ea"/>
            <a:cs typeface="+mn-cs"/>
          </a:endParaRPr>
        </a:p>
      </dsp:txBody>
      <dsp:txXfrm>
        <a:off x="628203" y="3024601"/>
        <a:ext cx="7538938" cy="1192337"/>
      </dsp:txXfrm>
    </dsp:sp>
    <dsp:sp modelId="{2789D502-5072-4B01-8D60-84B9F6BF6DB4}">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8786B-DDE1-4E22-B6AD-DCEF5DD29445}">
      <dsp:nvSpPr>
        <dsp:cNvPr id="0" name=""/>
        <dsp:cNvSpPr/>
      </dsp:nvSpPr>
      <dsp:spPr>
        <a:xfrm>
          <a:off x="0" y="17158"/>
          <a:ext cx="7977353" cy="4329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effectLst/>
            </a:rPr>
            <a:t>Promote early treatment for those who may be at higher risk;</a:t>
          </a:r>
          <a:endParaRPr lang="en-US" sz="1800" b="1" kern="1200" dirty="0">
            <a:effectLst/>
          </a:endParaRPr>
        </a:p>
      </dsp:txBody>
      <dsp:txXfrm>
        <a:off x="21132" y="38290"/>
        <a:ext cx="7935089" cy="390636"/>
      </dsp:txXfrm>
    </dsp:sp>
    <dsp:sp modelId="{314CCC8F-F5C2-4CDE-901E-C47272A8AEAF}">
      <dsp:nvSpPr>
        <dsp:cNvPr id="0" name=""/>
        <dsp:cNvSpPr/>
      </dsp:nvSpPr>
      <dsp:spPr>
        <a:xfrm>
          <a:off x="0" y="478858"/>
          <a:ext cx="7977353" cy="432900"/>
        </a:xfrm>
        <a:prstGeom prst="roundRect">
          <a:avLst/>
        </a:prstGeom>
        <a:solidFill>
          <a:srgbClr val="B0CA7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effectLst/>
            </a:rPr>
            <a:t>Advise the sick to stay home from school and school events;</a:t>
          </a:r>
          <a:endParaRPr lang="en-US" sz="1800" b="1" kern="1200" dirty="0">
            <a:effectLst/>
          </a:endParaRPr>
        </a:p>
      </dsp:txBody>
      <dsp:txXfrm>
        <a:off x="21132" y="499990"/>
        <a:ext cx="7935089" cy="390636"/>
      </dsp:txXfrm>
    </dsp:sp>
    <dsp:sp modelId="{CD6F42A4-10AF-4580-B49A-13F4F80F2FBC}">
      <dsp:nvSpPr>
        <dsp:cNvPr id="0" name=""/>
        <dsp:cNvSpPr/>
      </dsp:nvSpPr>
      <dsp:spPr>
        <a:xfrm>
          <a:off x="0" y="940558"/>
          <a:ext cx="7977353" cy="4329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effectLst/>
            </a:rPr>
            <a:t>Conduct active screening for illness at school; </a:t>
          </a:r>
          <a:endParaRPr lang="en-US" sz="1800" b="1" kern="1200" dirty="0">
            <a:effectLst/>
          </a:endParaRPr>
        </a:p>
      </dsp:txBody>
      <dsp:txXfrm>
        <a:off x="21132" y="961690"/>
        <a:ext cx="7935089" cy="390636"/>
      </dsp:txXfrm>
    </dsp:sp>
    <dsp:sp modelId="{9BBC96DE-2FA4-4EB7-889A-D0E6FCF7B8A8}">
      <dsp:nvSpPr>
        <dsp:cNvPr id="0" name=""/>
        <dsp:cNvSpPr/>
      </dsp:nvSpPr>
      <dsp:spPr>
        <a:xfrm>
          <a:off x="0" y="1402259"/>
          <a:ext cx="7977353" cy="432900"/>
        </a:xfrm>
        <a:prstGeom prst="roundRect">
          <a:avLst/>
        </a:prstGeom>
        <a:solidFill>
          <a:srgbClr val="B0CA7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effectLst/>
            </a:rPr>
            <a:t>Separate sick students and staff at school; </a:t>
          </a:r>
          <a:endParaRPr lang="en-US" sz="1800" b="1" kern="1200" dirty="0">
            <a:effectLst/>
          </a:endParaRPr>
        </a:p>
      </dsp:txBody>
      <dsp:txXfrm>
        <a:off x="21132" y="1423391"/>
        <a:ext cx="7935089" cy="390636"/>
      </dsp:txXfrm>
    </dsp:sp>
    <dsp:sp modelId="{FF259054-4442-4B66-AEE6-7CEE3F1D143F}">
      <dsp:nvSpPr>
        <dsp:cNvPr id="0" name=""/>
        <dsp:cNvSpPr/>
      </dsp:nvSpPr>
      <dsp:spPr>
        <a:xfrm>
          <a:off x="0" y="1863959"/>
          <a:ext cx="7977353" cy="4329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effectLst/>
            </a:rPr>
            <a:t>Increase social distances within the school environment;</a:t>
          </a:r>
          <a:endParaRPr lang="en-US" sz="1800" b="1" kern="1200" dirty="0">
            <a:effectLst/>
          </a:endParaRPr>
        </a:p>
      </dsp:txBody>
      <dsp:txXfrm>
        <a:off x="21132" y="1885091"/>
        <a:ext cx="7935089" cy="390636"/>
      </dsp:txXfrm>
    </dsp:sp>
    <dsp:sp modelId="{F2996269-5819-430B-9A65-9E2E2B5B5C26}">
      <dsp:nvSpPr>
        <dsp:cNvPr id="0" name=""/>
        <dsp:cNvSpPr/>
      </dsp:nvSpPr>
      <dsp:spPr>
        <a:xfrm>
          <a:off x="0" y="2325659"/>
          <a:ext cx="7977353" cy="432900"/>
        </a:xfrm>
        <a:prstGeom prst="roundRect">
          <a:avLst/>
        </a:prstGeom>
        <a:solidFill>
          <a:srgbClr val="B0CA7C"/>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effectLst/>
            </a:rPr>
            <a:t>Adapt attendance policies; and</a:t>
          </a:r>
          <a:endParaRPr lang="en-US" sz="1800" b="1" kern="1200" dirty="0">
            <a:effectLst/>
          </a:endParaRPr>
        </a:p>
      </dsp:txBody>
      <dsp:txXfrm>
        <a:off x="21132" y="2346791"/>
        <a:ext cx="7935089" cy="390636"/>
      </dsp:txXfrm>
    </dsp:sp>
    <dsp:sp modelId="{88488060-7B58-4670-B6A4-D3C45F9F134F}">
      <dsp:nvSpPr>
        <dsp:cNvPr id="0" name=""/>
        <dsp:cNvSpPr/>
      </dsp:nvSpPr>
      <dsp:spPr>
        <a:xfrm>
          <a:off x="0" y="2787359"/>
          <a:ext cx="7977353" cy="43290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effectLst/>
            </a:rPr>
            <a:t>Consider school dismissals.</a:t>
          </a:r>
          <a:endParaRPr lang="en-US" sz="1800" b="1" kern="1200" dirty="0">
            <a:effectLst/>
          </a:endParaRPr>
        </a:p>
      </dsp:txBody>
      <dsp:txXfrm>
        <a:off x="21132" y="2808491"/>
        <a:ext cx="7935089" cy="3906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BE04B8-9C63-4DAC-91C5-6CE89323F4CD}">
      <dsp:nvSpPr>
        <dsp:cNvPr id="0" name=""/>
        <dsp:cNvSpPr/>
      </dsp:nvSpPr>
      <dsp:spPr>
        <a:xfrm>
          <a:off x="0" y="617261"/>
          <a:ext cx="7541940" cy="2493445"/>
        </a:xfrm>
        <a:prstGeom prst="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5338" tIns="153627" rIns="585338" bIns="142240" numCol="1" spcCol="1270" anchor="t" anchorCtr="0">
          <a:noAutofit/>
        </a:bodyPr>
        <a:lstStyle/>
        <a:p>
          <a:pPr marL="228600" lvl="1" indent="-228600" algn="l" defTabSz="889000" rtl="0">
            <a:lnSpc>
              <a:spcPct val="90000"/>
            </a:lnSpc>
            <a:spcBef>
              <a:spcPct val="0"/>
            </a:spcBef>
            <a:spcAft>
              <a:spcPct val="15000"/>
            </a:spcAft>
            <a:buChar char="••"/>
          </a:pPr>
          <a:endParaRPr lang="en-US" sz="2000" b="0" kern="1200" dirty="0">
            <a:effectLst>
              <a:outerShdw blurRad="38100" dist="38100" dir="2700000" algn="tl">
                <a:srgbClr val="000000">
                  <a:alpha val="43137"/>
                </a:srgbClr>
              </a:outerShdw>
            </a:effectLst>
          </a:endParaRPr>
        </a:p>
        <a:p>
          <a:pPr marL="457200" lvl="2" indent="-228600" algn="l" defTabSz="889000">
            <a:lnSpc>
              <a:spcPct val="90000"/>
            </a:lnSpc>
            <a:spcBef>
              <a:spcPct val="0"/>
            </a:spcBef>
            <a:spcAft>
              <a:spcPct val="15000"/>
            </a:spcAft>
            <a:buChar char="••"/>
          </a:pPr>
          <a:r>
            <a:rPr lang="en-US" sz="2000" b="0" kern="1200" dirty="0" smtClean="0">
              <a:effectLst/>
            </a:rPr>
            <a:t>Use pre-determined spokesperson(s);</a:t>
          </a:r>
          <a:endParaRPr lang="en-US" sz="2000" b="0" kern="1200" dirty="0">
            <a:effectLst/>
          </a:endParaRPr>
        </a:p>
        <a:p>
          <a:pPr marL="457200" lvl="2" indent="-228600" algn="l" defTabSz="889000">
            <a:lnSpc>
              <a:spcPct val="90000"/>
            </a:lnSpc>
            <a:spcBef>
              <a:spcPct val="0"/>
            </a:spcBef>
            <a:spcAft>
              <a:spcPct val="15000"/>
            </a:spcAft>
            <a:buChar char="••"/>
          </a:pPr>
          <a:r>
            <a:rPr lang="en-US" sz="2000" b="0" kern="1200" dirty="0" smtClean="0">
              <a:effectLst/>
            </a:rPr>
            <a:t>Ask for input from knowledgeable practitioners;</a:t>
          </a:r>
          <a:endParaRPr lang="en-US" sz="2000" b="0" kern="1200" dirty="0">
            <a:effectLst/>
          </a:endParaRPr>
        </a:p>
        <a:p>
          <a:pPr marL="457200" lvl="2" indent="-228600" algn="l" defTabSz="889000">
            <a:lnSpc>
              <a:spcPct val="90000"/>
            </a:lnSpc>
            <a:spcBef>
              <a:spcPct val="0"/>
            </a:spcBef>
            <a:spcAft>
              <a:spcPct val="15000"/>
            </a:spcAft>
            <a:buChar char="••"/>
          </a:pPr>
          <a:r>
            <a:rPr lang="en-US" sz="2000" b="0" kern="1200" dirty="0" smtClean="0">
              <a:effectLst/>
            </a:rPr>
            <a:t>Be consistent with communication efforts;</a:t>
          </a:r>
          <a:endParaRPr lang="en-US" sz="2000" b="0" kern="1200" dirty="0">
            <a:effectLst/>
          </a:endParaRPr>
        </a:p>
        <a:p>
          <a:pPr marL="457200" lvl="2" indent="-228600" algn="l" defTabSz="889000">
            <a:lnSpc>
              <a:spcPct val="90000"/>
            </a:lnSpc>
            <a:spcBef>
              <a:spcPct val="0"/>
            </a:spcBef>
            <a:spcAft>
              <a:spcPct val="15000"/>
            </a:spcAft>
            <a:buChar char="••"/>
          </a:pPr>
          <a:r>
            <a:rPr lang="en-US" sz="2000" b="0" kern="1200" dirty="0" smtClean="0">
              <a:effectLst/>
            </a:rPr>
            <a:t>Coordinate communication;</a:t>
          </a:r>
          <a:endParaRPr lang="en-US" sz="2000" b="0" kern="1200" dirty="0">
            <a:effectLst/>
          </a:endParaRPr>
        </a:p>
        <a:p>
          <a:pPr marL="457200" lvl="2" indent="-228600" algn="l" defTabSz="889000">
            <a:lnSpc>
              <a:spcPct val="90000"/>
            </a:lnSpc>
            <a:spcBef>
              <a:spcPct val="0"/>
            </a:spcBef>
            <a:spcAft>
              <a:spcPct val="15000"/>
            </a:spcAft>
            <a:buChar char="••"/>
          </a:pPr>
          <a:r>
            <a:rPr lang="en-US" sz="2000" b="0" kern="1200" dirty="0" smtClean="0">
              <a:effectLst/>
            </a:rPr>
            <a:t>Consider the target audience; and</a:t>
          </a:r>
          <a:endParaRPr lang="en-US" sz="2000" b="0" kern="1200" dirty="0">
            <a:effectLst/>
          </a:endParaRPr>
        </a:p>
        <a:p>
          <a:pPr marL="457200" lvl="2" indent="-228600" algn="l" defTabSz="889000">
            <a:lnSpc>
              <a:spcPct val="90000"/>
            </a:lnSpc>
            <a:spcBef>
              <a:spcPct val="0"/>
            </a:spcBef>
            <a:spcAft>
              <a:spcPct val="15000"/>
            </a:spcAft>
            <a:buChar char="••"/>
          </a:pPr>
          <a:r>
            <a:rPr lang="en-US" sz="2000" b="0" kern="1200" dirty="0" smtClean="0">
              <a:effectLst/>
            </a:rPr>
            <a:t>Consider multiple communication methods.</a:t>
          </a:r>
          <a:endParaRPr lang="en-US" sz="2000" b="0" kern="1200" dirty="0">
            <a:effectLst/>
          </a:endParaRPr>
        </a:p>
        <a:p>
          <a:pPr marL="171450" lvl="1" indent="-171450" algn="l" defTabSz="755650" rtl="0">
            <a:lnSpc>
              <a:spcPct val="90000"/>
            </a:lnSpc>
            <a:spcBef>
              <a:spcPct val="0"/>
            </a:spcBef>
            <a:spcAft>
              <a:spcPct val="15000"/>
            </a:spcAft>
            <a:buChar char="••"/>
          </a:pPr>
          <a:endParaRPr lang="en-US" sz="1700" kern="1200" dirty="0"/>
        </a:p>
      </dsp:txBody>
      <dsp:txXfrm>
        <a:off x="0" y="617261"/>
        <a:ext cx="7541940" cy="2493445"/>
      </dsp:txXfrm>
    </dsp:sp>
    <dsp:sp modelId="{9D73456E-6BC8-4BD2-89A5-6A1FC175C955}">
      <dsp:nvSpPr>
        <dsp:cNvPr id="0" name=""/>
        <dsp:cNvSpPr/>
      </dsp:nvSpPr>
      <dsp:spPr>
        <a:xfrm>
          <a:off x="364809" y="204951"/>
          <a:ext cx="5031008" cy="681874"/>
        </a:xfrm>
        <a:prstGeom prst="round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547" tIns="0" rIns="199547" bIns="0" numCol="1" spcCol="1270" anchor="ctr" anchorCtr="0">
          <a:noAutofit/>
        </a:bodyPr>
        <a:lstStyle/>
        <a:p>
          <a:pPr lvl="0" algn="l" defTabSz="800100" rtl="0">
            <a:lnSpc>
              <a:spcPct val="90000"/>
            </a:lnSpc>
            <a:spcBef>
              <a:spcPct val="0"/>
            </a:spcBef>
            <a:spcAft>
              <a:spcPct val="35000"/>
            </a:spcAft>
          </a:pPr>
          <a:r>
            <a:rPr lang="en-US" sz="1800" b="1" kern="1200" dirty="0" smtClean="0"/>
            <a:t>Incorporate recommended practices for effective communication:</a:t>
          </a:r>
          <a:endParaRPr lang="en-US" sz="1800" b="1" kern="1200" dirty="0"/>
        </a:p>
      </dsp:txBody>
      <dsp:txXfrm>
        <a:off x="398095" y="238237"/>
        <a:ext cx="4964436" cy="6153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6F7A8-2419-488D-BBD2-5D8173DFEF87}">
      <dsp:nvSpPr>
        <dsp:cNvPr id="0" name=""/>
        <dsp:cNvSpPr/>
      </dsp:nvSpPr>
      <dsp:spPr>
        <a:xfrm rot="5400000">
          <a:off x="-204069" y="281968"/>
          <a:ext cx="1180981" cy="772843"/>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66775">
            <a:lnSpc>
              <a:spcPct val="90000"/>
            </a:lnSpc>
            <a:spcBef>
              <a:spcPct val="0"/>
            </a:spcBef>
            <a:spcAft>
              <a:spcPct val="35000"/>
            </a:spcAft>
          </a:pPr>
          <a:r>
            <a:rPr lang="en-US" sz="1950" b="0" kern="1200" dirty="0" smtClean="0">
              <a:effectLst/>
            </a:rPr>
            <a:t> </a:t>
          </a:r>
          <a:endParaRPr lang="en-US" sz="1950" b="0" kern="1200" dirty="0">
            <a:effectLst/>
          </a:endParaRPr>
        </a:p>
      </dsp:txBody>
      <dsp:txXfrm rot="-5400000">
        <a:off x="1" y="464321"/>
        <a:ext cx="772843" cy="408138"/>
      </dsp:txXfrm>
    </dsp:sp>
    <dsp:sp modelId="{B12A5654-8656-4002-9A2D-3B42A0EB78D2}">
      <dsp:nvSpPr>
        <dsp:cNvPr id="0" name=""/>
        <dsp:cNvSpPr/>
      </dsp:nvSpPr>
      <dsp:spPr>
        <a:xfrm rot="5400000">
          <a:off x="4025174" y="-3248943"/>
          <a:ext cx="943581" cy="7448244"/>
        </a:xfrm>
        <a:prstGeom prst="round2SameRect">
          <a:avLst/>
        </a:prstGeom>
        <a:solidFill>
          <a:schemeClr val="accent3">
            <a:lumMod val="20000"/>
            <a:lumOff val="80000"/>
            <a:alpha val="9000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22325">
            <a:lnSpc>
              <a:spcPct val="90000"/>
            </a:lnSpc>
            <a:spcBef>
              <a:spcPct val="0"/>
            </a:spcBef>
            <a:spcAft>
              <a:spcPct val="15000"/>
            </a:spcAft>
            <a:buChar char="••"/>
          </a:pPr>
          <a:r>
            <a:rPr lang="en-US" sz="1850" b="0" kern="1200" dirty="0" smtClean="0">
              <a:effectLst/>
            </a:rPr>
            <a:t>Train staff on the EOP, including on the section about roles and responsibilities (this should be aligned with NIMS/ICS).</a:t>
          </a:r>
          <a:endParaRPr lang="en-US" sz="1850" b="0" kern="1200" dirty="0">
            <a:effectLst/>
          </a:endParaRPr>
        </a:p>
      </dsp:txBody>
      <dsp:txXfrm rot="-5400000">
        <a:off x="772843" y="49450"/>
        <a:ext cx="7402182" cy="851457"/>
      </dsp:txXfrm>
    </dsp:sp>
    <dsp:sp modelId="{8916EF1F-1068-4984-B81F-416271E19EB5}">
      <dsp:nvSpPr>
        <dsp:cNvPr id="0" name=""/>
        <dsp:cNvSpPr/>
      </dsp:nvSpPr>
      <dsp:spPr>
        <a:xfrm rot="5400000">
          <a:off x="-242750" y="1419703"/>
          <a:ext cx="1258343" cy="772843"/>
        </a:xfrm>
        <a:prstGeom prst="chevron">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w="9525" cap="flat" cmpd="sng" algn="ctr">
          <a:solidFill>
            <a:schemeClr val="accent3">
              <a:hueOff val="5625132"/>
              <a:satOff val="-8440"/>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66775">
            <a:lnSpc>
              <a:spcPct val="90000"/>
            </a:lnSpc>
            <a:spcBef>
              <a:spcPct val="0"/>
            </a:spcBef>
            <a:spcAft>
              <a:spcPct val="35000"/>
            </a:spcAft>
          </a:pPr>
          <a:endParaRPr lang="en-US" sz="1950" b="0" kern="1200" dirty="0">
            <a:effectLst/>
          </a:endParaRPr>
        </a:p>
      </dsp:txBody>
      <dsp:txXfrm rot="-5400000">
        <a:off x="1" y="1563375"/>
        <a:ext cx="772843" cy="485500"/>
      </dsp:txXfrm>
    </dsp:sp>
    <dsp:sp modelId="{EDCAB113-14D2-41B6-969E-F7D8C2AB4751}">
      <dsp:nvSpPr>
        <dsp:cNvPr id="0" name=""/>
        <dsp:cNvSpPr/>
      </dsp:nvSpPr>
      <dsp:spPr>
        <a:xfrm rot="5400000">
          <a:off x="3976741" y="-2111208"/>
          <a:ext cx="1040449" cy="7448244"/>
        </a:xfrm>
        <a:prstGeom prst="round2SameRect">
          <a:avLst/>
        </a:prstGeom>
        <a:solidFill>
          <a:schemeClr val="accent5">
            <a:lumMod val="20000"/>
            <a:lumOff val="80000"/>
            <a:alpha val="9000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22325">
            <a:lnSpc>
              <a:spcPct val="90000"/>
            </a:lnSpc>
            <a:spcBef>
              <a:spcPct val="0"/>
            </a:spcBef>
            <a:spcAft>
              <a:spcPct val="15000"/>
            </a:spcAft>
            <a:buChar char="••"/>
          </a:pPr>
          <a:r>
            <a:rPr lang="en-US" sz="1850" b="0" kern="1200" dirty="0" smtClean="0">
              <a:effectLst/>
            </a:rPr>
            <a:t>As required by the Occupational Safety and Health Administration, train staff annually on universal precautions; train new staff upon employment. Ensure all staff are prepared with necessary supplies (e.g., gloves).</a:t>
          </a:r>
          <a:endParaRPr lang="en-US" sz="1850" b="0" kern="1200" dirty="0">
            <a:effectLst/>
          </a:endParaRPr>
        </a:p>
      </dsp:txBody>
      <dsp:txXfrm rot="-5400000">
        <a:off x="772844" y="1143480"/>
        <a:ext cx="7397453" cy="938867"/>
      </dsp:txXfrm>
    </dsp:sp>
    <dsp:sp modelId="{98445D13-5F2E-452D-A2B1-3F2C1CBC17E5}">
      <dsp:nvSpPr>
        <dsp:cNvPr id="0" name=""/>
        <dsp:cNvSpPr/>
      </dsp:nvSpPr>
      <dsp:spPr>
        <a:xfrm rot="5400000">
          <a:off x="-201954" y="2580506"/>
          <a:ext cx="1176753" cy="772843"/>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66775">
            <a:lnSpc>
              <a:spcPct val="90000"/>
            </a:lnSpc>
            <a:spcBef>
              <a:spcPct val="0"/>
            </a:spcBef>
            <a:spcAft>
              <a:spcPct val="35000"/>
            </a:spcAft>
          </a:pPr>
          <a:r>
            <a:rPr lang="en-US" sz="1950" b="0" kern="1200" dirty="0" smtClean="0">
              <a:effectLst/>
            </a:rPr>
            <a:t> </a:t>
          </a:r>
          <a:endParaRPr lang="en-US" sz="1950" b="0" kern="1200" dirty="0">
            <a:effectLst/>
          </a:endParaRPr>
        </a:p>
      </dsp:txBody>
      <dsp:txXfrm rot="-5400000">
        <a:off x="2" y="2764973"/>
        <a:ext cx="772843" cy="403910"/>
      </dsp:txXfrm>
    </dsp:sp>
    <dsp:sp modelId="{878DC876-A5E4-41D9-9569-1714C25471D8}">
      <dsp:nvSpPr>
        <dsp:cNvPr id="0" name=""/>
        <dsp:cNvSpPr/>
      </dsp:nvSpPr>
      <dsp:spPr>
        <a:xfrm rot="5400000">
          <a:off x="3992353" y="-950404"/>
          <a:ext cx="1009224" cy="7448244"/>
        </a:xfrm>
        <a:prstGeom prst="round2SameRect">
          <a:avLst/>
        </a:prstGeom>
        <a:solidFill>
          <a:schemeClr val="accent4">
            <a:lumMod val="20000"/>
            <a:lumOff val="80000"/>
            <a:alpha val="9000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22325">
            <a:lnSpc>
              <a:spcPct val="90000"/>
            </a:lnSpc>
            <a:spcBef>
              <a:spcPct val="0"/>
            </a:spcBef>
            <a:spcAft>
              <a:spcPct val="15000"/>
            </a:spcAft>
            <a:buChar char="••"/>
          </a:pPr>
          <a:r>
            <a:rPr lang="en-US" sz="1850" b="0" kern="1200" dirty="0" smtClean="0">
              <a:effectLst/>
            </a:rPr>
            <a:t>Test plans regularly, using both tabletop exercises, full-scale drills, and real-world situations.</a:t>
          </a:r>
          <a:endParaRPr lang="en-US" sz="1850" b="0" kern="1200" dirty="0">
            <a:effectLst/>
          </a:endParaRPr>
        </a:p>
      </dsp:txBody>
      <dsp:txXfrm rot="-5400000">
        <a:off x="772843" y="2318372"/>
        <a:ext cx="7398978" cy="9106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8C90B-5CC6-4B26-A6FC-D1D3612DF49C}">
      <dsp:nvSpPr>
        <dsp:cNvPr id="0" name=""/>
        <dsp:cNvSpPr/>
      </dsp:nvSpPr>
      <dsp:spPr>
        <a:xfrm>
          <a:off x="0" y="0"/>
          <a:ext cx="4326543" cy="4326543"/>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FFD38-F867-4379-93CD-D0A92D30EFEB}">
      <dsp:nvSpPr>
        <dsp:cNvPr id="0" name=""/>
        <dsp:cNvSpPr/>
      </dsp:nvSpPr>
      <dsp:spPr>
        <a:xfrm>
          <a:off x="2163271" y="0"/>
          <a:ext cx="5703721" cy="4326543"/>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smtClean="0"/>
            <a:t>Schools should consider a variety of diseases when incorporating infectious disease planning into their school EOPs.</a:t>
          </a:r>
          <a:endParaRPr lang="en-US" sz="2000" b="0" kern="1200" dirty="0"/>
        </a:p>
      </dsp:txBody>
      <dsp:txXfrm>
        <a:off x="2163271" y="0"/>
        <a:ext cx="5703721" cy="1297965"/>
      </dsp:txXfrm>
    </dsp:sp>
    <dsp:sp modelId="{EEF918B2-8B8F-4458-B7A9-D48679889805}">
      <dsp:nvSpPr>
        <dsp:cNvPr id="0" name=""/>
        <dsp:cNvSpPr/>
      </dsp:nvSpPr>
      <dsp:spPr>
        <a:xfrm>
          <a:off x="757146" y="1297965"/>
          <a:ext cx="2812250" cy="2812250"/>
        </a:xfrm>
        <a:prstGeom prst="pie">
          <a:avLst>
            <a:gd name="adj1" fmla="val 5400000"/>
            <a:gd name="adj2" fmla="val 1620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751F3-9AD4-4F55-BA17-428D29267413}">
      <dsp:nvSpPr>
        <dsp:cNvPr id="0" name=""/>
        <dsp:cNvSpPr/>
      </dsp:nvSpPr>
      <dsp:spPr>
        <a:xfrm>
          <a:off x="2163271" y="1297965"/>
          <a:ext cx="5703721" cy="281225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smtClean="0"/>
            <a:t>Planning should be based on close collaboration with local public health officials. </a:t>
          </a:r>
          <a:endParaRPr lang="en-US" sz="2000" b="0" kern="1200" dirty="0"/>
        </a:p>
      </dsp:txBody>
      <dsp:txXfrm>
        <a:off x="2163271" y="1297965"/>
        <a:ext cx="5703721" cy="1297961"/>
      </dsp:txXfrm>
    </dsp:sp>
    <dsp:sp modelId="{0FF561B5-AE0F-4DF7-A950-CBFBAE982008}">
      <dsp:nvSpPr>
        <dsp:cNvPr id="0" name=""/>
        <dsp:cNvSpPr/>
      </dsp:nvSpPr>
      <dsp:spPr>
        <a:xfrm>
          <a:off x="1545818" y="2595927"/>
          <a:ext cx="1297961" cy="1297961"/>
        </a:xfrm>
        <a:prstGeom prst="pie">
          <a:avLst>
            <a:gd name="adj1" fmla="val 5400000"/>
            <a:gd name="adj2" fmla="val 1620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50ADF-35F7-4FB0-A351-0E1909A70F49}">
      <dsp:nvSpPr>
        <dsp:cNvPr id="0" name=""/>
        <dsp:cNvSpPr/>
      </dsp:nvSpPr>
      <dsp:spPr>
        <a:xfrm>
          <a:off x="2163271" y="2777179"/>
          <a:ext cx="5703721" cy="1549363"/>
        </a:xfrm>
        <a:prstGeom prst="rect">
          <a:avLst/>
        </a:prstGeom>
        <a:solidFill>
          <a:schemeClr val="lt1">
            <a:hueOff val="0"/>
            <a:satOff val="0"/>
            <a:lum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smtClean="0"/>
            <a:t>Schools should be prepared to enforce multiple response measures to support the community in the event of a mild to severe outbreak affecting large and small portions of the population. </a:t>
          </a:r>
          <a:endParaRPr lang="en-US" sz="2000" b="0" kern="1200" dirty="0"/>
        </a:p>
      </dsp:txBody>
      <dsp:txXfrm>
        <a:off x="2163271" y="2777179"/>
        <a:ext cx="5703721" cy="15493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B82B2-ED70-4CEF-A15F-2AFC871696E4}">
      <dsp:nvSpPr>
        <dsp:cNvPr id="0" name=""/>
        <dsp:cNvSpPr/>
      </dsp:nvSpPr>
      <dsp:spPr>
        <a:xfrm>
          <a:off x="617219" y="0"/>
          <a:ext cx="6995160" cy="4525963"/>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5205E6-BA04-4B1E-A584-5847712C765E}">
      <dsp:nvSpPr>
        <dsp:cNvPr id="0" name=""/>
        <dsp:cNvSpPr/>
      </dsp:nvSpPr>
      <dsp:spPr>
        <a:xfrm>
          <a:off x="8840" y="1357788"/>
          <a:ext cx="2648902" cy="181038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t>What are three things you learned from this presentation? </a:t>
          </a:r>
          <a:endParaRPr lang="en-US" sz="2200" b="0" kern="1200" dirty="0"/>
        </a:p>
      </dsp:txBody>
      <dsp:txXfrm>
        <a:off x="97216" y="1446164"/>
        <a:ext cx="2472150" cy="1633633"/>
      </dsp:txXfrm>
    </dsp:sp>
    <dsp:sp modelId="{8D585A59-6975-463B-8753-9DB417D8617C}">
      <dsp:nvSpPr>
        <dsp:cNvPr id="0" name=""/>
        <dsp:cNvSpPr/>
      </dsp:nvSpPr>
      <dsp:spPr>
        <a:xfrm>
          <a:off x="2790348" y="1357788"/>
          <a:ext cx="2648902" cy="1810385"/>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t>How can you implement these at your school or district? </a:t>
          </a:r>
          <a:endParaRPr lang="en-US" sz="2200" b="0" kern="1200" dirty="0"/>
        </a:p>
      </dsp:txBody>
      <dsp:txXfrm>
        <a:off x="2878724" y="1446164"/>
        <a:ext cx="2472150" cy="1633633"/>
      </dsp:txXfrm>
    </dsp:sp>
    <dsp:sp modelId="{85FB4F84-D5E4-4B16-B6CB-F312FB046FFD}">
      <dsp:nvSpPr>
        <dsp:cNvPr id="0" name=""/>
        <dsp:cNvSpPr/>
      </dsp:nvSpPr>
      <dsp:spPr>
        <a:xfrm>
          <a:off x="5571857" y="1357788"/>
          <a:ext cx="2648902" cy="181038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dirty="0" smtClean="0"/>
            <a:t>What steps will you take to implement these changes in your school EOP?</a:t>
          </a:r>
          <a:endParaRPr lang="en-US" sz="2200" b="0" kern="1200" dirty="0"/>
        </a:p>
      </dsp:txBody>
      <dsp:txXfrm>
        <a:off x="5660233" y="1446164"/>
        <a:ext cx="2472150" cy="16336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5649D-4FFD-4A7A-B4FF-7BD17AEEA1F2}">
      <dsp:nvSpPr>
        <dsp:cNvPr id="0" name=""/>
        <dsp:cNvSpPr/>
      </dsp:nvSpPr>
      <dsp:spPr>
        <a:xfrm>
          <a:off x="0" y="123933"/>
          <a:ext cx="3443790" cy="1167579"/>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 </a:t>
          </a:r>
          <a:endParaRPr lang="en-US" sz="5400" kern="1200" dirty="0"/>
        </a:p>
      </dsp:txBody>
      <dsp:txXfrm>
        <a:off x="0" y="123933"/>
        <a:ext cx="3443790" cy="1167579"/>
      </dsp:txXfrm>
    </dsp:sp>
    <dsp:sp modelId="{4F5F2625-5B58-48D1-A9B2-C7F702598CC1}">
      <dsp:nvSpPr>
        <dsp:cNvPr id="0" name=""/>
        <dsp:cNvSpPr/>
      </dsp:nvSpPr>
      <dsp:spPr>
        <a:xfrm>
          <a:off x="0" y="1335116"/>
          <a:ext cx="4804559" cy="15402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bg1"/>
              </a:solidFill>
            </a:rPr>
            <a:t>http://rems.ed.gov </a:t>
          </a:r>
          <a:endParaRPr lang="en-US" sz="4000" kern="1200" dirty="0">
            <a:solidFill>
              <a:schemeClr val="bg1"/>
            </a:solidFill>
          </a:endParaRPr>
        </a:p>
      </dsp:txBody>
      <dsp:txXfrm>
        <a:off x="45111" y="1380227"/>
        <a:ext cx="4714337" cy="1449978"/>
      </dsp:txXfrm>
    </dsp:sp>
    <dsp:sp modelId="{3159B306-E9E6-4F25-8B4D-EBAE4D3CD632}">
      <dsp:nvSpPr>
        <dsp:cNvPr id="0" name=""/>
        <dsp:cNvSpPr/>
      </dsp:nvSpPr>
      <dsp:spPr>
        <a:xfrm>
          <a:off x="844" y="2989839"/>
          <a:ext cx="2352869" cy="15402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0"/>
            </a:spcAft>
          </a:pPr>
          <a:r>
            <a:rPr lang="en-US" sz="2800" b="1" kern="1200" dirty="0" smtClean="0">
              <a:hlinkClick xmlns:r="http://schemas.openxmlformats.org/officeDocument/2006/relationships" r:id="rId2"/>
            </a:rPr>
            <a:t>Join our Community of Practice!</a:t>
          </a:r>
          <a:endParaRPr lang="en-US" sz="2800" b="1" kern="1200" dirty="0"/>
        </a:p>
      </dsp:txBody>
      <dsp:txXfrm>
        <a:off x="45955" y="3034950"/>
        <a:ext cx="2262647" cy="1449978"/>
      </dsp:txXfrm>
    </dsp:sp>
    <dsp:sp modelId="{42A3D791-12CF-4DAF-AA2F-04180AD1DA23}">
      <dsp:nvSpPr>
        <dsp:cNvPr id="0" name=""/>
        <dsp:cNvSpPr/>
      </dsp:nvSpPr>
      <dsp:spPr>
        <a:xfrm>
          <a:off x="2495120" y="2991882"/>
          <a:ext cx="2352869" cy="1540200"/>
        </a:xfrm>
        <a:prstGeom prst="roundRect">
          <a:avLst>
            <a:gd name="adj" fmla="val 10000"/>
          </a:avLst>
        </a:prstGeom>
        <a:solidFill>
          <a:srgbClr val="9BBB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hlinkClick xmlns:r="http://schemas.openxmlformats.org/officeDocument/2006/relationships" r:id="rId3"/>
            </a:rPr>
            <a:t>Access Virtual Trainings</a:t>
          </a:r>
          <a:endParaRPr lang="en-US" sz="2800" b="1" kern="1200" dirty="0" smtClean="0"/>
        </a:p>
        <a:p>
          <a:pPr lvl="0" algn="ctr" defTabSz="1111250">
            <a:lnSpc>
              <a:spcPct val="90000"/>
            </a:lnSpc>
            <a:spcBef>
              <a:spcPct val="0"/>
            </a:spcBef>
            <a:spcAft>
              <a:spcPct val="35000"/>
            </a:spcAft>
          </a:pPr>
          <a:endParaRPr lang="en-US" sz="2000" b="1" kern="1200" dirty="0"/>
        </a:p>
      </dsp:txBody>
      <dsp:txXfrm>
        <a:off x="2540231" y="3036993"/>
        <a:ext cx="2262647" cy="1449978"/>
      </dsp:txXfrm>
    </dsp:sp>
    <dsp:sp modelId="{89D74893-BC86-4167-9411-5F74F3D03270}">
      <dsp:nvSpPr>
        <dsp:cNvPr id="0" name=""/>
        <dsp:cNvSpPr/>
      </dsp:nvSpPr>
      <dsp:spPr>
        <a:xfrm>
          <a:off x="4907447" y="1342058"/>
          <a:ext cx="2352869" cy="1540200"/>
        </a:xfrm>
        <a:prstGeom prst="roundRect">
          <a:avLst>
            <a:gd name="adj" fmla="val 10000"/>
          </a:avLst>
        </a:prstGeom>
        <a:solidFill>
          <a:srgbClr val="9BBB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smtClean="0">
              <a:hlinkClick xmlns:r="http://schemas.openxmlformats.org/officeDocument/2006/relationships" r:id="rId4"/>
            </a:rPr>
            <a:t>Get the Guide</a:t>
          </a:r>
          <a:endParaRPr lang="en-US" sz="3400" b="1" i="1" kern="1200" dirty="0"/>
        </a:p>
      </dsp:txBody>
      <dsp:txXfrm>
        <a:off x="4952558" y="1387169"/>
        <a:ext cx="2262647" cy="1449978"/>
      </dsp:txXfrm>
    </dsp:sp>
    <dsp:sp modelId="{D5EF7F5A-4DE4-400A-A6CF-93C9A9F2E32A}">
      <dsp:nvSpPr>
        <dsp:cNvPr id="0" name=""/>
        <dsp:cNvSpPr/>
      </dsp:nvSpPr>
      <dsp:spPr>
        <a:xfrm>
          <a:off x="4935775" y="2991882"/>
          <a:ext cx="2352869" cy="15402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0"/>
            </a:spcAft>
          </a:pPr>
          <a:r>
            <a:rPr lang="en-US" sz="2800" b="1" kern="1200" dirty="0" smtClean="0">
              <a:hlinkClick xmlns:r="http://schemas.openxmlformats.org/officeDocument/2006/relationships" r:id=""/>
            </a:rPr>
            <a:t>Request an </a:t>
          </a:r>
        </a:p>
        <a:p>
          <a:pPr lvl="0" algn="ctr" defTabSz="1244600">
            <a:lnSpc>
              <a:spcPct val="90000"/>
            </a:lnSpc>
            <a:spcBef>
              <a:spcPct val="0"/>
            </a:spcBef>
            <a:spcAft>
              <a:spcPts val="0"/>
            </a:spcAft>
          </a:pPr>
          <a:r>
            <a:rPr lang="en-US" sz="2800" b="1" kern="1200" dirty="0" smtClean="0">
              <a:hlinkClick xmlns:r="http://schemas.openxmlformats.org/officeDocument/2006/relationships" r:id=""/>
            </a:rPr>
            <a:t>On-site </a:t>
          </a:r>
        </a:p>
        <a:p>
          <a:pPr lvl="0" algn="ctr" defTabSz="1244600">
            <a:lnSpc>
              <a:spcPct val="90000"/>
            </a:lnSpc>
            <a:spcBef>
              <a:spcPct val="0"/>
            </a:spcBef>
            <a:spcAft>
              <a:spcPts val="0"/>
            </a:spcAft>
          </a:pPr>
          <a:r>
            <a:rPr lang="en-US" sz="2800" b="1" kern="1200" dirty="0" smtClean="0">
              <a:hlinkClick xmlns:r="http://schemas.openxmlformats.org/officeDocument/2006/relationships" r:id=""/>
            </a:rPr>
            <a:t>Training </a:t>
          </a:r>
          <a:endParaRPr lang="en-US" sz="2800" b="1" kern="1200" dirty="0"/>
        </a:p>
      </dsp:txBody>
      <dsp:txXfrm>
        <a:off x="4980886" y="3036993"/>
        <a:ext cx="2262647" cy="1449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56024-57C0-4F59-ACF8-1BC24F7E61C0}">
      <dsp:nvSpPr>
        <dsp:cNvPr id="0" name=""/>
        <dsp:cNvSpPr/>
      </dsp:nvSpPr>
      <dsp:spPr>
        <a:xfrm>
          <a:off x="1315477" y="0"/>
          <a:ext cx="6693400" cy="3767958"/>
        </a:xfrm>
        <a:prstGeom prst="swooshArrow">
          <a:avLst>
            <a:gd name="adj1" fmla="val 25000"/>
            <a:gd name="adj2" fmla="val 25000"/>
          </a:avLst>
        </a:prstGeom>
        <a:solidFill>
          <a:schemeClr val="accent5">
            <a:tint val="40000"/>
            <a:hueOff val="0"/>
            <a:satOff val="0"/>
            <a:lumOff val="0"/>
            <a:alphaOff val="0"/>
          </a:schemeClr>
        </a:solidFill>
        <a:ln>
          <a:solidFill>
            <a:schemeClr val="tx1"/>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CF0E4198-41AF-4935-8D0F-55426ED51C31}">
      <dsp:nvSpPr>
        <dsp:cNvPr id="0" name=""/>
        <dsp:cNvSpPr/>
      </dsp:nvSpPr>
      <dsp:spPr>
        <a:xfrm>
          <a:off x="2285470" y="2801853"/>
          <a:ext cx="138660" cy="138660"/>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185B94-8544-40B2-897A-3B59CF08B9F4}">
      <dsp:nvSpPr>
        <dsp:cNvPr id="0" name=""/>
        <dsp:cNvSpPr/>
      </dsp:nvSpPr>
      <dsp:spPr>
        <a:xfrm>
          <a:off x="2354801" y="2871183"/>
          <a:ext cx="1030913" cy="89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474" tIns="0" rIns="0" bIns="0" numCol="1" spcCol="1270" anchor="t" anchorCtr="0">
          <a:noAutofit/>
        </a:bodyPr>
        <a:lstStyle/>
        <a:p>
          <a:pPr lvl="0" algn="l" defTabSz="800100">
            <a:lnSpc>
              <a:spcPct val="90000"/>
            </a:lnSpc>
            <a:spcBef>
              <a:spcPct val="0"/>
            </a:spcBef>
            <a:spcAft>
              <a:spcPct val="35000"/>
            </a:spcAft>
          </a:pPr>
          <a:r>
            <a:rPr lang="en-US" sz="1800" b="1" kern="1200" dirty="0" smtClean="0"/>
            <a:t>Case</a:t>
          </a:r>
          <a:endParaRPr lang="en-US" sz="1800" b="1" kern="1200" dirty="0"/>
        </a:p>
      </dsp:txBody>
      <dsp:txXfrm>
        <a:off x="2354801" y="2871183"/>
        <a:ext cx="1030913" cy="896774"/>
      </dsp:txXfrm>
    </dsp:sp>
    <dsp:sp modelId="{0113759B-4861-4A99-AC82-BF5A8F147C3F}">
      <dsp:nvSpPr>
        <dsp:cNvPr id="0" name=""/>
        <dsp:cNvSpPr/>
      </dsp:nvSpPr>
      <dsp:spPr>
        <a:xfrm>
          <a:off x="3265139" y="1925426"/>
          <a:ext cx="241149" cy="241149"/>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396F7A5-050C-4D2A-BC5D-EFBAF01731CC}">
      <dsp:nvSpPr>
        <dsp:cNvPr id="0" name=""/>
        <dsp:cNvSpPr/>
      </dsp:nvSpPr>
      <dsp:spPr>
        <a:xfrm>
          <a:off x="3385714" y="2046001"/>
          <a:ext cx="1266033" cy="1721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780" tIns="0" rIns="0" bIns="0" numCol="1" spcCol="1270" anchor="t" anchorCtr="0">
          <a:noAutofit/>
        </a:bodyPr>
        <a:lstStyle/>
        <a:p>
          <a:pPr lvl="0" algn="l" defTabSz="800100">
            <a:lnSpc>
              <a:spcPct val="90000"/>
            </a:lnSpc>
            <a:spcBef>
              <a:spcPct val="0"/>
            </a:spcBef>
            <a:spcAft>
              <a:spcPct val="35000"/>
            </a:spcAft>
          </a:pPr>
          <a:r>
            <a:rPr lang="en-US" sz="1800" b="1" kern="1200" dirty="0" smtClean="0"/>
            <a:t>Outbreak</a:t>
          </a:r>
          <a:endParaRPr lang="en-US" sz="1800" b="1" kern="1200" dirty="0"/>
        </a:p>
      </dsp:txBody>
      <dsp:txXfrm>
        <a:off x="3385714" y="2046001"/>
        <a:ext cx="1266033" cy="1721956"/>
      </dsp:txXfrm>
    </dsp:sp>
    <dsp:sp modelId="{78B54ED1-692F-4CC5-A44C-1439F476D495}">
      <dsp:nvSpPr>
        <dsp:cNvPr id="0" name=""/>
        <dsp:cNvSpPr/>
      </dsp:nvSpPr>
      <dsp:spPr>
        <a:xfrm>
          <a:off x="4516101" y="1279598"/>
          <a:ext cx="319522" cy="319522"/>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22EC6E7-3940-40B3-90D1-8601D9F2CE30}">
      <dsp:nvSpPr>
        <dsp:cNvPr id="0" name=""/>
        <dsp:cNvSpPr/>
      </dsp:nvSpPr>
      <dsp:spPr>
        <a:xfrm>
          <a:off x="4675863" y="1439359"/>
          <a:ext cx="1266033" cy="232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309" tIns="0" rIns="0" bIns="0" numCol="1" spcCol="1270" anchor="t" anchorCtr="0">
          <a:noAutofit/>
        </a:bodyPr>
        <a:lstStyle/>
        <a:p>
          <a:pPr lvl="0" algn="l" defTabSz="800100">
            <a:lnSpc>
              <a:spcPct val="90000"/>
            </a:lnSpc>
            <a:spcBef>
              <a:spcPct val="0"/>
            </a:spcBef>
            <a:spcAft>
              <a:spcPct val="35000"/>
            </a:spcAft>
          </a:pPr>
          <a:r>
            <a:rPr lang="en-US" sz="1800" b="1" kern="1200" dirty="0" smtClean="0"/>
            <a:t>Epidemic</a:t>
          </a:r>
          <a:endParaRPr lang="en-US" sz="1800" b="1" kern="1200" dirty="0"/>
        </a:p>
      </dsp:txBody>
      <dsp:txXfrm>
        <a:off x="4675863" y="1439359"/>
        <a:ext cx="1266033" cy="2328598"/>
      </dsp:txXfrm>
    </dsp:sp>
    <dsp:sp modelId="{CFCD1277-7C20-4D30-860D-B22D6D8A98D2}">
      <dsp:nvSpPr>
        <dsp:cNvPr id="0" name=""/>
        <dsp:cNvSpPr/>
      </dsp:nvSpPr>
      <dsp:spPr>
        <a:xfrm>
          <a:off x="5878595" y="852312"/>
          <a:ext cx="428040" cy="428040"/>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51B98B6-08B3-4459-B73B-452322626B81}">
      <dsp:nvSpPr>
        <dsp:cNvPr id="0" name=""/>
        <dsp:cNvSpPr/>
      </dsp:nvSpPr>
      <dsp:spPr>
        <a:xfrm>
          <a:off x="6092615" y="1066332"/>
          <a:ext cx="1266033" cy="270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810" tIns="0" rIns="0" bIns="0" numCol="1" spcCol="1270" anchor="t" anchorCtr="0">
          <a:noAutofit/>
        </a:bodyPr>
        <a:lstStyle/>
        <a:p>
          <a:pPr lvl="0" algn="l" defTabSz="800100">
            <a:lnSpc>
              <a:spcPct val="90000"/>
            </a:lnSpc>
            <a:spcBef>
              <a:spcPct val="0"/>
            </a:spcBef>
            <a:spcAft>
              <a:spcPct val="35000"/>
            </a:spcAft>
          </a:pPr>
          <a:r>
            <a:rPr lang="en-US" sz="1800" b="1" kern="1200" dirty="0" smtClean="0"/>
            <a:t>Pandemic</a:t>
          </a:r>
          <a:endParaRPr lang="en-US" sz="1800" b="1" kern="1200" dirty="0"/>
        </a:p>
      </dsp:txBody>
      <dsp:txXfrm>
        <a:off x="6092615" y="1066332"/>
        <a:ext cx="1266033" cy="2701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2261F-E9A5-469E-9A5E-0A2D7E798BCC}">
      <dsp:nvSpPr>
        <dsp:cNvPr id="0" name=""/>
        <dsp:cNvSpPr/>
      </dsp:nvSpPr>
      <dsp:spPr>
        <a:xfrm>
          <a:off x="0" y="149293"/>
          <a:ext cx="5338010" cy="71878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kern="1200" dirty="0" smtClean="0">
              <a:effectLst/>
            </a:rPr>
            <a:t>Diseases transmit easily in a school environment.</a:t>
          </a:r>
          <a:endParaRPr lang="en-US" sz="1800" b="1" i="0" kern="1200" dirty="0">
            <a:effectLst/>
          </a:endParaRPr>
        </a:p>
      </dsp:txBody>
      <dsp:txXfrm>
        <a:off x="35088" y="184381"/>
        <a:ext cx="5267834" cy="648606"/>
      </dsp:txXfrm>
    </dsp:sp>
    <dsp:sp modelId="{CA52182C-45F8-486B-B8FD-EF2DEE2309AB}">
      <dsp:nvSpPr>
        <dsp:cNvPr id="0" name=""/>
        <dsp:cNvSpPr/>
      </dsp:nvSpPr>
      <dsp:spPr>
        <a:xfrm>
          <a:off x="0" y="1211962"/>
          <a:ext cx="5338010" cy="72244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kern="1200" dirty="0" smtClean="0">
              <a:effectLst/>
            </a:rPr>
            <a:t>Children may be susceptible to vaccine-preventable diseases.</a:t>
          </a:r>
          <a:endParaRPr lang="en-US" sz="1800" b="1" i="0" kern="1200" dirty="0">
            <a:effectLst/>
          </a:endParaRPr>
        </a:p>
      </dsp:txBody>
      <dsp:txXfrm>
        <a:off x="35267" y="1247229"/>
        <a:ext cx="5267476" cy="651906"/>
      </dsp:txXfrm>
    </dsp:sp>
    <dsp:sp modelId="{FD4624B7-DE0B-402A-900F-9960D70DFA52}">
      <dsp:nvSpPr>
        <dsp:cNvPr id="0" name=""/>
        <dsp:cNvSpPr/>
      </dsp:nvSpPr>
      <dsp:spPr>
        <a:xfrm>
          <a:off x="0" y="2286000"/>
          <a:ext cx="5338010" cy="730742"/>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kern="1200" dirty="0" smtClean="0">
              <a:effectLst/>
            </a:rPr>
            <a:t>There are variations in disease transmission between elementary and middle/high school students.</a:t>
          </a:r>
          <a:endParaRPr lang="en-US" sz="1800" b="1" i="0" kern="1200" dirty="0">
            <a:effectLst/>
          </a:endParaRPr>
        </a:p>
      </dsp:txBody>
      <dsp:txXfrm>
        <a:off x="35672" y="2321672"/>
        <a:ext cx="5266666" cy="659398"/>
      </dsp:txXfrm>
    </dsp:sp>
    <dsp:sp modelId="{B334D32F-6C16-47B4-8D55-2201A373B4C4}">
      <dsp:nvSpPr>
        <dsp:cNvPr id="0" name=""/>
        <dsp:cNvSpPr/>
      </dsp:nvSpPr>
      <dsp:spPr>
        <a:xfrm>
          <a:off x="0" y="3370969"/>
          <a:ext cx="5338010" cy="737434"/>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kern="1200" dirty="0" smtClean="0">
              <a:effectLst/>
            </a:rPr>
            <a:t>Many infectious diseases can be prevented.</a:t>
          </a:r>
          <a:endParaRPr lang="en-US" sz="1800" b="1" i="0" kern="1200" dirty="0">
            <a:effectLst/>
          </a:endParaRPr>
        </a:p>
      </dsp:txBody>
      <dsp:txXfrm>
        <a:off x="35999" y="3406968"/>
        <a:ext cx="5266012" cy="6654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41C11-8658-4D8F-B749-7106F5981FD4}">
      <dsp:nvSpPr>
        <dsp:cNvPr id="0" name=""/>
        <dsp:cNvSpPr/>
      </dsp:nvSpPr>
      <dsp:spPr>
        <a:xfrm>
          <a:off x="0" y="552987"/>
          <a:ext cx="7505208" cy="1660050"/>
        </a:xfrm>
        <a:prstGeom prst="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2488" tIns="354076" rIns="582488"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kern="1200" dirty="0" smtClean="0">
              <a:effectLst/>
            </a:rPr>
            <a:t>Forty percent of children ages 5-17 years missed 3 or more school days in the past year because of illness or injury.</a:t>
          </a:r>
          <a:endParaRPr lang="en-US" sz="1600" b="0" kern="1200" dirty="0">
            <a:effectLst/>
          </a:endParaRPr>
        </a:p>
        <a:p>
          <a:pPr marL="171450" lvl="1" indent="-171450" algn="l" defTabSz="711200" rtl="0">
            <a:lnSpc>
              <a:spcPct val="90000"/>
            </a:lnSpc>
            <a:spcBef>
              <a:spcPct val="0"/>
            </a:spcBef>
            <a:spcAft>
              <a:spcPct val="15000"/>
            </a:spcAft>
            <a:buChar char="••"/>
          </a:pPr>
          <a:r>
            <a:rPr lang="en-US" sz="1600" b="0" kern="1200" dirty="0" smtClean="0">
              <a:effectLst/>
            </a:rPr>
            <a:t>Nearly 22 million school days are lost each year due to colds alone.</a:t>
          </a:r>
          <a:endParaRPr lang="en-US" sz="1600" b="0" kern="1200" dirty="0">
            <a:effectLst/>
          </a:endParaRPr>
        </a:p>
        <a:p>
          <a:pPr marL="171450" lvl="1" indent="-171450" algn="l" defTabSz="711200" rtl="0">
            <a:lnSpc>
              <a:spcPct val="90000"/>
            </a:lnSpc>
            <a:spcBef>
              <a:spcPct val="0"/>
            </a:spcBef>
            <a:spcAft>
              <a:spcPct val="15000"/>
            </a:spcAft>
            <a:buChar char="••"/>
          </a:pPr>
          <a:r>
            <a:rPr lang="en-US" sz="1600" b="0" kern="1200" dirty="0" smtClean="0">
              <a:effectLst/>
            </a:rPr>
            <a:t>Thirty-eight million school days are missed each year due to the influenza virus.</a:t>
          </a:r>
          <a:endParaRPr lang="en-US" sz="1600" b="0" kern="1200" dirty="0">
            <a:effectLst/>
          </a:endParaRPr>
        </a:p>
      </dsp:txBody>
      <dsp:txXfrm>
        <a:off x="0" y="552987"/>
        <a:ext cx="7505208" cy="1660050"/>
      </dsp:txXfrm>
    </dsp:sp>
    <dsp:sp modelId="{531A0365-B7B9-4ED5-8884-1FB26E7FD4B4}">
      <dsp:nvSpPr>
        <dsp:cNvPr id="0" name=""/>
        <dsp:cNvSpPr/>
      </dsp:nvSpPr>
      <dsp:spPr>
        <a:xfrm>
          <a:off x="374893" y="32237"/>
          <a:ext cx="5248515" cy="771669"/>
        </a:xfrm>
        <a:prstGeom prst="round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575" tIns="0" rIns="198575" bIns="0" numCol="1" spcCol="1270" anchor="ctr" anchorCtr="0">
          <a:noAutofit/>
        </a:bodyPr>
        <a:lstStyle/>
        <a:p>
          <a:pPr lvl="0" algn="l" defTabSz="800100" rtl="0">
            <a:lnSpc>
              <a:spcPct val="90000"/>
            </a:lnSpc>
            <a:spcBef>
              <a:spcPct val="0"/>
            </a:spcBef>
            <a:spcAft>
              <a:spcPct val="35000"/>
            </a:spcAft>
          </a:pPr>
          <a:r>
            <a:rPr lang="en-US" sz="1800" b="1" kern="1200" dirty="0" smtClean="0">
              <a:effectLst/>
            </a:rPr>
            <a:t>Infectious diseases account for millions of school days lost each year for K-12 public school students in the United States.</a:t>
          </a:r>
          <a:endParaRPr lang="en-US" sz="1800" b="1" kern="1200" dirty="0">
            <a:effectLst/>
          </a:endParaRPr>
        </a:p>
      </dsp:txBody>
      <dsp:txXfrm>
        <a:off x="412563" y="69907"/>
        <a:ext cx="5173175" cy="6963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2CDE2-A628-4372-890F-294E7B664962}">
      <dsp:nvSpPr>
        <dsp:cNvPr id="0" name=""/>
        <dsp:cNvSpPr/>
      </dsp:nvSpPr>
      <dsp:spPr>
        <a:xfrm>
          <a:off x="0" y="473246"/>
          <a:ext cx="5785944" cy="1260000"/>
        </a:xfrm>
        <a:prstGeom prst="rect">
          <a:avLst/>
        </a:prstGeom>
        <a:solidFill>
          <a:schemeClr val="lt1">
            <a:alpha val="90000"/>
            <a:hueOff val="0"/>
            <a:satOff val="0"/>
            <a:lumOff val="0"/>
            <a:alphaOff val="0"/>
          </a:schemeClr>
        </a:solidFill>
        <a:ln w="9525" cap="flat" cmpd="sng" algn="ctr">
          <a:solidFill>
            <a:schemeClr val="accent3">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9054" tIns="416560" rIns="449054"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kern="1200" dirty="0" smtClean="0">
              <a:effectLst/>
            </a:rPr>
            <a:t>Schools are group setting in which people are in close contact.</a:t>
          </a:r>
          <a:endParaRPr lang="en-US" sz="1600" b="0" kern="1200" dirty="0">
            <a:effectLst/>
          </a:endParaRPr>
        </a:p>
        <a:p>
          <a:pPr marL="171450" lvl="1" indent="-171450" algn="l" defTabSz="711200" rtl="0">
            <a:lnSpc>
              <a:spcPct val="90000"/>
            </a:lnSpc>
            <a:spcBef>
              <a:spcPct val="0"/>
            </a:spcBef>
            <a:spcAft>
              <a:spcPct val="15000"/>
            </a:spcAft>
            <a:buChar char="••"/>
          </a:pPr>
          <a:r>
            <a:rPr lang="en-US" sz="1600" b="0" kern="1200" dirty="0" smtClean="0">
              <a:effectLst/>
            </a:rPr>
            <a:t>People share supplies and equipment. </a:t>
          </a:r>
          <a:endParaRPr lang="en-US" sz="1600" b="0" kern="1200" dirty="0">
            <a:effectLst/>
          </a:endParaRPr>
        </a:p>
      </dsp:txBody>
      <dsp:txXfrm>
        <a:off x="0" y="473246"/>
        <a:ext cx="5785944" cy="1260000"/>
      </dsp:txXfrm>
    </dsp:sp>
    <dsp:sp modelId="{95623E72-735F-497C-A349-7982E844527E}">
      <dsp:nvSpPr>
        <dsp:cNvPr id="0" name=""/>
        <dsp:cNvSpPr/>
      </dsp:nvSpPr>
      <dsp:spPr>
        <a:xfrm>
          <a:off x="289014" y="18255"/>
          <a:ext cx="4101315" cy="750191"/>
        </a:xfrm>
        <a:prstGeom prst="round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3086" tIns="0" rIns="153086" bIns="0" numCol="1" spcCol="1270" anchor="ctr" anchorCtr="0">
          <a:noAutofit/>
        </a:bodyPr>
        <a:lstStyle/>
        <a:p>
          <a:pPr lvl="0" algn="l" defTabSz="800100" rtl="0">
            <a:lnSpc>
              <a:spcPct val="90000"/>
            </a:lnSpc>
            <a:spcBef>
              <a:spcPct val="0"/>
            </a:spcBef>
            <a:spcAft>
              <a:spcPct val="35000"/>
            </a:spcAft>
          </a:pPr>
          <a:r>
            <a:rPr lang="en-US" sz="1800" b="1" kern="1200" dirty="0" smtClean="0">
              <a:effectLst/>
            </a:rPr>
            <a:t>Schools inherently foster the transmission of infections.</a:t>
          </a:r>
          <a:endParaRPr lang="en-US" sz="1800" b="1" kern="1200" dirty="0">
            <a:effectLst/>
          </a:endParaRPr>
        </a:p>
      </dsp:txBody>
      <dsp:txXfrm>
        <a:off x="325635" y="54876"/>
        <a:ext cx="4028073" cy="6769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37A9A-519F-4C19-A3AC-96449C66CF94}">
      <dsp:nvSpPr>
        <dsp:cNvPr id="0" name=""/>
        <dsp:cNvSpPr/>
      </dsp:nvSpPr>
      <dsp:spPr>
        <a:xfrm>
          <a:off x="3701633" y="1374530"/>
          <a:ext cx="2715298" cy="488110"/>
        </a:xfrm>
        <a:custGeom>
          <a:avLst/>
          <a:gdLst/>
          <a:ahLst/>
          <a:cxnLst/>
          <a:rect l="0" t="0" r="0" b="0"/>
          <a:pathLst>
            <a:path>
              <a:moveTo>
                <a:pt x="0" y="0"/>
              </a:moveTo>
              <a:lnTo>
                <a:pt x="0" y="345338"/>
              </a:lnTo>
              <a:lnTo>
                <a:pt x="2715298" y="345338"/>
              </a:lnTo>
              <a:lnTo>
                <a:pt x="2715298" y="48811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196CDA-9B79-49CB-B6FF-3097617C63E7}">
      <dsp:nvSpPr>
        <dsp:cNvPr id="0" name=""/>
        <dsp:cNvSpPr/>
      </dsp:nvSpPr>
      <dsp:spPr>
        <a:xfrm>
          <a:off x="3600470" y="1374530"/>
          <a:ext cx="91440" cy="488110"/>
        </a:xfrm>
        <a:custGeom>
          <a:avLst/>
          <a:gdLst/>
          <a:ahLst/>
          <a:cxnLst/>
          <a:rect l="0" t="0" r="0" b="0"/>
          <a:pathLst>
            <a:path>
              <a:moveTo>
                <a:pt x="101163" y="0"/>
              </a:moveTo>
              <a:lnTo>
                <a:pt x="101163" y="345338"/>
              </a:lnTo>
              <a:lnTo>
                <a:pt x="45720" y="345338"/>
              </a:lnTo>
              <a:lnTo>
                <a:pt x="45720" y="48811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1506A8-1444-43D9-8641-CDB47F823F8A}">
      <dsp:nvSpPr>
        <dsp:cNvPr id="0" name=""/>
        <dsp:cNvSpPr/>
      </dsp:nvSpPr>
      <dsp:spPr>
        <a:xfrm>
          <a:off x="931046" y="1374530"/>
          <a:ext cx="2770586" cy="488110"/>
        </a:xfrm>
        <a:custGeom>
          <a:avLst/>
          <a:gdLst/>
          <a:ahLst/>
          <a:cxnLst/>
          <a:rect l="0" t="0" r="0" b="0"/>
          <a:pathLst>
            <a:path>
              <a:moveTo>
                <a:pt x="2770586" y="0"/>
              </a:moveTo>
              <a:lnTo>
                <a:pt x="2770586" y="345338"/>
              </a:lnTo>
              <a:lnTo>
                <a:pt x="0" y="345338"/>
              </a:lnTo>
              <a:lnTo>
                <a:pt x="0" y="488110"/>
              </a:lnTo>
            </a:path>
          </a:pathLst>
        </a:custGeom>
        <a:noFill/>
        <a:ln w="25400" cap="flat" cmpd="sng" algn="ctr">
          <a:solidFill>
            <a:schemeClr val="accent3">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2EB3D8-14B5-4B93-B907-3E703DC71642}">
      <dsp:nvSpPr>
        <dsp:cNvPr id="0" name=""/>
        <dsp:cNvSpPr/>
      </dsp:nvSpPr>
      <dsp:spPr>
        <a:xfrm>
          <a:off x="2580323" y="292324"/>
          <a:ext cx="2242619" cy="1082206"/>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115C0C-CAB7-4B3B-8296-BA1D97B4F6C4}">
      <dsp:nvSpPr>
        <dsp:cNvPr id="0" name=""/>
        <dsp:cNvSpPr/>
      </dsp:nvSpPr>
      <dsp:spPr>
        <a:xfrm>
          <a:off x="2751563" y="455002"/>
          <a:ext cx="2242619" cy="108220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t>SCHOOL EOP</a:t>
          </a:r>
          <a:endParaRPr lang="en-US" sz="1700" b="1" kern="1200" dirty="0"/>
        </a:p>
      </dsp:txBody>
      <dsp:txXfrm>
        <a:off x="2783260" y="486699"/>
        <a:ext cx="2179225" cy="1018812"/>
      </dsp:txXfrm>
    </dsp:sp>
    <dsp:sp modelId="{10491B81-A66C-48BC-8BC7-AC0FE02F4786}">
      <dsp:nvSpPr>
        <dsp:cNvPr id="0" name=""/>
        <dsp:cNvSpPr/>
      </dsp:nvSpPr>
      <dsp:spPr>
        <a:xfrm>
          <a:off x="3961" y="1862640"/>
          <a:ext cx="1854170" cy="1966610"/>
        </a:xfrm>
        <a:prstGeom prst="roundRect">
          <a:avLst>
            <a:gd name="adj" fmla="val 10000"/>
          </a:avLst>
        </a:prstGeom>
        <a:solidFill>
          <a:schemeClr val="accent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17FE739-F78B-455E-8851-818299D6B33E}">
      <dsp:nvSpPr>
        <dsp:cNvPr id="0" name=""/>
        <dsp:cNvSpPr/>
      </dsp:nvSpPr>
      <dsp:spPr>
        <a:xfrm>
          <a:off x="175201" y="2025318"/>
          <a:ext cx="1854170" cy="196661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BASIC PLAN</a:t>
          </a:r>
          <a:endParaRPr lang="en-US" sz="1600" b="1" kern="1200" dirty="0"/>
        </a:p>
      </dsp:txBody>
      <dsp:txXfrm>
        <a:off x="229508" y="2079625"/>
        <a:ext cx="1745556" cy="1857996"/>
      </dsp:txXfrm>
    </dsp:sp>
    <dsp:sp modelId="{1E7BF7A1-7414-4907-B6E1-5F7271B9448A}">
      <dsp:nvSpPr>
        <dsp:cNvPr id="0" name=""/>
        <dsp:cNvSpPr/>
      </dsp:nvSpPr>
      <dsp:spPr>
        <a:xfrm>
          <a:off x="2204418" y="1862640"/>
          <a:ext cx="2883542" cy="2062232"/>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B0D74A-4634-4C16-AF8C-815879AA37A4}">
      <dsp:nvSpPr>
        <dsp:cNvPr id="0" name=""/>
        <dsp:cNvSpPr/>
      </dsp:nvSpPr>
      <dsp:spPr>
        <a:xfrm>
          <a:off x="2375659" y="2025318"/>
          <a:ext cx="2883542" cy="206223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t>FUNCTIONAL ANNEXES</a:t>
          </a:r>
          <a:endParaRPr lang="en-US" sz="1600" b="1" kern="1200" dirty="0" smtClean="0"/>
        </a:p>
        <a:p>
          <a:pPr lvl="0" algn="l" defTabSz="711200">
            <a:lnSpc>
              <a:spcPct val="90000"/>
            </a:lnSpc>
            <a:spcBef>
              <a:spcPct val="0"/>
            </a:spcBef>
            <a:spcAft>
              <a:spcPct val="35000"/>
            </a:spcAft>
          </a:pPr>
          <a:endParaRPr lang="en-US" sz="1600" b="1" kern="1200" dirty="0" smtClean="0"/>
        </a:p>
        <a:p>
          <a:pPr lvl="0" algn="l" defTabSz="711200">
            <a:lnSpc>
              <a:spcPct val="90000"/>
            </a:lnSpc>
            <a:spcBef>
              <a:spcPct val="0"/>
            </a:spcBef>
            <a:spcAft>
              <a:spcPct val="35000"/>
            </a:spcAft>
          </a:pPr>
          <a:endParaRPr lang="en-US" sz="1600" b="1" kern="1200" dirty="0" smtClean="0"/>
        </a:p>
        <a:p>
          <a:pPr lvl="0" algn="l" defTabSz="711200">
            <a:lnSpc>
              <a:spcPct val="90000"/>
            </a:lnSpc>
            <a:spcBef>
              <a:spcPct val="0"/>
            </a:spcBef>
            <a:spcAft>
              <a:spcPct val="35000"/>
            </a:spcAft>
          </a:pPr>
          <a:endParaRPr lang="en-US" sz="1600" b="1" kern="1200" dirty="0" smtClean="0"/>
        </a:p>
        <a:p>
          <a:pPr lvl="0" algn="l" defTabSz="711200">
            <a:lnSpc>
              <a:spcPct val="90000"/>
            </a:lnSpc>
            <a:spcBef>
              <a:spcPct val="0"/>
            </a:spcBef>
            <a:spcAft>
              <a:spcPct val="35000"/>
            </a:spcAft>
          </a:pPr>
          <a:endParaRPr lang="en-US" sz="1600" b="1" kern="1200" dirty="0" smtClean="0"/>
        </a:p>
        <a:p>
          <a:pPr lvl="0" algn="l" defTabSz="711200">
            <a:lnSpc>
              <a:spcPct val="90000"/>
            </a:lnSpc>
            <a:spcBef>
              <a:spcPct val="0"/>
            </a:spcBef>
            <a:spcAft>
              <a:spcPct val="35000"/>
            </a:spcAft>
          </a:pPr>
          <a:endParaRPr lang="en-US" sz="1600" kern="1200" dirty="0" smtClean="0"/>
        </a:p>
      </dsp:txBody>
      <dsp:txXfrm>
        <a:off x="2436060" y="2085719"/>
        <a:ext cx="2762740" cy="1941430"/>
      </dsp:txXfrm>
    </dsp:sp>
    <dsp:sp modelId="{AD25C476-09F7-454B-84DF-012FCAFF94A9}">
      <dsp:nvSpPr>
        <dsp:cNvPr id="0" name=""/>
        <dsp:cNvSpPr/>
      </dsp:nvSpPr>
      <dsp:spPr>
        <a:xfrm>
          <a:off x="5430596" y="1862640"/>
          <a:ext cx="1972670" cy="1966610"/>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172F109-C0C0-48C8-BA9A-5552644DA2C9}">
      <dsp:nvSpPr>
        <dsp:cNvPr id="0" name=""/>
        <dsp:cNvSpPr/>
      </dsp:nvSpPr>
      <dsp:spPr>
        <a:xfrm>
          <a:off x="5601836" y="2025318"/>
          <a:ext cx="1972670" cy="196661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THREAT- AND HAZARD-SPECIFIC ANNEXES</a:t>
          </a:r>
        </a:p>
        <a:p>
          <a:pPr lvl="0" algn="ctr" defTabSz="711200">
            <a:lnSpc>
              <a:spcPct val="90000"/>
            </a:lnSpc>
            <a:spcBef>
              <a:spcPct val="0"/>
            </a:spcBef>
            <a:spcAft>
              <a:spcPct val="35000"/>
            </a:spcAft>
          </a:pPr>
          <a:endParaRPr lang="en-US" sz="1600" b="1" kern="1200" dirty="0" smtClean="0"/>
        </a:p>
        <a:p>
          <a:pPr lvl="0" algn="l" defTabSz="711200">
            <a:lnSpc>
              <a:spcPct val="90000"/>
            </a:lnSpc>
            <a:spcBef>
              <a:spcPct val="0"/>
            </a:spcBef>
            <a:spcAft>
              <a:spcPct val="35000"/>
            </a:spcAft>
          </a:pPr>
          <a:endParaRPr lang="en-US" sz="1600" b="1" kern="1200" dirty="0" smtClean="0"/>
        </a:p>
        <a:p>
          <a:pPr lvl="0" algn="l" defTabSz="711200">
            <a:lnSpc>
              <a:spcPct val="90000"/>
            </a:lnSpc>
            <a:spcBef>
              <a:spcPct val="0"/>
            </a:spcBef>
            <a:spcAft>
              <a:spcPct val="35000"/>
            </a:spcAft>
          </a:pPr>
          <a:endParaRPr lang="en-US" sz="1600" b="1" kern="1200" dirty="0" smtClean="0"/>
        </a:p>
        <a:p>
          <a:pPr lvl="0" algn="l" defTabSz="711200">
            <a:lnSpc>
              <a:spcPct val="90000"/>
            </a:lnSpc>
            <a:spcBef>
              <a:spcPct val="0"/>
            </a:spcBef>
            <a:spcAft>
              <a:spcPct val="35000"/>
            </a:spcAft>
          </a:pPr>
          <a:endParaRPr lang="en-US" sz="1600" b="1" kern="1200" dirty="0" smtClean="0"/>
        </a:p>
      </dsp:txBody>
      <dsp:txXfrm>
        <a:off x="5659436" y="2082918"/>
        <a:ext cx="1857470" cy="18514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96CCF-D70D-4B45-BD00-035C9AE673D4}">
      <dsp:nvSpPr>
        <dsp:cNvPr id="0" name=""/>
        <dsp:cNvSpPr/>
      </dsp:nvSpPr>
      <dsp:spPr>
        <a:xfrm>
          <a:off x="0" y="0"/>
          <a:ext cx="3962939" cy="831179"/>
        </a:xfrm>
        <a:prstGeom prst="roundRect">
          <a:avLst>
            <a:gd name="adj" fmla="val 10000"/>
          </a:avLst>
        </a:prstGeom>
        <a:no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endParaRPr lang="en-US" sz="1800" kern="1200" dirty="0">
            <a:effectLst>
              <a:outerShdw blurRad="38100" dist="38100" dir="2700000" algn="tl">
                <a:srgbClr val="000000">
                  <a:alpha val="43137"/>
                </a:srgbClr>
              </a:outerShdw>
            </a:effectLst>
          </a:endParaRPr>
        </a:p>
      </dsp:txBody>
      <dsp:txXfrm>
        <a:off x="24344" y="24344"/>
        <a:ext cx="2968785" cy="782491"/>
      </dsp:txXfrm>
    </dsp:sp>
    <dsp:sp modelId="{7E8F167A-5B4A-4B6C-9BBF-3BC97B9CBD22}">
      <dsp:nvSpPr>
        <dsp:cNvPr id="0" name=""/>
        <dsp:cNvSpPr/>
      </dsp:nvSpPr>
      <dsp:spPr>
        <a:xfrm>
          <a:off x="295933" y="946621"/>
          <a:ext cx="3962939" cy="83117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Time to wash hands;</a:t>
          </a:r>
          <a:endParaRPr lang="en-US" sz="1800" kern="1200" dirty="0">
            <a:effectLst>
              <a:outerShdw blurRad="38100" dist="38100" dir="2700000" algn="tl">
                <a:srgbClr val="000000">
                  <a:alpha val="43137"/>
                </a:srgbClr>
              </a:outerShdw>
            </a:effectLst>
          </a:endParaRPr>
        </a:p>
      </dsp:txBody>
      <dsp:txXfrm>
        <a:off x="320277" y="970965"/>
        <a:ext cx="3078051" cy="782491"/>
      </dsp:txXfrm>
    </dsp:sp>
    <dsp:sp modelId="{445C4178-39CE-419A-A66C-A85B3EBF9722}">
      <dsp:nvSpPr>
        <dsp:cNvPr id="0" name=""/>
        <dsp:cNvSpPr/>
      </dsp:nvSpPr>
      <dsp:spPr>
        <a:xfrm>
          <a:off x="591867" y="1893242"/>
          <a:ext cx="3962939" cy="83117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Hand washing supplies;</a:t>
          </a:r>
          <a:endParaRPr lang="en-US" sz="1800" kern="1200" dirty="0">
            <a:effectLst>
              <a:outerShdw blurRad="38100" dist="38100" dir="2700000" algn="tl">
                <a:srgbClr val="000000">
                  <a:alpha val="43137"/>
                </a:srgbClr>
              </a:outerShdw>
            </a:effectLst>
          </a:endParaRPr>
        </a:p>
      </dsp:txBody>
      <dsp:txXfrm>
        <a:off x="616211" y="1917586"/>
        <a:ext cx="3078051" cy="782491"/>
      </dsp:txXfrm>
    </dsp:sp>
    <dsp:sp modelId="{21DBD30D-9EB7-4E77-ABE5-AB5159668451}">
      <dsp:nvSpPr>
        <dsp:cNvPr id="0" name=""/>
        <dsp:cNvSpPr/>
      </dsp:nvSpPr>
      <dsp:spPr>
        <a:xfrm>
          <a:off x="887801" y="2839863"/>
          <a:ext cx="3962939" cy="83117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Hand washing techniques; and</a:t>
          </a:r>
          <a:endParaRPr lang="en-US" sz="1800" kern="1200" dirty="0">
            <a:effectLst>
              <a:outerShdw blurRad="38100" dist="38100" dir="2700000" algn="tl">
                <a:srgbClr val="000000">
                  <a:alpha val="43137"/>
                </a:srgbClr>
              </a:outerShdw>
            </a:effectLst>
          </a:endParaRPr>
        </a:p>
      </dsp:txBody>
      <dsp:txXfrm>
        <a:off x="912145" y="2864207"/>
        <a:ext cx="3078051" cy="782491"/>
      </dsp:txXfrm>
    </dsp:sp>
    <dsp:sp modelId="{BCC9597D-2219-4141-ACE5-E2DA0C290385}">
      <dsp:nvSpPr>
        <dsp:cNvPr id="0" name=""/>
        <dsp:cNvSpPr/>
      </dsp:nvSpPr>
      <dsp:spPr>
        <a:xfrm>
          <a:off x="1183735" y="3786484"/>
          <a:ext cx="3962939" cy="831179"/>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Routine communications and awareness campaigns.</a:t>
          </a:r>
          <a:endParaRPr lang="en-US" sz="1800" kern="1200" dirty="0">
            <a:effectLst>
              <a:outerShdw blurRad="38100" dist="38100" dir="2700000" algn="tl">
                <a:srgbClr val="000000">
                  <a:alpha val="43137"/>
                </a:srgbClr>
              </a:outerShdw>
            </a:effectLst>
          </a:endParaRPr>
        </a:p>
      </dsp:txBody>
      <dsp:txXfrm>
        <a:off x="1208079" y="3810828"/>
        <a:ext cx="3078051" cy="782491"/>
      </dsp:txXfrm>
    </dsp:sp>
    <dsp:sp modelId="{C766069F-6F61-4EAA-8E75-D20281878522}">
      <dsp:nvSpPr>
        <dsp:cNvPr id="0" name=""/>
        <dsp:cNvSpPr/>
      </dsp:nvSpPr>
      <dsp:spPr>
        <a:xfrm>
          <a:off x="3422673" y="591744"/>
          <a:ext cx="540266" cy="540266"/>
        </a:xfrm>
        <a:prstGeom prst="downArrow">
          <a:avLst>
            <a:gd name="adj1" fmla="val 55000"/>
            <a:gd name="adj2" fmla="val 45000"/>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effectLst>
              <a:outerShdw blurRad="38100" dist="38100" dir="2700000" algn="tl">
                <a:srgbClr val="000000">
                  <a:alpha val="43137"/>
                </a:srgbClr>
              </a:outerShdw>
            </a:effectLst>
          </a:endParaRPr>
        </a:p>
      </dsp:txBody>
      <dsp:txXfrm>
        <a:off x="3544233" y="591744"/>
        <a:ext cx="297146" cy="406550"/>
      </dsp:txXfrm>
    </dsp:sp>
    <dsp:sp modelId="{57ADAE96-BBC6-48EB-9320-746F05958B9D}">
      <dsp:nvSpPr>
        <dsp:cNvPr id="0" name=""/>
        <dsp:cNvSpPr/>
      </dsp:nvSpPr>
      <dsp:spPr>
        <a:xfrm>
          <a:off x="3718606" y="1553843"/>
          <a:ext cx="540266" cy="540266"/>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effectLst>
              <a:outerShdw blurRad="38100" dist="38100" dir="2700000" algn="tl">
                <a:srgbClr val="000000">
                  <a:alpha val="43137"/>
                </a:srgbClr>
              </a:outerShdw>
            </a:effectLst>
          </a:endParaRPr>
        </a:p>
      </dsp:txBody>
      <dsp:txXfrm>
        <a:off x="3840166" y="1553843"/>
        <a:ext cx="297146" cy="406550"/>
      </dsp:txXfrm>
    </dsp:sp>
    <dsp:sp modelId="{7E3141DF-20C4-4483-8DFD-F9241A470E5F}">
      <dsp:nvSpPr>
        <dsp:cNvPr id="0" name=""/>
        <dsp:cNvSpPr/>
      </dsp:nvSpPr>
      <dsp:spPr>
        <a:xfrm>
          <a:off x="4014540" y="2486612"/>
          <a:ext cx="540266" cy="540266"/>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effectLst>
              <a:outerShdw blurRad="38100" dist="38100" dir="2700000" algn="tl">
                <a:srgbClr val="000000">
                  <a:alpha val="43137"/>
                </a:srgbClr>
              </a:outerShdw>
            </a:effectLst>
          </a:endParaRPr>
        </a:p>
      </dsp:txBody>
      <dsp:txXfrm>
        <a:off x="4136100" y="2486612"/>
        <a:ext cx="297146" cy="406550"/>
      </dsp:txXfrm>
    </dsp:sp>
    <dsp:sp modelId="{2FCB9B65-87E7-4AD5-B1F9-2B716A3A4A35}">
      <dsp:nvSpPr>
        <dsp:cNvPr id="0" name=""/>
        <dsp:cNvSpPr/>
      </dsp:nvSpPr>
      <dsp:spPr>
        <a:xfrm>
          <a:off x="4310474" y="3442468"/>
          <a:ext cx="540266" cy="540266"/>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a:effectLst>
              <a:outerShdw blurRad="38100" dist="38100" dir="2700000" algn="tl">
                <a:srgbClr val="000000">
                  <a:alpha val="43137"/>
                </a:srgbClr>
              </a:outerShdw>
            </a:effectLst>
          </a:endParaRPr>
        </a:p>
      </dsp:txBody>
      <dsp:txXfrm>
        <a:off x="4432034" y="3442468"/>
        <a:ext cx="297146" cy="406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25FB4-5266-47B4-A089-9A097D66F847}">
      <dsp:nvSpPr>
        <dsp:cNvPr id="0" name=""/>
        <dsp:cNvSpPr/>
      </dsp:nvSpPr>
      <dsp:spPr>
        <a:xfrm>
          <a:off x="0" y="493391"/>
          <a:ext cx="5585789" cy="554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76CE17-61C0-4189-B31D-F4A53542118A}">
      <dsp:nvSpPr>
        <dsp:cNvPr id="0" name=""/>
        <dsp:cNvSpPr/>
      </dsp:nvSpPr>
      <dsp:spPr>
        <a:xfrm>
          <a:off x="279289" y="33425"/>
          <a:ext cx="3910052" cy="78468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7791" tIns="0" rIns="147791" bIns="0" numCol="1" spcCol="1270" anchor="ctr" anchorCtr="0">
          <a:noAutofit/>
        </a:bodyPr>
        <a:lstStyle/>
        <a:p>
          <a:pPr lvl="0" algn="l" defTabSz="889000" rtl="0">
            <a:lnSpc>
              <a:spcPct val="90000"/>
            </a:lnSpc>
            <a:spcBef>
              <a:spcPct val="0"/>
            </a:spcBef>
            <a:spcAft>
              <a:spcPct val="35000"/>
            </a:spcAft>
          </a:pPr>
          <a:r>
            <a:rPr lang="en-US" sz="2000" b="0" kern="1200" dirty="0" smtClean="0">
              <a:effectLst/>
            </a:rPr>
            <a:t>Teach students and teachers to cough/sneeze into their elbow or to use a tissue;</a:t>
          </a:r>
          <a:endParaRPr lang="en-US" sz="2000" b="0" kern="1200" dirty="0">
            <a:effectLst/>
          </a:endParaRPr>
        </a:p>
      </dsp:txBody>
      <dsp:txXfrm>
        <a:off x="317594" y="71730"/>
        <a:ext cx="3833442" cy="708075"/>
      </dsp:txXfrm>
    </dsp:sp>
    <dsp:sp modelId="{670EC7F6-8A12-4388-833E-19570493C57A}">
      <dsp:nvSpPr>
        <dsp:cNvPr id="0" name=""/>
        <dsp:cNvSpPr/>
      </dsp:nvSpPr>
      <dsp:spPr>
        <a:xfrm>
          <a:off x="0" y="1602028"/>
          <a:ext cx="5585789" cy="5544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sp>
    <dsp:sp modelId="{17F112F7-906E-46D4-8482-E4FB609236B7}">
      <dsp:nvSpPr>
        <dsp:cNvPr id="0" name=""/>
        <dsp:cNvSpPr/>
      </dsp:nvSpPr>
      <dsp:spPr>
        <a:xfrm>
          <a:off x="279289" y="1166591"/>
          <a:ext cx="3910052" cy="760156"/>
        </a:xfrm>
        <a:prstGeom prst="round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7791" tIns="0" rIns="147791" bIns="0" numCol="1" spcCol="1270" anchor="ctr" anchorCtr="0">
          <a:noAutofit/>
        </a:bodyPr>
        <a:lstStyle/>
        <a:p>
          <a:pPr lvl="0" algn="l" defTabSz="889000" rtl="0">
            <a:lnSpc>
              <a:spcPct val="90000"/>
            </a:lnSpc>
            <a:spcBef>
              <a:spcPct val="0"/>
            </a:spcBef>
            <a:spcAft>
              <a:spcPct val="35000"/>
            </a:spcAft>
          </a:pPr>
          <a:r>
            <a:rPr lang="en-US" sz="2000" b="0" kern="1200" dirty="0" smtClean="0"/>
            <a:t>Teach students and teachers how to properly dispose of tissues; and</a:t>
          </a:r>
          <a:endParaRPr lang="en-US" sz="2000" b="0" kern="1200" dirty="0"/>
        </a:p>
      </dsp:txBody>
      <dsp:txXfrm>
        <a:off x="316397" y="1203699"/>
        <a:ext cx="3835836" cy="685940"/>
      </dsp:txXfrm>
    </dsp:sp>
    <dsp:sp modelId="{35EF385E-E642-4F15-A19E-D8109C42719F}">
      <dsp:nvSpPr>
        <dsp:cNvPr id="0" name=""/>
        <dsp:cNvSpPr/>
      </dsp:nvSpPr>
      <dsp:spPr>
        <a:xfrm>
          <a:off x="0" y="2693701"/>
          <a:ext cx="5585789" cy="5544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3519" tIns="458216" rIns="433519" bIns="128016" numCol="1" spcCol="1270" anchor="t" anchorCtr="0">
          <a:noAutofit/>
        </a:bodyPr>
        <a:lstStyle/>
        <a:p>
          <a:pPr marL="171450" lvl="1" indent="-171450" algn="l" defTabSz="800100" rtl="0">
            <a:lnSpc>
              <a:spcPct val="90000"/>
            </a:lnSpc>
            <a:spcBef>
              <a:spcPct val="0"/>
            </a:spcBef>
            <a:spcAft>
              <a:spcPct val="15000"/>
            </a:spcAft>
            <a:buChar char="••"/>
          </a:pPr>
          <a:endParaRPr lang="en-US" sz="1800" b="1" kern="1200" dirty="0"/>
        </a:p>
      </dsp:txBody>
      <dsp:txXfrm>
        <a:off x="0" y="2693701"/>
        <a:ext cx="5585789" cy="554400"/>
      </dsp:txXfrm>
    </dsp:sp>
    <dsp:sp modelId="{E0F48154-224A-4993-B1F0-238F3D2ACE18}">
      <dsp:nvSpPr>
        <dsp:cNvPr id="0" name=""/>
        <dsp:cNvSpPr/>
      </dsp:nvSpPr>
      <dsp:spPr>
        <a:xfrm>
          <a:off x="279289" y="2275228"/>
          <a:ext cx="3910052" cy="743193"/>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7791" tIns="0" rIns="147791" bIns="0" numCol="1" spcCol="1270" anchor="ctr" anchorCtr="0">
          <a:noAutofit/>
        </a:bodyPr>
        <a:lstStyle/>
        <a:p>
          <a:pPr lvl="0" algn="l" defTabSz="889000" rtl="0">
            <a:lnSpc>
              <a:spcPct val="90000"/>
            </a:lnSpc>
            <a:spcBef>
              <a:spcPct val="0"/>
            </a:spcBef>
            <a:spcAft>
              <a:spcPct val="35000"/>
            </a:spcAft>
          </a:pPr>
          <a:r>
            <a:rPr lang="en-US" sz="2000" b="0" kern="1200" dirty="0" smtClean="0"/>
            <a:t>Routinely communicate and launch awareness campaigns.</a:t>
          </a:r>
          <a:endParaRPr lang="en-US" sz="2000" b="0" kern="1200" dirty="0"/>
        </a:p>
      </dsp:txBody>
      <dsp:txXfrm>
        <a:off x="315569" y="2311508"/>
        <a:ext cx="3837492" cy="6706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6F7CB-9A3F-44E0-83FE-12A2FF3D317C}">
      <dsp:nvSpPr>
        <dsp:cNvPr id="0" name=""/>
        <dsp:cNvSpPr/>
      </dsp:nvSpPr>
      <dsp:spPr>
        <a:xfrm>
          <a:off x="0" y="2495562"/>
          <a:ext cx="5299075" cy="81909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effectLst/>
              <a:ea typeface="ＭＳ Ｐゴシック" charset="0"/>
              <a:cs typeface="+mn-cs"/>
            </a:rPr>
            <a:t>Routinely communicate and launch awareness campaigns.</a:t>
          </a:r>
          <a:endParaRPr lang="en-US" sz="2000" b="0" kern="1200" dirty="0">
            <a:effectLst/>
          </a:endParaRPr>
        </a:p>
      </dsp:txBody>
      <dsp:txXfrm>
        <a:off x="0" y="2495562"/>
        <a:ext cx="5299075" cy="819099"/>
      </dsp:txXfrm>
    </dsp:sp>
    <dsp:sp modelId="{18594AB6-E4A0-442D-B641-EC1FDBDE6ACB}">
      <dsp:nvSpPr>
        <dsp:cNvPr id="0" name=""/>
        <dsp:cNvSpPr/>
      </dsp:nvSpPr>
      <dsp:spPr>
        <a:xfrm rot="10800000">
          <a:off x="0" y="1248074"/>
          <a:ext cx="5299075" cy="1259774"/>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effectLst/>
              <a:ea typeface="ＭＳ Ｐゴシック" charset="0"/>
              <a:cs typeface="+mn-cs"/>
            </a:rPr>
            <a:t>Students should always wash hands after handling animals; and</a:t>
          </a:r>
          <a:endParaRPr lang="en-US" sz="2000" b="0" kern="1200" dirty="0">
            <a:effectLst/>
          </a:endParaRPr>
        </a:p>
      </dsp:txBody>
      <dsp:txXfrm rot="10800000">
        <a:off x="0" y="1248074"/>
        <a:ext cx="5299075" cy="818563"/>
      </dsp:txXfrm>
    </dsp:sp>
    <dsp:sp modelId="{79C797BE-76B5-4B13-B25F-8ABA1BF50A73}">
      <dsp:nvSpPr>
        <dsp:cNvPr id="0" name=""/>
        <dsp:cNvSpPr/>
      </dsp:nvSpPr>
      <dsp:spPr>
        <a:xfrm rot="10800000">
          <a:off x="0" y="585"/>
          <a:ext cx="5299075" cy="1259774"/>
        </a:xfrm>
        <a:prstGeom prst="upArrowCallou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smtClean="0">
              <a:effectLst/>
              <a:ea typeface="ＭＳ Ｐゴシック" pitchFamily="-108" charset="-128"/>
              <a:cs typeface="+mn-cs"/>
            </a:rPr>
            <a:t>Review policies and practices related to handling animals in school or on field trips, as some animals carry bacteria, such as Salmonella*;</a:t>
          </a:r>
          <a:endParaRPr lang="en-US" sz="2000" b="0" kern="1200" dirty="0">
            <a:effectLst/>
          </a:endParaRPr>
        </a:p>
      </dsp:txBody>
      <dsp:txXfrm rot="10800000">
        <a:off x="0" y="585"/>
        <a:ext cx="5299075" cy="81856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wrap="square" lIns="92492" tIns="46246" rIns="92492" bIns="46246" numCol="1" anchor="t" anchorCtr="0" compatLnSpc="1">
            <a:prstTxWarp prst="textNoShape">
              <a:avLst/>
            </a:prstTxWarp>
          </a:bodyPr>
          <a:lstStyle>
            <a:lvl1pPr algn="r" eaLnBrk="1" hangingPunct="1">
              <a:defRPr sz="1200">
                <a:ea typeface="ＭＳ Ｐゴシック" pitchFamily="34" charset="-128"/>
                <a:cs typeface="Arial" pitchFamily="34" charset="0"/>
              </a:defRPr>
            </a:lvl1pPr>
          </a:lstStyle>
          <a:p>
            <a:pPr>
              <a:defRPr/>
            </a:pPr>
            <a:fld id="{FF677123-02DF-4831-948D-2DC8D96EAF8D}" type="datetime1">
              <a:rPr lang="en-US" altLang="en-US"/>
              <a:pPr>
                <a:defRPr/>
              </a:pPr>
              <a:t>9/10/2014</a:t>
            </a:fld>
            <a:endParaRPr lang="en-US" alt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ea typeface="ＭＳ Ｐゴシック" pitchFamily="34" charset="-128"/>
                <a:cs typeface="Arial" pitchFamily="34" charset="0"/>
              </a:defRPr>
            </a:lvl1pPr>
          </a:lstStyle>
          <a:p>
            <a:pPr>
              <a:defRPr/>
            </a:pPr>
            <a:fld id="{5619EEAB-62CD-4AE3-8AC9-2AF343FDFE94}" type="slidenum">
              <a:rPr lang="en-US" altLang="en-US"/>
              <a:pPr>
                <a:defRPr/>
              </a:pPr>
              <a:t>‹#›</a:t>
            </a:fld>
            <a:endParaRPr lang="en-US" altLang="en-US"/>
          </a:p>
        </p:txBody>
      </p:sp>
    </p:spTree>
    <p:extLst>
      <p:ext uri="{BB962C8B-B14F-4D97-AF65-F5344CB8AC3E}">
        <p14:creationId xmlns:p14="http://schemas.microsoft.com/office/powerpoint/2010/main" val="764299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wrap="square" lIns="92492" tIns="46246" rIns="92492" bIns="46246" numCol="1" anchor="t" anchorCtr="0" compatLnSpc="1">
            <a:prstTxWarp prst="textNoShape">
              <a:avLst/>
            </a:prstTxWarp>
          </a:bodyPr>
          <a:lstStyle>
            <a:lvl1pPr algn="r" eaLnBrk="1" hangingPunct="1">
              <a:defRPr sz="1200">
                <a:ea typeface="ＭＳ Ｐゴシック" pitchFamily="34" charset="-128"/>
                <a:cs typeface="Arial" pitchFamily="34" charset="0"/>
              </a:defRPr>
            </a:lvl1pPr>
          </a:lstStyle>
          <a:p>
            <a:pPr>
              <a:defRPr/>
            </a:pPr>
            <a:fld id="{77A24C9F-6953-4C50-B8F2-4F2F6E917259}" type="datetime1">
              <a:rPr lang="en-US" altLang="en-US"/>
              <a:pPr>
                <a:defRPr/>
              </a:pPr>
              <a:t>9/10/2014</a:t>
            </a:fld>
            <a:endParaRPr lang="en-US" alt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ea typeface="ＭＳ Ｐゴシック" pitchFamily="34" charset="-128"/>
                <a:cs typeface="Arial" pitchFamily="34" charset="0"/>
              </a:defRPr>
            </a:lvl1pPr>
          </a:lstStyle>
          <a:p>
            <a:pPr>
              <a:defRPr/>
            </a:pPr>
            <a:fld id="{7A5173AD-7933-4EBB-9E71-6EBE94AAE595}" type="slidenum">
              <a:rPr lang="en-US" altLang="en-US"/>
              <a:pPr>
                <a:defRPr/>
              </a:pPr>
              <a:t>‹#›</a:t>
            </a:fld>
            <a:endParaRPr lang="en-US" altLang="en-US"/>
          </a:p>
        </p:txBody>
      </p:sp>
    </p:spTree>
    <p:extLst>
      <p:ext uri="{BB962C8B-B14F-4D97-AF65-F5344CB8AC3E}">
        <p14:creationId xmlns:p14="http://schemas.microsoft.com/office/powerpoint/2010/main" val="240396825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dc.gov/ncphi/disss/nndss/PHS/infdis2009.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hhs.gov/ocr/privacy/"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ed.gov/policy/gen/guid/fpco/ferpa/index.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r>
              <a:rPr lang="en-US" altLang="en-US" dirty="0" smtClean="0">
                <a:ea typeface="ＭＳ Ｐゴシック" pitchFamily="34" charset="-128"/>
              </a:rPr>
              <a:t>This training is an advanced topic intended to build upon skills and experiences that you already possess, including:</a:t>
            </a:r>
          </a:p>
          <a:p>
            <a:pPr marL="628650" lvl="1" indent="-171450" eaLnBrk="1" hangingPunct="1">
              <a:spcBef>
                <a:spcPct val="0"/>
              </a:spcBef>
              <a:buFont typeface="Arial" panose="020B0604020202020204" pitchFamily="34" charset="0"/>
              <a:buChar char="•"/>
              <a:defRPr/>
            </a:pPr>
            <a:r>
              <a:rPr lang="en-US" altLang="en-US" dirty="0" smtClean="0">
                <a:solidFill>
                  <a:srgbClr val="FF0000"/>
                </a:solidFill>
                <a:ea typeface="ＭＳ Ｐゴシック" pitchFamily="34" charset="-128"/>
              </a:rPr>
              <a:t>Knowledge of the six step process for developing school emergency operations plans (EOPs).</a:t>
            </a:r>
          </a:p>
          <a:p>
            <a:pPr marL="628650" lvl="1" indent="-171450" eaLnBrk="1" hangingPunct="1">
              <a:spcBef>
                <a:spcPct val="0"/>
              </a:spcBef>
              <a:buFont typeface="Arial" panose="020B0604020202020204" pitchFamily="34" charset="0"/>
              <a:buChar char="•"/>
              <a:defRPr/>
            </a:pPr>
            <a:r>
              <a:rPr lang="en-US" altLang="en-US" dirty="0" smtClean="0">
                <a:solidFill>
                  <a:srgbClr val="FF0000"/>
                </a:solidFill>
                <a:ea typeface="ＭＳ Ｐゴシック" pitchFamily="34" charset="-128"/>
              </a:rPr>
              <a:t>Your direct experience as a practitioner and your knowledge of your unique school district, school site, and community. </a:t>
            </a:r>
          </a:p>
          <a:p>
            <a:pPr marL="171450" indent="-171450" eaLnBrk="1" hangingPunct="1">
              <a:spcBef>
                <a:spcPct val="0"/>
              </a:spcBef>
              <a:buFont typeface="Arial" panose="020B0604020202020204" pitchFamily="34" charset="0"/>
              <a:buChar char="•"/>
              <a:defRPr/>
            </a:pPr>
            <a:r>
              <a:rPr lang="en-US" altLang="en-US" dirty="0" smtClean="0">
                <a:ea typeface="ＭＳ Ｐゴシック" pitchFamily="34" charset="-128"/>
              </a:rPr>
              <a:t>In this training, we will be working through some of the issues that we need to consider when incorporating the topic of infectious diseases in schools into an EOP. Our goal is for you to: </a:t>
            </a:r>
          </a:p>
          <a:p>
            <a:pPr marL="685800" lvl="1" indent="-228600" eaLnBrk="1" hangingPunct="1">
              <a:spcBef>
                <a:spcPct val="0"/>
              </a:spcBef>
              <a:buFontTx/>
              <a:buAutoNum type="arabicParenBoth"/>
              <a:defRPr/>
            </a:pPr>
            <a:r>
              <a:rPr lang="en-US" altLang="en-US" dirty="0" smtClean="0">
                <a:ea typeface="ＭＳ Ｐゴシック" pitchFamily="34" charset="-128"/>
              </a:rPr>
              <a:t>Receive background information on this topic; and</a:t>
            </a:r>
          </a:p>
          <a:p>
            <a:pPr marL="685800" lvl="1" indent="-228600" eaLnBrk="1" hangingPunct="1">
              <a:spcBef>
                <a:spcPct val="0"/>
              </a:spcBef>
              <a:buFontTx/>
              <a:buAutoNum type="arabicParenBoth"/>
              <a:defRPr/>
            </a:pPr>
            <a:r>
              <a:rPr lang="en-US" altLang="en-US" dirty="0" smtClean="0">
                <a:ea typeface="ＭＳ Ｐゴシック" pitchFamily="34" charset="-128"/>
              </a:rPr>
              <a:t>Learn how to incorporate planning for infectious diseases into the six step planning process for developing a high-quality EOP.</a:t>
            </a:r>
          </a:p>
          <a:p>
            <a:pPr marL="285750" indent="-285750" eaLnBrk="1" hangingPunct="1">
              <a:spcBef>
                <a:spcPct val="0"/>
              </a:spcBef>
              <a:defRPr/>
            </a:pPr>
            <a:endParaRPr lang="en-US" alt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altLang="en-US" dirty="0" smtClean="0">
                <a:ea typeface="ＭＳ Ｐゴシック" pitchFamily="34" charset="-128"/>
              </a:rPr>
              <a:t>Step 2 in the planning process prompts the planning team to identify the threats and hazards that are likely to affect the school and community. Although the threats and hazards identified by each school are different, all schools should consider including infectious diseases in their lists of hazards.</a:t>
            </a:r>
          </a:p>
          <a:p>
            <a:pPr>
              <a:defRPr/>
            </a:pPr>
            <a:endParaRPr lang="en-US" altLang="en-US" dirty="0" smtClean="0">
              <a:ea typeface="ＭＳ Ｐゴシック" pitchFamily="34" charset="-128"/>
            </a:endParaRPr>
          </a:p>
          <a:p>
            <a:pPr>
              <a:defRPr/>
            </a:pPr>
            <a:r>
              <a:rPr lang="en-US" altLang="en-US" dirty="0" smtClean="0">
                <a:ea typeface="ＭＳ Ｐゴシック" pitchFamily="34" charset="-128"/>
              </a:rPr>
              <a:t>Schools should use a variety of assessments to determine the risk of their identified threats and hazards. For infectious diseases in particular, a capacity assessment may be useful for learning about what supplies the school currently possesses that could potentially limit the spread of infectious diseases, such as the following: </a:t>
            </a:r>
          </a:p>
          <a:p>
            <a:pPr marL="171450" indent="-171450">
              <a:buFont typeface="Arial" pitchFamily="34" charset="0"/>
              <a:buChar char="•"/>
              <a:defRPr/>
            </a:pPr>
            <a:r>
              <a:rPr lang="en-US" altLang="en-US" dirty="0" smtClean="0">
                <a:ea typeface="ＭＳ Ｐゴシック" pitchFamily="34" charset="-128"/>
              </a:rPr>
              <a:t>Personal hygiene supplies: soap, paper towels, tissues; </a:t>
            </a:r>
          </a:p>
          <a:p>
            <a:pPr marL="171450" indent="-171450">
              <a:buFont typeface="Arial" pitchFamily="34" charset="0"/>
              <a:buChar char="•"/>
              <a:defRPr/>
            </a:pPr>
            <a:r>
              <a:rPr lang="en-US" altLang="en-US" dirty="0" smtClean="0">
                <a:ea typeface="ＭＳ Ｐゴシック" pitchFamily="34" charset="-128"/>
              </a:rPr>
              <a:t>First aid supplies: bandages, antiseptics; and</a:t>
            </a:r>
          </a:p>
          <a:p>
            <a:pPr marL="171450" indent="-171450">
              <a:buFont typeface="Arial" pitchFamily="34" charset="0"/>
              <a:buChar char="•"/>
              <a:defRPr/>
            </a:pPr>
            <a:r>
              <a:rPr lang="en-US" altLang="en-US" dirty="0" smtClean="0">
                <a:ea typeface="ＭＳ Ｐゴシック" pitchFamily="34" charset="-128"/>
              </a:rPr>
              <a:t>Cleaning supplies: disinfectants.</a:t>
            </a:r>
          </a:p>
          <a:p>
            <a:pPr>
              <a:defRPr/>
            </a:pPr>
            <a:endParaRPr lang="en-US" altLang="en-US" dirty="0"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99FA6491-E68C-44D2-9353-F125F8D40275}" type="slidenum">
              <a:rPr lang="en-US" altLang="en-US" smtClean="0"/>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Steps 3 and 4, the planning team will develop goals and objectives for each of the threats and hazards identified in Step 2, including infectious diseases, and then will develop courses of action for accomplishing each of the objectives. </a:t>
            </a:r>
          </a:p>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D2F77A08-68ED-4306-873F-A20B4D118719}" type="slidenum">
              <a:rPr lang="en-US" altLang="en-US" smtClean="0"/>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ea typeface="ＭＳ Ｐゴシック" pitchFamily="34" charset="-128"/>
              </a:rPr>
              <a:t>The work performed in Steps 3 and 4 will reveal the need to include infectious disease planning into both functional and hazard-specific annexes. </a:t>
            </a:r>
          </a:p>
          <a:p>
            <a:pPr>
              <a:defRPr/>
            </a:pPr>
            <a:endParaRPr lang="en-US" altLang="en-US" dirty="0" smtClean="0">
              <a:ea typeface="ＭＳ Ｐゴシック" pitchFamily="34" charset="-128"/>
            </a:endParaRPr>
          </a:p>
          <a:p>
            <a:pPr>
              <a:defRPr/>
            </a:pPr>
            <a:r>
              <a:rPr lang="en-US" altLang="en-US" dirty="0" smtClean="0">
                <a:solidFill>
                  <a:srgbClr val="000000"/>
                </a:solidFill>
                <a:ea typeface="ＭＳ Ｐゴシック" pitchFamily="34" charset="-128"/>
              </a:rPr>
              <a:t>As a reminder, the traditional format of an EOP has three major sections: the Basic Plan, Functional Annexes, and Threat- and Hazard-Specific Annexes. </a:t>
            </a:r>
          </a:p>
          <a:p>
            <a:pPr eaLnBrk="1" hangingPunct="1">
              <a:spcBef>
                <a:spcPct val="0"/>
              </a:spcBef>
              <a:buFont typeface="Calibri" pitchFamily="34" charset="0"/>
              <a:buNone/>
              <a:defRPr/>
            </a:pPr>
            <a:r>
              <a:rPr lang="en-US" altLang="en-US" dirty="0" smtClean="0">
                <a:solidFill>
                  <a:srgbClr val="000000"/>
                </a:solidFill>
                <a:ea typeface="ＭＳ Ｐゴシック" pitchFamily="34" charset="-128"/>
              </a:rPr>
              <a:t>(1) The </a:t>
            </a:r>
            <a:r>
              <a:rPr lang="en-US" altLang="en-US" b="1" i="1" dirty="0" smtClean="0">
                <a:solidFill>
                  <a:srgbClr val="000000"/>
                </a:solidFill>
                <a:ea typeface="ＭＳ Ｐゴシック" pitchFamily="34" charset="-128"/>
              </a:rPr>
              <a:t>Basic Plan </a:t>
            </a:r>
            <a:r>
              <a:rPr lang="en-US" altLang="en-US" dirty="0" smtClean="0">
                <a:solidFill>
                  <a:srgbClr val="000000"/>
                </a:solidFill>
                <a:ea typeface="ＭＳ Ｐゴシック" pitchFamily="34" charset="-128"/>
              </a:rPr>
              <a:t>section of the school EOP provides an overview of the school’s approach to emergency operations. </a:t>
            </a:r>
          </a:p>
          <a:p>
            <a:pPr eaLnBrk="1" hangingPunct="1">
              <a:spcBef>
                <a:spcPct val="0"/>
              </a:spcBef>
              <a:buFont typeface="Calibri" pitchFamily="34" charset="0"/>
              <a:buNone/>
              <a:defRPr/>
            </a:pPr>
            <a:r>
              <a:rPr lang="en-US" altLang="en-US" dirty="0" smtClean="0">
                <a:solidFill>
                  <a:srgbClr val="000000"/>
                </a:solidFill>
                <a:ea typeface="ＭＳ Ｐゴシック" pitchFamily="34" charset="-128"/>
              </a:rPr>
              <a:t>(2) The </a:t>
            </a:r>
            <a:r>
              <a:rPr lang="en-US" altLang="en-US" b="1" i="1" dirty="0" smtClean="0">
                <a:solidFill>
                  <a:srgbClr val="000000"/>
                </a:solidFill>
                <a:ea typeface="ＭＳ Ｐゴシック" pitchFamily="34" charset="-128"/>
              </a:rPr>
              <a:t>Functional Annexes </a:t>
            </a:r>
            <a:r>
              <a:rPr lang="en-US" altLang="en-US" dirty="0" smtClean="0">
                <a:solidFill>
                  <a:srgbClr val="000000"/>
                </a:solidFill>
                <a:ea typeface="ＭＳ Ｐゴシック" pitchFamily="34" charset="-128"/>
              </a:rPr>
              <a:t>section details the goals, objectives, and courses of action of essential functions (e.g., evacuation, lockdown, communications, etc.) that apply across multiple threats or hazards. </a:t>
            </a:r>
            <a:endParaRPr lang="en-US" altLang="en-US" b="1" u="sng" dirty="0" smtClean="0">
              <a:solidFill>
                <a:srgbClr val="000000"/>
              </a:solidFill>
              <a:ea typeface="ＭＳ Ｐゴシック" pitchFamily="34" charset="-128"/>
            </a:endParaRPr>
          </a:p>
          <a:p>
            <a:pPr eaLnBrk="1" hangingPunct="1">
              <a:spcBef>
                <a:spcPct val="0"/>
              </a:spcBef>
              <a:buFont typeface="Calibri" pitchFamily="34" charset="0"/>
              <a:buNone/>
              <a:defRPr/>
            </a:pPr>
            <a:r>
              <a:rPr lang="en-US" altLang="en-US" dirty="0" smtClean="0">
                <a:solidFill>
                  <a:srgbClr val="000000"/>
                </a:solidFill>
                <a:ea typeface="ＭＳ Ｐゴシック" pitchFamily="34" charset="-128"/>
              </a:rPr>
              <a:t>(3) The </a:t>
            </a:r>
            <a:r>
              <a:rPr lang="en-US" altLang="en-US" b="1" i="1" dirty="0" smtClean="0">
                <a:solidFill>
                  <a:srgbClr val="000000"/>
                </a:solidFill>
                <a:ea typeface="ＭＳ Ｐゴシック" pitchFamily="34" charset="-128"/>
              </a:rPr>
              <a:t>Threat- and Hazard-Specific Annexes </a:t>
            </a:r>
            <a:r>
              <a:rPr lang="en-US" altLang="en-US" dirty="0" smtClean="0">
                <a:solidFill>
                  <a:srgbClr val="000000"/>
                </a:solidFill>
                <a:ea typeface="ＭＳ Ｐゴシック" pitchFamily="34" charset="-128"/>
              </a:rPr>
              <a:t>section specifies the goals, objectives, and courses of action that a school will follow before, during, and after a particular type of threat or hazard (e.g., hurricane, </a:t>
            </a:r>
            <a:r>
              <a:rPr lang="en-US" altLang="en-US" i="1" dirty="0" smtClean="0">
                <a:solidFill>
                  <a:srgbClr val="000000"/>
                </a:solidFill>
                <a:ea typeface="ＭＳ Ｐゴシック" pitchFamily="34" charset="-128"/>
              </a:rPr>
              <a:t>active shooter</a:t>
            </a:r>
            <a:r>
              <a:rPr lang="en-US" altLang="en-US" dirty="0" smtClean="0">
                <a:solidFill>
                  <a:srgbClr val="000000"/>
                </a:solidFill>
                <a:ea typeface="ＭＳ Ｐゴシック" pitchFamily="34" charset="-128"/>
              </a:rPr>
              <a:t>, fire). </a:t>
            </a:r>
          </a:p>
          <a:p>
            <a:pPr>
              <a:defRPr/>
            </a:pPr>
            <a:endParaRPr lang="en-US" altLang="en-US" dirty="0" smtClean="0">
              <a:ea typeface="ＭＳ Ｐゴシック" pitchFamily="34" charset="-128"/>
            </a:endParaRPr>
          </a:p>
          <a:p>
            <a:pPr>
              <a:defRPr/>
            </a:pPr>
            <a:r>
              <a:rPr lang="en-US" altLang="en-US" dirty="0" smtClean="0">
                <a:ea typeface="ＭＳ Ｐゴシック" pitchFamily="34" charset="-128"/>
              </a:rPr>
              <a:t>The annexes related to infectious disease planning include the following:</a:t>
            </a:r>
          </a:p>
          <a:p>
            <a:pPr marL="171450" indent="-171450">
              <a:buFont typeface="Arial" panose="020B0604020202020204" pitchFamily="34" charset="0"/>
              <a:buChar char="•"/>
              <a:defRPr/>
            </a:pPr>
            <a:r>
              <a:rPr lang="en-US" altLang="en-US" b="1" dirty="0" smtClean="0">
                <a:ea typeface="ＭＳ Ｐゴシック" pitchFamily="34" charset="-128"/>
              </a:rPr>
              <a:t>Infectious Disease Annex </a:t>
            </a:r>
            <a:r>
              <a:rPr lang="en-US" altLang="en-US" dirty="0" smtClean="0">
                <a:ea typeface="ＭＳ Ｐゴシック" pitchFamily="34" charset="-128"/>
              </a:rPr>
              <a:t>– This hazard-specific annex describes the courses of action that are unique to infectious diseases in schools. </a:t>
            </a:r>
          </a:p>
          <a:p>
            <a:pPr marL="171450" indent="-171450">
              <a:buFont typeface="Arial" panose="020B0604020202020204" pitchFamily="34" charset="0"/>
              <a:buChar char="•"/>
              <a:defRPr/>
            </a:pPr>
            <a:r>
              <a:rPr lang="en-US" altLang="en-US" b="1" dirty="0" smtClean="0">
                <a:ea typeface="ＭＳ Ｐゴシック" pitchFamily="34" charset="-128"/>
              </a:rPr>
              <a:t>Communications </a:t>
            </a:r>
            <a:r>
              <a:rPr lang="en-US" altLang="en-US" b="1" dirty="0" smtClean="0">
                <a:ea typeface="ＭＳ Ｐゴシック" pitchFamily="34" charset="-128"/>
              </a:rPr>
              <a:t>and Warning Annex </a:t>
            </a:r>
            <a:r>
              <a:rPr lang="en-US" altLang="en-US" dirty="0" smtClean="0">
                <a:ea typeface="ＭＳ Ｐゴシック" pitchFamily="34" charset="-128"/>
              </a:rPr>
              <a:t>– This functional annex includes communication and coordination during emergencies and disasters (both internal communication and communication with external stakeholders) as well as the communication of emergency protocols before an emergency and communication after an emergency. The Communications </a:t>
            </a:r>
            <a:r>
              <a:rPr lang="en-US" altLang="en-US" dirty="0" smtClean="0">
                <a:ea typeface="ＭＳ Ｐゴシック" pitchFamily="34" charset="-128"/>
              </a:rPr>
              <a:t>and Warning Annex </a:t>
            </a:r>
            <a:r>
              <a:rPr lang="en-US" altLang="en-US" dirty="0" smtClean="0">
                <a:ea typeface="ＭＳ Ｐゴシック" pitchFamily="34" charset="-128"/>
              </a:rPr>
              <a:t>is particularly relevant to managing infectious disease outbreaks, since schools will need to have protocols in place to effectively communicate with internal and external stakeholders before, during, and after the outbreak.</a:t>
            </a:r>
          </a:p>
          <a:p>
            <a:pPr marL="171450" indent="-171450">
              <a:buFont typeface="Arial" panose="020B0604020202020204" pitchFamily="34" charset="0"/>
              <a:buChar char="•"/>
              <a:defRPr/>
            </a:pPr>
            <a:r>
              <a:rPr lang="en-US" altLang="en-US" b="1" dirty="0" smtClean="0">
                <a:ea typeface="ＭＳ Ｐゴシック" pitchFamily="34" charset="-128"/>
              </a:rPr>
              <a:t>Continuity of Operations (COOP) Annex </a:t>
            </a:r>
            <a:r>
              <a:rPr lang="en-US" altLang="en-US" dirty="0" smtClean="0">
                <a:ea typeface="ＭＳ Ｐゴシック" pitchFamily="34" charset="-128"/>
              </a:rPr>
              <a:t>– This functional annex describes how a school and district will help ensure that essential functions continue during an emergency and its immediate aftermath. Essential functions include: business services (payroll and purchasing), communication (internal and external), computer and systems support, facilities maintenance, safety and security, and continuity of teaching and learning. In considering how an infectious disease outbreak may lead to prolonged school closures, the COOP Annex is particularly useful for addressing continuity of teaching and learning. </a:t>
            </a:r>
          </a:p>
          <a:p>
            <a:pPr marL="171450" indent="-171450">
              <a:buFont typeface="Arial" panose="020B0604020202020204" pitchFamily="34" charset="0"/>
              <a:buChar char="•"/>
              <a:defRPr/>
            </a:pPr>
            <a:r>
              <a:rPr lang="en-US" altLang="en-US" b="1" dirty="0" smtClean="0">
                <a:ea typeface="ＭＳ Ｐゴシック" pitchFamily="34" charset="-128"/>
              </a:rPr>
              <a:t>Public Health, Medical, and Mental Health Annex </a:t>
            </a:r>
            <a:r>
              <a:rPr lang="en-US" altLang="en-US" dirty="0" smtClean="0">
                <a:ea typeface="ＭＳ Ｐゴシック" pitchFamily="34" charset="-128"/>
              </a:rPr>
              <a:t>– This functional annex describes the courses of action that the school will follow to address emergency medical (e.g., first aid), public health, and mental health counseling issues. Schools should coordinate these efforts with the appropriate emergency medical services, public health, mental health, law enforcement, fire department, and emergency management representatives. </a:t>
            </a:r>
          </a:p>
          <a:p>
            <a:pPr>
              <a:defRPr/>
            </a:pPr>
            <a:endParaRPr lang="en-US" altLang="en-US" b="1" dirty="0" smtClean="0">
              <a:ea typeface="ＭＳ Ｐゴシック" pitchFamily="34" charset="-128"/>
            </a:endParaRPr>
          </a:p>
          <a:p>
            <a:pPr>
              <a:defRPr/>
            </a:pPr>
            <a:r>
              <a:rPr lang="en-US" altLang="en-US" dirty="0" smtClean="0">
                <a:ea typeface="ＭＳ Ｐゴシック" pitchFamily="34" charset="-128"/>
              </a:rPr>
              <a:t>The next several slides address key considerations for the content of each of these annexes.</a:t>
            </a:r>
          </a:p>
          <a:p>
            <a:pPr>
              <a:defRPr/>
            </a:pPr>
            <a:endParaRPr lang="en-US" altLang="en-US" dirty="0" smtClean="0">
              <a:ea typeface="ＭＳ Ｐゴシック" pitchFamily="34" charset="-128"/>
            </a:endParaRPr>
          </a:p>
          <a:p>
            <a:pPr>
              <a:defRPr/>
            </a:pPr>
            <a:endParaRPr lang="en-US" altLang="en-US" dirty="0"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501567AB-1584-462B-96FE-47E3DA63E845}" type="slidenum">
              <a:rPr lang="en-US" altLang="en-US" smtClean="0"/>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term “outbreak” is used loosely here. “Epidemic” or “pandemic” can be used instead if a given infectious disease was officially determined to have reached the levels ascribed to those terms.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4EE96B44-B307-4379-B107-B4908E0B4003}" type="slidenum">
              <a:rPr lang="en-US" altLang="en-US" smtClean="0"/>
              <a:pPr/>
              <a:t>14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lnSpc>
                <a:spcPct val="90000"/>
              </a:lnSpc>
              <a:spcBef>
                <a:spcPct val="0"/>
              </a:spcBef>
              <a:defRPr/>
            </a:pPr>
            <a:r>
              <a:rPr lang="en-US" altLang="en-US" dirty="0" smtClean="0">
                <a:ea typeface="ＭＳ Ｐゴシック" pitchFamily="34" charset="-128"/>
              </a:rPr>
              <a:t>The next few slides address policies that should be put in place and enforced before an infectious disease outbreak occurs.</a:t>
            </a:r>
          </a:p>
          <a:p>
            <a:pPr eaLnBrk="1" hangingPunct="1">
              <a:lnSpc>
                <a:spcPct val="90000"/>
              </a:lnSpc>
              <a:spcBef>
                <a:spcPct val="0"/>
              </a:spcBef>
              <a:buFontTx/>
              <a:buChar char="•"/>
              <a:defRPr/>
            </a:pPr>
            <a:endParaRPr lang="en-US" altLang="en-US" dirty="0" smtClean="0">
              <a:ea typeface="ＭＳ Ｐゴシック" pitchFamily="34" charset="-128"/>
            </a:endParaRPr>
          </a:p>
          <a:p>
            <a:pPr marL="171450" indent="-171450" eaLnBrk="1" hangingPunct="1">
              <a:lnSpc>
                <a:spcPct val="90000"/>
              </a:lnSpc>
              <a:spcBef>
                <a:spcPct val="0"/>
              </a:spcBef>
              <a:buFont typeface="Arial" panose="020B0604020202020204" pitchFamily="34" charset="0"/>
              <a:buChar char="•"/>
              <a:defRPr/>
            </a:pPr>
            <a:r>
              <a:rPr lang="en-US" altLang="en-US" dirty="0" smtClean="0">
                <a:ea typeface="ＭＳ Ｐゴシック" pitchFamily="34" charset="-128"/>
              </a:rPr>
              <a:t>Infectious disease policies vary widely. They may focus on simple exclusion criteria, considerations about students with chronic infectious diseases, such as HIV/AIDS and hepatitis, or on staff with infectious diseases. A comprehensive policy should be documented and include a range of considerations. </a:t>
            </a:r>
          </a:p>
          <a:p>
            <a:pPr marL="171450" indent="-171450" eaLnBrk="1" hangingPunct="1">
              <a:lnSpc>
                <a:spcPct val="90000"/>
              </a:lnSpc>
              <a:spcBef>
                <a:spcPct val="0"/>
              </a:spcBef>
              <a:buFont typeface="Arial" panose="020B0604020202020204" pitchFamily="34" charset="0"/>
              <a:buChar char="•"/>
              <a:defRPr/>
            </a:pPr>
            <a:r>
              <a:rPr lang="en-US" altLang="en-US" dirty="0" smtClean="0">
                <a:ea typeface="ＭＳ Ｐゴシック" pitchFamily="34" charset="-128"/>
              </a:rPr>
              <a:t>Documented policies foster stability, inform the school community, and provide planned and consistent prevention and intervention.</a:t>
            </a:r>
          </a:p>
          <a:p>
            <a:pPr marL="171450" indent="-171450" eaLnBrk="1" hangingPunct="1">
              <a:lnSpc>
                <a:spcPct val="90000"/>
              </a:lnSpc>
              <a:spcBef>
                <a:spcPct val="0"/>
              </a:spcBef>
              <a:buFont typeface="Arial" panose="020B0604020202020204" pitchFamily="34" charset="0"/>
              <a:buChar char="•"/>
              <a:defRPr/>
            </a:pPr>
            <a:r>
              <a:rPr lang="en-US" altLang="en-US" dirty="0" smtClean="0">
                <a:ea typeface="ＭＳ Ｐゴシック" pitchFamily="34" charset="-128"/>
              </a:rPr>
              <a:t>School boards may need to review and approve policies, but if policies are pursued in collaboration with the public health department, these may be easier to pass. </a:t>
            </a:r>
            <a:endParaRPr lang="en-US" altLang="en-US" u="sng" dirty="0" smtClean="0">
              <a:ea typeface="ＭＳ Ｐゴシック" pitchFamily="34" charset="-128"/>
            </a:endParaRPr>
          </a:p>
          <a:p>
            <a:pPr marL="171450" indent="-171450" eaLnBrk="1" hangingPunct="1">
              <a:lnSpc>
                <a:spcPct val="90000"/>
              </a:lnSpc>
              <a:spcBef>
                <a:spcPct val="0"/>
              </a:spcBef>
              <a:buFont typeface="Arial" panose="020B0604020202020204" pitchFamily="34" charset="0"/>
              <a:buChar char="•"/>
              <a:defRPr/>
            </a:pPr>
            <a:r>
              <a:rPr lang="en-US" altLang="en-US" dirty="0" smtClean="0">
                <a:ea typeface="ＭＳ Ｐゴシック" pitchFamily="34" charset="-128"/>
              </a:rPr>
              <a:t>Another important consideration is how widely-known the policies are. If they only exist in the central office, are they effective and useful policies?</a:t>
            </a:r>
          </a:p>
          <a:p>
            <a:pPr>
              <a:buFont typeface="+mj-lt"/>
              <a:buNone/>
              <a:defRPr/>
            </a:pPr>
            <a:endParaRPr lang="en-US" altLang="en-US" dirty="0" smtClean="0">
              <a:ea typeface="ＭＳ Ｐゴシック" pitchFamily="34" charset="-128"/>
            </a:endParaRPr>
          </a:p>
          <a:p>
            <a:pPr eaLnBrk="1" hangingPunct="1">
              <a:lnSpc>
                <a:spcPct val="90000"/>
              </a:lnSpc>
              <a:buFont typeface="+mj-lt"/>
              <a:buNone/>
              <a:defRPr/>
            </a:pPr>
            <a:r>
              <a:rPr lang="en-US" altLang="en-US" dirty="0" smtClean="0">
                <a:solidFill>
                  <a:schemeClr val="bg1"/>
                </a:solidFill>
                <a:ea typeface="ＭＳ Ｐゴシック" pitchFamily="34" charset="-128"/>
              </a:rPr>
              <a:t>Questions:	 </a:t>
            </a:r>
          </a:p>
          <a:p>
            <a:pPr marL="228600" indent="-228600" eaLnBrk="1" hangingPunct="1">
              <a:lnSpc>
                <a:spcPct val="90000"/>
              </a:lnSpc>
              <a:buFont typeface="+mj-lt"/>
              <a:buAutoNum type="arabicParenBoth"/>
              <a:defRPr/>
            </a:pPr>
            <a:r>
              <a:rPr lang="en-US" altLang="en-US" dirty="0" smtClean="0">
                <a:solidFill>
                  <a:schemeClr val="bg1"/>
                </a:solidFill>
                <a:ea typeface="ＭＳ Ｐゴシック" pitchFamily="34" charset="-128"/>
              </a:rPr>
              <a:t>Does your district currently have infectious disease policies? </a:t>
            </a:r>
          </a:p>
          <a:p>
            <a:pPr marL="228600" indent="-228600" eaLnBrk="1" hangingPunct="1">
              <a:lnSpc>
                <a:spcPct val="90000"/>
              </a:lnSpc>
              <a:buFont typeface="+mj-lt"/>
              <a:buAutoNum type="arabicParenBoth"/>
              <a:defRPr/>
            </a:pPr>
            <a:r>
              <a:rPr lang="en-US" altLang="en-US" dirty="0" smtClean="0">
                <a:solidFill>
                  <a:schemeClr val="bg1"/>
                </a:solidFill>
                <a:ea typeface="ＭＳ Ｐゴシック" pitchFamily="34" charset="-128"/>
              </a:rPr>
              <a:t>What are they? </a:t>
            </a:r>
          </a:p>
          <a:p>
            <a:pPr marL="228600" indent="-228600" eaLnBrk="1" hangingPunct="1">
              <a:lnSpc>
                <a:spcPct val="90000"/>
              </a:lnSpc>
              <a:buFont typeface="+mj-lt"/>
              <a:buAutoNum type="arabicParenBoth"/>
              <a:defRPr/>
            </a:pPr>
            <a:r>
              <a:rPr lang="en-US" altLang="en-US" dirty="0" smtClean="0">
                <a:solidFill>
                  <a:schemeClr val="bg1"/>
                </a:solidFill>
                <a:ea typeface="ＭＳ Ｐゴシック" pitchFamily="34" charset="-128"/>
              </a:rPr>
              <a:t>What do they include?</a:t>
            </a:r>
          </a:p>
          <a:p>
            <a:pPr>
              <a:buFont typeface="Calibri" panose="020F0502020204030204" pitchFamily="34" charset="0"/>
              <a:buAutoNum type="arabicPeriod"/>
              <a:defRPr/>
            </a:pPr>
            <a:endParaRPr lang="en-US" altLang="en-US" dirty="0"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53B01FB9-9824-4A80-AE4D-52065B61D02B}" type="slidenum">
              <a:rPr lang="en-US" altLang="en-US" smtClean="0"/>
              <a:pPr/>
              <a:t>15</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altLang="en-US" dirty="0" smtClean="0">
                <a:ea typeface="ＭＳ Ｐゴシック" pitchFamily="34" charset="-128"/>
              </a:rPr>
              <a:t>Ensure hand washing policies and procedures are in place:</a:t>
            </a:r>
          </a:p>
          <a:p>
            <a:pPr marL="171450" indent="-171450" eaLnBrk="1" hangingPunct="1">
              <a:buFont typeface="Arial" panose="020B0604020202020204" pitchFamily="34" charset="0"/>
              <a:buChar char="•"/>
              <a:defRPr/>
            </a:pPr>
            <a:r>
              <a:rPr lang="en-US" altLang="en-US" dirty="0" smtClean="0">
                <a:ea typeface="ＭＳ Ｐゴシック" pitchFamily="34" charset="-128"/>
              </a:rPr>
              <a:t>Time to wash hands.</a:t>
            </a:r>
          </a:p>
          <a:p>
            <a:pPr marL="171450" indent="-171450" eaLnBrk="1" hangingPunct="1">
              <a:buFont typeface="Arial" panose="020B0604020202020204" pitchFamily="34" charset="0"/>
              <a:buChar char="•"/>
              <a:defRPr/>
            </a:pPr>
            <a:r>
              <a:rPr lang="en-US" altLang="en-US" dirty="0" smtClean="0">
                <a:ea typeface="ＭＳ Ｐゴシック" pitchFamily="34" charset="-128"/>
              </a:rPr>
              <a:t>Hand washing supplies are readily available.</a:t>
            </a:r>
          </a:p>
          <a:p>
            <a:pPr marL="171450" indent="-171450" eaLnBrk="1" hangingPunct="1">
              <a:buFont typeface="Arial" panose="020B0604020202020204" pitchFamily="34" charset="0"/>
              <a:buChar char="•"/>
              <a:defRPr/>
            </a:pPr>
            <a:r>
              <a:rPr lang="en-US" altLang="en-US" dirty="0" smtClean="0">
                <a:ea typeface="ＭＳ Ｐゴシック" pitchFamily="34" charset="-128"/>
              </a:rPr>
              <a:t>Teach students and teachers how to wash hands properly.</a:t>
            </a:r>
          </a:p>
          <a:p>
            <a:pPr marL="171450" indent="-171450" eaLnBrk="1" hangingPunct="1">
              <a:buFont typeface="Arial" panose="020B0604020202020204" pitchFamily="34" charset="0"/>
              <a:buChar char="•"/>
              <a:defRPr/>
            </a:pPr>
            <a:r>
              <a:rPr lang="en-US" altLang="en-US" dirty="0" smtClean="0">
                <a:ea typeface="ＭＳ Ｐゴシック" pitchFamily="34" charset="-128"/>
              </a:rPr>
              <a:t>Routinely communicate and launch awareness campaigns.</a:t>
            </a:r>
          </a:p>
          <a:p>
            <a:pPr eaLnBrk="1" hangingPunct="1">
              <a:lnSpc>
                <a:spcPct val="80000"/>
              </a:lnSpc>
              <a:spcBef>
                <a:spcPct val="0"/>
              </a:spcBef>
              <a:defRPr/>
            </a:pPr>
            <a:endParaRPr lang="en-US" altLang="en-US" dirty="0" smtClean="0">
              <a:ea typeface="ＭＳ Ｐゴシック" pitchFamily="34" charset="-128"/>
            </a:endParaRPr>
          </a:p>
          <a:p>
            <a:pPr eaLnBrk="1" hangingPunct="1">
              <a:lnSpc>
                <a:spcPct val="80000"/>
              </a:lnSpc>
              <a:spcBef>
                <a:spcPct val="0"/>
              </a:spcBef>
              <a:defRPr/>
            </a:pPr>
            <a:r>
              <a:rPr lang="en-US" altLang="en-US" dirty="0" smtClean="0">
                <a:ea typeface="ＭＳ Ｐゴシック" pitchFamily="34" charset="-128"/>
              </a:rPr>
              <a:t>Hand washing technique </a:t>
            </a:r>
            <a:r>
              <a:rPr lang="en-US" altLang="en-US" u="sng" dirty="0" smtClean="0">
                <a:ea typeface="ＭＳ Ｐゴシック" pitchFamily="34" charset="-128"/>
              </a:rPr>
              <a:t>(should take at least 20 seconds, while singing </a:t>
            </a:r>
            <a:r>
              <a:rPr lang="ja-JP" altLang="en-US" u="sng" dirty="0" smtClean="0">
                <a:ea typeface="ＭＳ Ｐゴシック" pitchFamily="34" charset="-128"/>
              </a:rPr>
              <a:t>“</a:t>
            </a:r>
            <a:r>
              <a:rPr lang="en-US" altLang="ja-JP" u="sng" dirty="0" smtClean="0">
                <a:ea typeface="ＭＳ Ｐゴシック" pitchFamily="34" charset="-128"/>
              </a:rPr>
              <a:t>Happy Birthday</a:t>
            </a:r>
            <a:r>
              <a:rPr lang="ja-JP" altLang="en-US" u="sng" dirty="0" smtClean="0">
                <a:ea typeface="ＭＳ Ｐゴシック" pitchFamily="34" charset="-128"/>
              </a:rPr>
              <a:t>”</a:t>
            </a:r>
            <a:r>
              <a:rPr lang="en-US" altLang="ja-JP" u="sng" dirty="0" smtClean="0">
                <a:ea typeface="ＭＳ Ｐゴシック" pitchFamily="34" charset="-128"/>
              </a:rPr>
              <a:t> twice, or while singing the Alphabet song once):</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Use soap and running warm water.</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Rub hand vigorously as you wash.</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Wash all surfaces of hands, including front and back, wrists and fingernails.</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Rinse hands well.</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Dry hands well.</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If using a paper towel, use the towel to turn off the faucet. </a:t>
            </a:r>
            <a:r>
              <a:rPr lang="en-US" altLang="en-US" u="sng" dirty="0" smtClean="0">
                <a:ea typeface="ＭＳ Ｐゴシック" pitchFamily="34" charset="-128"/>
              </a:rPr>
              <a:t>(Don</a:t>
            </a:r>
            <a:r>
              <a:rPr lang="ja-JP" altLang="en-US" u="sng" dirty="0" smtClean="0">
                <a:ea typeface="ＭＳ Ｐゴシック" pitchFamily="34" charset="-128"/>
              </a:rPr>
              <a:t>’</a:t>
            </a:r>
            <a:r>
              <a:rPr lang="en-US" altLang="ja-JP" u="sng" dirty="0" smtClean="0">
                <a:ea typeface="ＭＳ Ｐゴシック" pitchFamily="34" charset="-128"/>
              </a:rPr>
              <a:t>t use clean hands when touching the faucet to turn it off</a:t>
            </a:r>
            <a:r>
              <a:rPr lang="en-US" altLang="ja-JP" dirty="0" smtClean="0">
                <a:ea typeface="ＭＳ Ｐゴシック" pitchFamily="34" charset="-128"/>
              </a:rPr>
              <a:t>).</a:t>
            </a:r>
          </a:p>
          <a:p>
            <a:pPr eaLnBrk="1" hangingPunct="1">
              <a:lnSpc>
                <a:spcPct val="80000"/>
              </a:lnSpc>
              <a:spcBef>
                <a:spcPct val="0"/>
              </a:spcBef>
              <a:defRPr/>
            </a:pPr>
            <a:endParaRPr lang="en-US" altLang="en-US" dirty="0" smtClean="0">
              <a:ea typeface="ＭＳ Ｐゴシック" pitchFamily="34" charset="-128"/>
            </a:endParaRPr>
          </a:p>
          <a:p>
            <a:pPr eaLnBrk="1" hangingPunct="1">
              <a:lnSpc>
                <a:spcPct val="80000"/>
              </a:lnSpc>
              <a:spcBef>
                <a:spcPct val="0"/>
              </a:spcBef>
              <a:defRPr/>
            </a:pPr>
            <a:r>
              <a:rPr lang="en-US" altLang="en-US" dirty="0" smtClean="0">
                <a:ea typeface="ＭＳ Ｐゴシック" pitchFamily="34" charset="-128"/>
              </a:rPr>
              <a:t>Encourage hand washing:</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After coughing, sneezing, wiping noses, cleaning up messes.</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After using the toilet.</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After diaper-changing.</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Before eating and drinking.</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After handling animals.</a:t>
            </a:r>
          </a:p>
          <a:p>
            <a:pPr marL="171450" indent="-171450" eaLnBrk="1" hangingPunct="1">
              <a:lnSpc>
                <a:spcPct val="80000"/>
              </a:lnSpc>
              <a:spcBef>
                <a:spcPct val="0"/>
              </a:spcBef>
              <a:buFont typeface="Arial" panose="020B0604020202020204" pitchFamily="34" charset="0"/>
              <a:buChar char="•"/>
              <a:defRPr/>
            </a:pPr>
            <a:r>
              <a:rPr lang="en-US" altLang="en-US" dirty="0" smtClean="0">
                <a:ea typeface="ＭＳ Ｐゴシック" pitchFamily="34" charset="-128"/>
              </a:rPr>
              <a:t>Whenever hands are dirty.</a:t>
            </a:r>
          </a:p>
          <a:p>
            <a:pPr eaLnBrk="1" hangingPunct="1">
              <a:lnSpc>
                <a:spcPct val="80000"/>
              </a:lnSpc>
              <a:spcBef>
                <a:spcPct val="0"/>
              </a:spcBef>
              <a:defRPr/>
            </a:pPr>
            <a:endParaRPr lang="en-US" altLang="en-US" dirty="0" smtClean="0">
              <a:ea typeface="ＭＳ Ｐゴシック" pitchFamily="34" charset="-128"/>
            </a:endParaRPr>
          </a:p>
          <a:p>
            <a:pPr eaLnBrk="1" hangingPunct="1">
              <a:lnSpc>
                <a:spcPct val="80000"/>
              </a:lnSpc>
              <a:spcBef>
                <a:spcPct val="0"/>
              </a:spcBef>
              <a:defRPr/>
            </a:pPr>
            <a:r>
              <a:rPr lang="en-US" altLang="en-US" dirty="0" smtClean="0">
                <a:ea typeface="ＭＳ Ｐゴシック" pitchFamily="34" charset="-128"/>
              </a:rPr>
              <a:t>Hand sanitizers may be used if there is no visible dirt on hands, but it should not replace hand washing if facilities are available. Hand sanitizers must be used by keeping hands wet for 10-15 seconds while rubbing vigorously.</a:t>
            </a:r>
          </a:p>
          <a:p>
            <a:pPr eaLnBrk="1" hangingPunct="1">
              <a:lnSpc>
                <a:spcPct val="80000"/>
              </a:lnSpc>
              <a:spcBef>
                <a:spcPct val="0"/>
              </a:spcBef>
              <a:defRPr/>
            </a:pPr>
            <a:endParaRPr lang="en-US" altLang="en-US" dirty="0" smtClean="0">
              <a:ea typeface="ＭＳ Ｐゴシック" pitchFamily="34" charset="-128"/>
            </a:endParaRPr>
          </a:p>
          <a:p>
            <a:pPr eaLnBrk="1" hangingPunct="1">
              <a:lnSpc>
                <a:spcPct val="80000"/>
              </a:lnSpc>
              <a:spcBef>
                <a:spcPct val="0"/>
              </a:spcBef>
              <a:defRPr/>
            </a:pPr>
            <a:r>
              <a:rPr lang="en-US" altLang="en-US" dirty="0" smtClean="0">
                <a:ea typeface="ＭＳ Ｐゴシック" pitchFamily="34" charset="-128"/>
              </a:rPr>
              <a:t>Although hand washing seems obvious, for some schools and districts, it can be a major challenge. Not only are supplies needed, but administrative issues can arise that may make hand washing policies difficult to put into effect. For example, having teachers available to monitor bathrooms if hand washing facilities are not available in the classroom. Also, making accommodations for students with special needs who may need assistance when washing hands or who may need special faucets if they have physical limitations. All of these may hinder hand washing efforts. We do know, however, that hand washing is one of the most effective means of mitigating the spread of disease.</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AA1987EE-54F9-4CB7-8723-8168590BE5B9}" type="slidenum">
              <a:rPr lang="en-US" altLang="en-US" smtClean="0">
                <a:latin typeface="Arial" pitchFamily="34" charset="0"/>
              </a:rPr>
              <a:pPr/>
              <a:t>16</a:t>
            </a:fld>
            <a:endParaRPr lang="en-US" alt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altLang="en-US" dirty="0" smtClean="0">
                <a:ea typeface="ＭＳ Ｐゴシック" pitchFamily="34" charset="-128"/>
              </a:rPr>
              <a:t>Examples of healthy etiquette and hygiene include: </a:t>
            </a:r>
          </a:p>
          <a:p>
            <a:pPr marL="171450" indent="-171450" eaLnBrk="1" hangingPunct="1">
              <a:spcBef>
                <a:spcPct val="0"/>
              </a:spcBef>
              <a:buFont typeface="Arial" panose="020B0604020202020204" pitchFamily="34" charset="0"/>
              <a:buChar char="•"/>
              <a:defRPr/>
            </a:pPr>
            <a:r>
              <a:rPr lang="en-US" altLang="en-US" dirty="0" smtClean="0">
                <a:ea typeface="ＭＳ Ｐゴシック" pitchFamily="34" charset="-128"/>
              </a:rPr>
              <a:t>Covering your cough and sneeze;</a:t>
            </a:r>
          </a:p>
          <a:p>
            <a:pPr marL="171450" indent="-171450" eaLnBrk="1" hangingPunct="1">
              <a:spcBef>
                <a:spcPct val="0"/>
              </a:spcBef>
              <a:buFont typeface="Arial" panose="020B0604020202020204" pitchFamily="34" charset="0"/>
              <a:buChar char="•"/>
              <a:defRPr/>
            </a:pPr>
            <a:r>
              <a:rPr lang="en-US" altLang="en-US" dirty="0" smtClean="0">
                <a:ea typeface="ＭＳ Ｐゴシック" pitchFamily="34" charset="-128"/>
              </a:rPr>
              <a:t>Washing your hands frequently and thoroughly with soap and water or using hand sanitizer;</a:t>
            </a:r>
          </a:p>
          <a:p>
            <a:pPr marL="171450" indent="-171450" eaLnBrk="1" hangingPunct="1">
              <a:spcBef>
                <a:spcPct val="0"/>
              </a:spcBef>
              <a:buFont typeface="Arial" panose="020B0604020202020204" pitchFamily="34" charset="0"/>
              <a:buChar char="•"/>
              <a:defRPr/>
            </a:pPr>
            <a:r>
              <a:rPr lang="en-US" altLang="en-US" dirty="0" smtClean="0">
                <a:ea typeface="ＭＳ Ｐゴシック" pitchFamily="34" charset="-128"/>
              </a:rPr>
              <a:t>Avoiding touching your</a:t>
            </a:r>
            <a:r>
              <a:rPr lang="en-US" altLang="en-US" i="1" dirty="0" smtClean="0">
                <a:ea typeface="ＭＳ Ｐゴシック" pitchFamily="34" charset="-128"/>
              </a:rPr>
              <a:t> </a:t>
            </a:r>
            <a:r>
              <a:rPr lang="en-US" altLang="en-US" dirty="0" smtClean="0">
                <a:ea typeface="ＭＳ Ｐゴシック" pitchFamily="34" charset="-128"/>
              </a:rPr>
              <a:t>nose, mouth, and eyes; and</a:t>
            </a:r>
          </a:p>
          <a:p>
            <a:pPr marL="171450" indent="-171450" eaLnBrk="1" hangingPunct="1">
              <a:spcBef>
                <a:spcPct val="0"/>
              </a:spcBef>
              <a:buFont typeface="Arial" panose="020B0604020202020204" pitchFamily="34" charset="0"/>
              <a:buChar char="•"/>
              <a:defRPr/>
            </a:pPr>
            <a:r>
              <a:rPr lang="en-US" altLang="en-US" dirty="0" smtClean="0">
                <a:ea typeface="ＭＳ Ｐゴシック" pitchFamily="34" charset="-128"/>
              </a:rPr>
              <a:t>Maintaining a healthy lifestyle—eating well, staying active, and getting plenty of sleep. </a:t>
            </a:r>
          </a:p>
          <a:p>
            <a:pPr eaLnBrk="1" hangingPunct="1">
              <a:spcBef>
                <a:spcPct val="0"/>
              </a:spcBef>
              <a:defRPr/>
            </a:pPr>
            <a:r>
              <a:rPr lang="en-US" altLang="en-US" dirty="0" smtClean="0">
                <a:ea typeface="ＭＳ Ｐゴシック" pitchFamily="34" charset="-128"/>
              </a:rPr>
              <a:t>The CDC offers schools numerous, free awareness resources (e.g., posters, signs, social media tools) promoting healthy hygiene and etiquette. The </a:t>
            </a:r>
            <a:r>
              <a:rPr lang="en-US" altLang="en-US" b="1" i="1" dirty="0" smtClean="0">
                <a:ea typeface="ＭＳ Ｐゴシック" pitchFamily="34" charset="-128"/>
              </a:rPr>
              <a:t>Cover Your Cough </a:t>
            </a:r>
            <a:r>
              <a:rPr lang="en-US" altLang="en-US" dirty="0" smtClean="0">
                <a:ea typeface="ＭＳ Ｐゴシック" pitchFamily="34" charset="-128"/>
              </a:rPr>
              <a:t>campaign is one example</a:t>
            </a:r>
            <a:r>
              <a:rPr lang="en-US" altLang="en-US" b="1" i="1" dirty="0" smtClean="0">
                <a:ea typeface="ＭＳ Ｐゴシック" pitchFamily="34" charset="-128"/>
              </a:rPr>
              <a:t>. </a:t>
            </a:r>
            <a:endParaRPr lang="en-US" altLang="en-US" dirty="0" smtClean="0">
              <a:ea typeface="ＭＳ Ｐゴシック" pitchFamily="34" charset="-128"/>
            </a:endParaRPr>
          </a:p>
          <a:p>
            <a:pPr eaLnBrk="1" hangingPunct="1">
              <a:spcBef>
                <a:spcPct val="0"/>
              </a:spcBef>
              <a:defRPr/>
            </a:pPr>
            <a:r>
              <a:rPr lang="en-US" altLang="en-US" b="1" i="1" dirty="0" smtClean="0">
                <a:ea typeface="ＭＳ Ｐゴシック" pitchFamily="34" charset="-128"/>
              </a:rPr>
              <a:t> </a:t>
            </a:r>
            <a:endParaRPr lang="en-US" altLang="en-US" dirty="0" smtClean="0">
              <a:ea typeface="ＭＳ Ｐゴシック" pitchFamily="34" charset="-128"/>
            </a:endParaRPr>
          </a:p>
          <a:p>
            <a:pPr eaLnBrk="1" hangingPunct="1">
              <a:spcBef>
                <a:spcPct val="0"/>
              </a:spcBef>
              <a:defRPr/>
            </a:pPr>
            <a:r>
              <a:rPr lang="en-US" altLang="en-US" dirty="0" smtClean="0">
                <a:ea typeface="ＭＳ Ｐゴシック" pitchFamily="34" charset="-128"/>
              </a:rPr>
              <a:t>As a result of its response to the 2009 H1N1 flu outbreak, the CDC also makes available specific resources—including communication toolkits, posters, and social media tools—for schools to promote general habits for good health. The CDC also makes available critical infection control policies that can be put into effect during an outbreak or pandemic.</a:t>
            </a:r>
          </a:p>
        </p:txBody>
      </p:sp>
      <p:sp>
        <p:nvSpPr>
          <p:cNvPr id="67588"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4" tIns="46347" rIns="92694" bIns="46347" anchor="b"/>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0672C76C-3BDC-426B-B59E-31803B3BED6F}" type="slidenum">
              <a:rPr lang="en-US" altLang="en-US" sz="1200"/>
              <a:pPr algn="r" eaLnBrk="1" hangingPunct="1"/>
              <a:t>17</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smtClean="0"/>
              <a:t>Schools should have clear policies for cleaning and disinfecting regularly touched surfaces and other areas in a school. These tasks should not be left to classroom teachers, nor should the collection of supplies be delegated to the Parent Teacher Association (PTA). </a:t>
            </a:r>
          </a:p>
          <a:p>
            <a:pPr marL="171450" indent="-171450" eaLnBrk="1" hangingPunct="1">
              <a:spcBef>
                <a:spcPct val="0"/>
              </a:spcBef>
              <a:buFontTx/>
              <a:buChar char="•"/>
            </a:pPr>
            <a:r>
              <a:rPr lang="en-US" altLang="en-US" smtClean="0"/>
              <a:t>Products should be used as indicated on the label. Many times, products are not used correctly and their effectiveness is undermined. </a:t>
            </a:r>
          </a:p>
          <a:p>
            <a:pPr marL="171450" indent="-171450" eaLnBrk="1" hangingPunct="1">
              <a:spcBef>
                <a:spcPct val="0"/>
              </a:spcBef>
              <a:buFontTx/>
              <a:buChar char="•"/>
            </a:pPr>
            <a:r>
              <a:rPr lang="en-US" altLang="en-US" smtClean="0"/>
              <a:t>Schools should work with local public health officials to determine which supplies they would need during an outbreak and how to design appropriate outbreak-specific cleaning routines. </a:t>
            </a:r>
          </a:p>
          <a:p>
            <a:pPr marL="171450" indent="-171450" eaLnBrk="1" hangingPunct="1">
              <a:spcBef>
                <a:spcPct val="0"/>
              </a:spcBef>
              <a:buFontTx/>
              <a:buChar char="•"/>
            </a:pPr>
            <a:r>
              <a:rPr lang="en-US" altLang="en-US" smtClean="0"/>
              <a:t>The school plan should put in place a program to collect, evaluate, and continually maintain sufficient supplies.</a:t>
            </a:r>
          </a:p>
          <a:p>
            <a:pPr marL="171450" indent="-171450" eaLnBrk="1" hangingPunct="1">
              <a:spcBef>
                <a:spcPct val="0"/>
              </a:spcBef>
              <a:buFontTx/>
              <a:buChar char="•"/>
            </a:pPr>
            <a:r>
              <a:rPr lang="en-US" altLang="en-US" smtClean="0"/>
              <a:t>Supplies programs should support: </a:t>
            </a:r>
          </a:p>
          <a:p>
            <a:pPr marL="571500" lvl="2" indent="-171450" eaLnBrk="1" hangingPunct="1">
              <a:buFontTx/>
              <a:buChar char="•"/>
            </a:pPr>
            <a:r>
              <a:rPr lang="en-US" altLang="en-US" smtClean="0"/>
              <a:t>Healthy hygiene and cleaning programs (soap, paper towels, sanitizing chemicals, etc.);</a:t>
            </a:r>
          </a:p>
          <a:p>
            <a:pPr marL="571500" lvl="2" indent="-171450" eaLnBrk="1" hangingPunct="1">
              <a:buFontTx/>
              <a:buChar char="•"/>
            </a:pPr>
            <a:r>
              <a:rPr lang="en-US" altLang="en-US" smtClean="0"/>
              <a:t>An increase in prevention measures; and</a:t>
            </a:r>
          </a:p>
          <a:p>
            <a:pPr marL="571500" lvl="2" indent="-171450" eaLnBrk="1" hangingPunct="1">
              <a:buFontTx/>
              <a:buChar char="•"/>
            </a:pPr>
            <a:r>
              <a:rPr lang="en-US" altLang="en-US" smtClean="0"/>
              <a:t>Possible vaccination clinics.</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58EFDCEA-3F86-46FB-988D-FD7A43168EFF}" type="slidenum">
              <a:rPr lang="en-US" altLang="en-US" smtClean="0">
                <a:latin typeface="Arial" pitchFamily="34" charset="0"/>
              </a:rPr>
              <a:pPr/>
              <a:t>18</a:t>
            </a:fld>
            <a:endParaRPr lang="en-US" alt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p:cNvSpPr>
          <p:nvPr>
            <p:ph type="body" idx="1"/>
          </p:nvPr>
        </p:nvSpPr>
        <p:spPr bwMode="auto">
          <a:extLst/>
        </p:spPr>
        <p:txBody>
          <a:bodyPr wrap="square" numCol="1" anchor="t" anchorCtr="0" compatLnSpc="1">
            <a:prstTxWarp prst="textNoShape">
              <a:avLst/>
            </a:prstTxWarp>
          </a:bodyPr>
          <a:lstStyle/>
          <a:p>
            <a:pPr marL="0" lvl="2" eaLnBrk="1" hangingPunct="1">
              <a:spcBef>
                <a:spcPct val="0"/>
              </a:spcBef>
              <a:defRPr/>
            </a:pPr>
            <a:r>
              <a:rPr lang="en-US" dirty="0" smtClean="0">
                <a:ea typeface="ＭＳ Ｐゴシック" charset="0"/>
                <a:cs typeface="+mn-cs"/>
              </a:rPr>
              <a:t>Because of the risk of Salmonella and other infectious diseases, some schools prohibit the presence of live animals on their premises.</a:t>
            </a:r>
            <a:endParaRPr lang="en-US" dirty="0" smtClean="0">
              <a:ea typeface="ＭＳ Ｐゴシック" pitchFamily="-108" charset="-128"/>
              <a:cs typeface="+mn-cs"/>
            </a:endParaRPr>
          </a:p>
          <a:p>
            <a:pPr eaLnBrk="1" hangingPunct="1">
              <a:spcBef>
                <a:spcPct val="0"/>
              </a:spcBef>
              <a:defRPr/>
            </a:pPr>
            <a:endParaRPr lang="en-US" dirty="0" smtClean="0">
              <a:ea typeface="ＭＳ Ｐゴシック" charset="0"/>
              <a:cs typeface="ＭＳ Ｐゴシック" charset="0"/>
            </a:endParaRPr>
          </a:p>
          <a:p>
            <a:pPr eaLnBrk="1" hangingPunct="1">
              <a:spcBef>
                <a:spcPct val="0"/>
              </a:spcBef>
              <a:defRPr/>
            </a:pPr>
            <a:r>
              <a:rPr lang="en-US" dirty="0" smtClean="0">
                <a:ea typeface="ＭＳ Ｐゴシック" charset="0"/>
                <a:cs typeface="ＭＳ Ｐゴシック" charset="0"/>
              </a:rPr>
              <a:t>Questions:</a:t>
            </a:r>
          </a:p>
          <a:p>
            <a:pPr marL="228600" indent="-228600" eaLnBrk="1" hangingPunct="1">
              <a:spcBef>
                <a:spcPct val="0"/>
              </a:spcBef>
              <a:buFont typeface="+mj-lt"/>
              <a:buAutoNum type="arabicPeriod"/>
              <a:defRPr/>
            </a:pPr>
            <a:r>
              <a:rPr lang="en-US" dirty="0" smtClean="0">
                <a:ea typeface="ＭＳ Ｐゴシック" charset="0"/>
                <a:cs typeface="ＭＳ Ｐゴシック" charset="0"/>
              </a:rPr>
              <a:t>Does your </a:t>
            </a:r>
            <a:r>
              <a:rPr lang="en-US" dirty="0">
                <a:ea typeface="ＭＳ Ｐゴシック" charset="0"/>
                <a:cs typeface="ＭＳ Ｐゴシック" charset="0"/>
              </a:rPr>
              <a:t>district </a:t>
            </a:r>
            <a:r>
              <a:rPr lang="en-US" dirty="0" smtClean="0">
                <a:ea typeface="ＭＳ Ｐゴシック" charset="0"/>
                <a:cs typeface="ＭＳ Ｐゴシック" charset="0"/>
              </a:rPr>
              <a:t>have education </a:t>
            </a:r>
            <a:r>
              <a:rPr lang="en-US" dirty="0">
                <a:ea typeface="ＭＳ Ｐゴシック" charset="0"/>
                <a:cs typeface="ＭＳ Ｐゴシック" charset="0"/>
              </a:rPr>
              <a:t>and </a:t>
            </a:r>
            <a:r>
              <a:rPr lang="en-US" dirty="0" smtClean="0">
                <a:ea typeface="ＭＳ Ｐゴシック" charset="0"/>
                <a:cs typeface="ＭＳ Ｐゴシック" charset="0"/>
              </a:rPr>
              <a:t>outreach campaigns that support </a:t>
            </a:r>
            <a:r>
              <a:rPr lang="en-US" dirty="0">
                <a:ea typeface="ＭＳ Ｐゴシック" charset="0"/>
                <a:cs typeface="ＭＳ Ｐゴシック" charset="0"/>
              </a:rPr>
              <a:t>health policies such as </a:t>
            </a:r>
            <a:r>
              <a:rPr lang="en-US" dirty="0" smtClean="0">
                <a:ea typeface="ＭＳ Ｐゴシック" charset="0"/>
                <a:cs typeface="ＭＳ Ｐゴシック" charset="0"/>
              </a:rPr>
              <a:t>good, </a:t>
            </a:r>
            <a:r>
              <a:rPr lang="en-US" dirty="0">
                <a:ea typeface="ＭＳ Ｐゴシック" charset="0"/>
                <a:cs typeface="ＭＳ Ｐゴシック" charset="0"/>
              </a:rPr>
              <a:t>healthy hygiene and etiquette? </a:t>
            </a:r>
            <a:r>
              <a:rPr lang="en-US" dirty="0" smtClean="0">
                <a:ea typeface="ＭＳ Ｐゴシック" charset="0"/>
                <a:cs typeface="ＭＳ Ｐゴシック" charset="0"/>
              </a:rPr>
              <a:t>How about for the </a:t>
            </a:r>
            <a:r>
              <a:rPr lang="en-US" dirty="0">
                <a:ea typeface="ＭＳ Ｐゴシック" charset="0"/>
                <a:cs typeface="ＭＳ Ｐゴシック" charset="0"/>
              </a:rPr>
              <a:t>handling of animals? </a:t>
            </a:r>
          </a:p>
          <a:p>
            <a:pPr marL="228600" indent="-228600" eaLnBrk="1" hangingPunct="1">
              <a:spcBef>
                <a:spcPct val="0"/>
              </a:spcBef>
              <a:buFont typeface="+mj-lt"/>
              <a:buAutoNum type="arabicPeriod"/>
              <a:defRPr/>
            </a:pPr>
            <a:r>
              <a:rPr lang="en-US" dirty="0" smtClean="0">
                <a:ea typeface="ＭＳ Ｐゴシック" charset="0"/>
                <a:cs typeface="ＭＳ Ｐゴシック" charset="0"/>
              </a:rPr>
              <a:t>Does </a:t>
            </a:r>
            <a:r>
              <a:rPr lang="en-US" dirty="0">
                <a:ea typeface="ＭＳ Ｐゴシック" charset="0"/>
                <a:cs typeface="ＭＳ Ｐゴシック" charset="0"/>
              </a:rPr>
              <a:t>your district use the free materials provided </a:t>
            </a:r>
            <a:r>
              <a:rPr lang="en-US" dirty="0" smtClean="0">
                <a:ea typeface="ＭＳ Ｐゴシック" charset="0"/>
                <a:cs typeface="ＭＳ Ｐゴシック" charset="0"/>
              </a:rPr>
              <a:t>by the </a:t>
            </a:r>
            <a:r>
              <a:rPr lang="en-US" dirty="0">
                <a:ea typeface="ＭＳ Ｐゴシック" charset="0"/>
                <a:cs typeface="ＭＳ Ｐゴシック" charset="0"/>
              </a:rPr>
              <a:t>CDC? Customized materials?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lnSpc>
                <a:spcPct val="80000"/>
              </a:lnSpc>
              <a:defRPr/>
            </a:pPr>
            <a:r>
              <a:rPr lang="en-US" altLang="en-US" dirty="0" smtClean="0">
                <a:ea typeface="ＭＳ Ｐゴシック" pitchFamily="34" charset="-128"/>
              </a:rPr>
              <a:t>Immunizations protect students against a set of infectious diseases, including measles, mumps, rubella, pertussis, and meningitis. If most of the students in the school are fully immunized, there is some degree of </a:t>
            </a:r>
            <a:r>
              <a:rPr lang="ja-JP" altLang="en-US" dirty="0" smtClean="0">
                <a:ea typeface="ＭＳ Ｐゴシック" pitchFamily="34" charset="-128"/>
              </a:rPr>
              <a:t>“</a:t>
            </a:r>
            <a:r>
              <a:rPr lang="en-US" altLang="ja-JP" dirty="0" smtClean="0">
                <a:ea typeface="ＭＳ Ｐゴシック" pitchFamily="34" charset="-128"/>
              </a:rPr>
              <a:t>herd immunity,</a:t>
            </a:r>
            <a:r>
              <a:rPr lang="ja-JP" altLang="en-US" dirty="0" smtClean="0">
                <a:ea typeface="ＭＳ Ｐゴシック" pitchFamily="34" charset="-128"/>
              </a:rPr>
              <a:t>”</a:t>
            </a:r>
            <a:r>
              <a:rPr lang="en-US" altLang="ja-JP" dirty="0" smtClean="0">
                <a:ea typeface="ＭＳ Ｐゴシック" pitchFamily="34" charset="-128"/>
              </a:rPr>
              <a:t> which is protective of the whole community. However, if there are large enough pockets of unimmunized or under-immunized students, it is possible for there to be an outbreak of these diseases. For example, in 2005, a large outbreak of measles sickened 34 people ranging in ages from 9 months to 49 years of age. The source of the transmission was an unvaccinated 17-year-old girl who had done some volunteer work in Romania. Only two of the 34 people infected were vaccinated. </a:t>
            </a:r>
          </a:p>
          <a:p>
            <a:pPr eaLnBrk="1" hangingPunct="1">
              <a:lnSpc>
                <a:spcPct val="80000"/>
              </a:lnSpc>
              <a:defRPr/>
            </a:pPr>
            <a:endParaRPr lang="en-US" altLang="en-US" b="1" dirty="0" smtClean="0">
              <a:ea typeface="ＭＳ Ｐゴシック" pitchFamily="34" charset="-128"/>
            </a:endParaRPr>
          </a:p>
          <a:p>
            <a:pPr eaLnBrk="1" hangingPunct="1">
              <a:lnSpc>
                <a:spcPct val="80000"/>
              </a:lnSpc>
              <a:defRPr/>
            </a:pPr>
            <a:r>
              <a:rPr lang="en-US" altLang="en-US" b="1" dirty="0" smtClean="0">
                <a:ea typeface="ＭＳ Ｐゴシック" pitchFamily="34" charset="-128"/>
              </a:rPr>
              <a:t>Develop immunization policies and practices:</a:t>
            </a:r>
            <a:endParaRPr lang="en-US" altLang="en-US" dirty="0" smtClean="0">
              <a:ea typeface="ＭＳ Ｐゴシック" pitchFamily="34" charset="-128"/>
            </a:endParaRPr>
          </a:p>
          <a:p>
            <a:pPr marL="171450" indent="-171450" eaLnBrk="1" hangingPunct="1">
              <a:lnSpc>
                <a:spcPct val="80000"/>
              </a:lnSpc>
              <a:buFont typeface="Arial" pitchFamily="34" charset="0"/>
              <a:buChar char="•"/>
              <a:defRPr/>
            </a:pPr>
            <a:r>
              <a:rPr lang="en-US" altLang="en-US" dirty="0" smtClean="0">
                <a:ea typeface="ＭＳ Ｐゴシック" pitchFamily="34" charset="-128"/>
              </a:rPr>
              <a:t>All states require that students be fully immunized (this typically includes immunization for measles, mumps, rubella, pertussis, Hib, diphtheria, and others) before attending school and that they provide proof of immunization.</a:t>
            </a:r>
          </a:p>
          <a:p>
            <a:pPr marL="171450" indent="-171450" eaLnBrk="1" hangingPunct="1">
              <a:lnSpc>
                <a:spcPct val="80000"/>
              </a:lnSpc>
              <a:buFont typeface="Arial" pitchFamily="34" charset="0"/>
              <a:buChar char="•"/>
              <a:defRPr/>
            </a:pPr>
            <a:r>
              <a:rPr lang="en-US" altLang="en-US" dirty="0" smtClean="0">
                <a:ea typeface="ＭＳ Ｐゴシック" pitchFamily="34" charset="-128"/>
              </a:rPr>
              <a:t>Exemptions are sometimes available for medical, religious, personal, or philosophical reasons, but availability of and requirements for these waivers vary by state.</a:t>
            </a:r>
          </a:p>
          <a:p>
            <a:pPr marL="171450" indent="-171450" eaLnBrk="1" hangingPunct="1">
              <a:lnSpc>
                <a:spcPct val="80000"/>
              </a:lnSpc>
              <a:buFont typeface="Arial" pitchFamily="34" charset="0"/>
              <a:buChar char="•"/>
              <a:defRPr/>
            </a:pPr>
            <a:r>
              <a:rPr lang="en-US" altLang="en-US" dirty="0" smtClean="0">
                <a:ea typeface="ＭＳ Ｐゴシック" pitchFamily="34" charset="-128"/>
              </a:rPr>
              <a:t>Laws for specific states can be found at: http://www.immunizationinfo.org/vaccineInfo/index.cfm#state. </a:t>
            </a:r>
          </a:p>
          <a:p>
            <a:pPr eaLnBrk="1" hangingPunct="1">
              <a:spcBef>
                <a:spcPct val="0"/>
              </a:spcBef>
              <a:defRPr/>
            </a:pPr>
            <a:endParaRPr lang="en-US" altLang="en-US" dirty="0" smtClean="0">
              <a:ea typeface="ＭＳ Ｐゴシック" pitchFamily="34" charset="-128"/>
            </a:endParaRPr>
          </a:p>
          <a:p>
            <a:pPr eaLnBrk="1" hangingPunct="1">
              <a:lnSpc>
                <a:spcPct val="80000"/>
              </a:lnSpc>
              <a:defRPr/>
            </a:pPr>
            <a:r>
              <a:rPr lang="en-US" altLang="en-US" b="1" dirty="0" smtClean="0">
                <a:ea typeface="ＭＳ Ｐゴシック" pitchFamily="34" charset="-128"/>
              </a:rPr>
              <a:t>Continually assess student vaccination records:</a:t>
            </a:r>
          </a:p>
          <a:p>
            <a:pPr marL="171450" indent="-171450" eaLnBrk="1" hangingPunct="1">
              <a:lnSpc>
                <a:spcPct val="80000"/>
              </a:lnSpc>
              <a:buFont typeface="Arial" pitchFamily="34" charset="0"/>
              <a:buChar char="•"/>
              <a:defRPr/>
            </a:pPr>
            <a:r>
              <a:rPr lang="en-US" altLang="en-US" dirty="0" smtClean="0">
                <a:ea typeface="ＭＳ Ｐゴシック" pitchFamily="34" charset="-128"/>
              </a:rPr>
              <a:t>The monitoring of student</a:t>
            </a:r>
            <a:r>
              <a:rPr lang="en-US" altLang="ja-JP" dirty="0" smtClean="0">
                <a:ea typeface="ＭＳ Ｐゴシック" pitchFamily="34" charset="-128"/>
              </a:rPr>
              <a:t> immunization records is instrumental in reducing vaccine-preventable outbreaks. </a:t>
            </a:r>
          </a:p>
          <a:p>
            <a:pPr marL="171450" indent="-171450" eaLnBrk="1" hangingPunct="1">
              <a:lnSpc>
                <a:spcPct val="80000"/>
              </a:lnSpc>
              <a:buFont typeface="Arial" pitchFamily="34" charset="0"/>
              <a:buChar char="•"/>
              <a:defRPr/>
            </a:pPr>
            <a:r>
              <a:rPr lang="en-US" altLang="en-US" dirty="0" smtClean="0">
                <a:ea typeface="ＭＳ Ｐゴシック" pitchFamily="34" charset="-128"/>
              </a:rPr>
              <a:t>Student immunization records should be checked, preferably by a school nurse. The records of children who have not received vaccinations because of medical, religious, or philosophical reasons should be flagged so that the school can contact the parent/guardian should an outbreak occur. </a:t>
            </a:r>
          </a:p>
          <a:p>
            <a:pPr eaLnBrk="1" hangingPunct="1">
              <a:lnSpc>
                <a:spcPct val="80000"/>
              </a:lnSpc>
              <a:spcBef>
                <a:spcPct val="0"/>
              </a:spcBef>
              <a:defRPr/>
            </a:pPr>
            <a:endParaRPr lang="en-US" altLang="en-US" dirty="0" smtClean="0">
              <a:ea typeface="ＭＳ Ｐゴシック" pitchFamily="34" charset="-128"/>
            </a:endParaRPr>
          </a:p>
          <a:p>
            <a:pPr eaLnBrk="1" hangingPunct="1">
              <a:lnSpc>
                <a:spcPct val="80000"/>
              </a:lnSpc>
              <a:spcBef>
                <a:spcPct val="0"/>
              </a:spcBef>
              <a:defRPr/>
            </a:pPr>
            <a:r>
              <a:rPr lang="en-US" altLang="en-US" b="1" dirty="0" smtClean="0">
                <a:ea typeface="ＭＳ Ｐゴシック" pitchFamily="34" charset="-128"/>
              </a:rPr>
              <a:t>Provide SLVs:</a:t>
            </a:r>
          </a:p>
          <a:p>
            <a:pPr marL="171450" indent="-171450" eaLnBrk="1" hangingPunct="1">
              <a:spcBef>
                <a:spcPct val="0"/>
              </a:spcBef>
              <a:buFont typeface="Arial" pitchFamily="34" charset="0"/>
              <a:buChar char="•"/>
              <a:defRPr/>
            </a:pPr>
            <a:r>
              <a:rPr lang="en-US" altLang="en-US" dirty="0" smtClean="0">
                <a:ea typeface="ＭＳ Ｐゴシック" pitchFamily="34" charset="-128"/>
              </a:rPr>
              <a:t>Many schools serve as seasonal flu vaccination sites.</a:t>
            </a:r>
          </a:p>
          <a:p>
            <a:pPr marL="171450" indent="-171450" eaLnBrk="1" hangingPunct="1">
              <a:spcBef>
                <a:spcPct val="0"/>
              </a:spcBef>
              <a:buFont typeface="Arial" pitchFamily="34" charset="0"/>
              <a:buChar char="•"/>
              <a:defRPr/>
            </a:pPr>
            <a:r>
              <a:rPr lang="en-US" altLang="en-US" dirty="0" smtClean="0">
                <a:ea typeface="ＭＳ Ｐゴシック" pitchFamily="34" charset="-128"/>
              </a:rPr>
              <a:t>Many more schools became vaccination sites during the H1N1 pandemic. </a:t>
            </a:r>
          </a:p>
          <a:p>
            <a:pPr marL="171450" indent="-171450" eaLnBrk="1" hangingPunct="1">
              <a:spcBef>
                <a:spcPct val="0"/>
              </a:spcBef>
              <a:buFont typeface="Arial" pitchFamily="34" charset="0"/>
              <a:buChar char="•"/>
              <a:defRPr/>
            </a:pPr>
            <a:r>
              <a:rPr lang="en-US" altLang="en-US" dirty="0" smtClean="0">
                <a:ea typeface="ＭＳ Ｐゴシック" pitchFamily="34" charset="-128"/>
              </a:rPr>
              <a:t>Schools offer access to a large number of students in a single setting; vaccinations can be easily provided to students and staff if they so desire and it is deemed appropriate. </a:t>
            </a:r>
          </a:p>
          <a:p>
            <a:pPr marL="171450" indent="-171450" eaLnBrk="1" hangingPunct="1">
              <a:spcBef>
                <a:spcPct val="0"/>
              </a:spcBef>
              <a:buFont typeface="Arial" pitchFamily="34" charset="0"/>
              <a:buChar char="•"/>
              <a:defRPr/>
            </a:pPr>
            <a:r>
              <a:rPr lang="en-US" altLang="en-US" dirty="0" smtClean="0">
                <a:ea typeface="ＭＳ Ｐゴシック" pitchFamily="34" charset="-128"/>
              </a:rPr>
              <a:t>Feasibility varies from community to community and is dependent upon local capacity. </a:t>
            </a:r>
          </a:p>
          <a:p>
            <a:pPr marL="171450" indent="-171450" eaLnBrk="1" hangingPunct="1">
              <a:spcBef>
                <a:spcPct val="0"/>
              </a:spcBef>
              <a:buFont typeface="Arial" pitchFamily="34" charset="0"/>
              <a:buChar char="•"/>
              <a:defRPr/>
            </a:pPr>
            <a:r>
              <a:rPr lang="en-US" altLang="en-US" dirty="0" smtClean="0">
                <a:ea typeface="ＭＳ Ｐゴシック" pitchFamily="34" charset="-128"/>
              </a:rPr>
              <a:t>Schools should work with their community partners to determine the circumstances under which the school may serve as a vaccination site. </a:t>
            </a:r>
          </a:p>
          <a:p>
            <a:pPr eaLnBrk="1" hangingPunct="1">
              <a:spcBef>
                <a:spcPct val="0"/>
              </a:spcBef>
              <a:defRPr/>
            </a:pPr>
            <a:endParaRPr lang="en-US" altLang="en-US" dirty="0" smtClean="0">
              <a:ea typeface="ＭＳ Ｐゴシック" pitchFamily="34" charset="-128"/>
            </a:endParaRPr>
          </a:p>
          <a:p>
            <a:pPr eaLnBrk="1" hangingPunct="1">
              <a:spcBef>
                <a:spcPct val="0"/>
              </a:spcBef>
              <a:defRPr/>
            </a:pPr>
            <a:r>
              <a:rPr lang="en-US" altLang="en-US" b="1" dirty="0" smtClean="0">
                <a:ea typeface="ＭＳ Ｐゴシック" pitchFamily="34" charset="-128"/>
              </a:rPr>
              <a:t>Question for Audience: </a:t>
            </a:r>
            <a:r>
              <a:rPr lang="en-US" altLang="en-US" dirty="0" smtClean="0">
                <a:ea typeface="ＭＳ Ｐゴシック" pitchFamily="34" charset="-128"/>
              </a:rPr>
              <a:t>Did your district host SLVs? What experiences did your district have with these?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01FF66C5-ACF7-4A3D-AF4B-A9FB869D9918}" type="slidenum">
              <a:rPr lang="en-US" altLang="en-US" smtClean="0">
                <a:latin typeface="Arial" pitchFamily="34" charset="0"/>
              </a:rPr>
              <a:pPr/>
              <a:t>20</a:t>
            </a:fld>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altLang="en-US" dirty="0" smtClean="0">
                <a:ea typeface="ＭＳ Ｐゴシック" pitchFamily="34" charset="-128"/>
              </a:rPr>
              <a:t>The next few slides provide an overview of the topic of infectious diseases in schools and include the following information: </a:t>
            </a:r>
          </a:p>
          <a:p>
            <a:pPr marL="171450" indent="-171450">
              <a:buFont typeface="Arial" panose="020B0604020202020204" pitchFamily="34" charset="0"/>
              <a:buChar char="•"/>
              <a:defRPr/>
            </a:pPr>
            <a:r>
              <a:rPr lang="en-US" altLang="en-US" dirty="0" smtClean="0">
                <a:ea typeface="ＭＳ Ｐゴシック" pitchFamily="34" charset="-128"/>
              </a:rPr>
              <a:t>Common routes of transmission;</a:t>
            </a:r>
          </a:p>
          <a:p>
            <a:pPr marL="171450" indent="-171450">
              <a:buFont typeface="Arial" panose="020B0604020202020204" pitchFamily="34" charset="0"/>
              <a:buChar char="•"/>
              <a:defRPr/>
            </a:pPr>
            <a:r>
              <a:rPr lang="en-US" altLang="en-US" dirty="0" smtClean="0">
                <a:ea typeface="ＭＳ Ｐゴシック" pitchFamily="34" charset="-128"/>
              </a:rPr>
              <a:t>Continuum of the spread of infectious diseases;</a:t>
            </a:r>
          </a:p>
          <a:p>
            <a:pPr marL="171450" indent="-171450">
              <a:buFont typeface="Arial" panose="020B0604020202020204" pitchFamily="34" charset="0"/>
              <a:buChar char="•"/>
              <a:defRPr/>
            </a:pPr>
            <a:r>
              <a:rPr lang="en-US" altLang="en-US" dirty="0" smtClean="0">
                <a:ea typeface="ＭＳ Ｐゴシック" pitchFamily="34" charset="-128"/>
              </a:rPr>
              <a:t>Key considerations related to infectious diseases and children; and</a:t>
            </a:r>
          </a:p>
          <a:p>
            <a:pPr marL="171450" indent="-171450">
              <a:buFont typeface="Arial" panose="020B0604020202020204" pitchFamily="34" charset="0"/>
              <a:buChar char="•"/>
              <a:defRPr/>
            </a:pPr>
            <a:r>
              <a:rPr lang="en-US" altLang="en-US" dirty="0" smtClean="0">
                <a:ea typeface="ＭＳ Ｐゴシック" pitchFamily="34" charset="-128"/>
              </a:rPr>
              <a:t>Consequences of infectious diseases for schools.</a:t>
            </a:r>
          </a:p>
          <a:p>
            <a:pPr>
              <a:defRPr/>
            </a:pPr>
            <a:endParaRPr lang="en-US" altLang="en-US" dirty="0" smtClean="0">
              <a:ea typeface="ＭＳ Ｐゴシック" pitchFamily="34" charset="-128"/>
            </a:endParaRPr>
          </a:p>
          <a:p>
            <a:pPr>
              <a:defRPr/>
            </a:pPr>
            <a:r>
              <a:rPr lang="en-US" altLang="en-US" dirty="0" smtClean="0">
                <a:ea typeface="ＭＳ Ｐゴシック" pitchFamily="34" charset="-128"/>
              </a:rPr>
              <a:t>One note about lice before we move forward: Although lice outbreaks are not due to an infectious disease, these have similar characteristics and risk factors. Because of this, we will briefly cover a few points about lice and then transition back to focusing exclusively on infectious diseases.</a:t>
            </a:r>
          </a:p>
          <a:p>
            <a:pPr>
              <a:defRPr/>
            </a:pPr>
            <a:endParaRPr lang="en-US" altLang="en-US" dirty="0" smtClean="0">
              <a:ea typeface="ＭＳ Ｐゴシック" pitchFamily="34" charset="-128"/>
            </a:endParaRPr>
          </a:p>
          <a:p>
            <a:pPr marL="171450" indent="-171450" eaLnBrk="1" hangingPunct="1">
              <a:buFont typeface="Arial" panose="020B0604020202020204" pitchFamily="34" charset="0"/>
              <a:buChar char="•"/>
              <a:defRPr/>
            </a:pPr>
            <a:r>
              <a:rPr lang="en-US" altLang="en-US" dirty="0" smtClean="0">
                <a:ea typeface="ＭＳ Ｐゴシック" pitchFamily="34" charset="-128"/>
              </a:rPr>
              <a:t>Lice are human parasites and are easily transmitted from person-to-person.</a:t>
            </a:r>
          </a:p>
          <a:p>
            <a:pPr marL="171450" indent="-171450" eaLnBrk="1" hangingPunct="1">
              <a:buFont typeface="Arial" panose="020B0604020202020204" pitchFamily="34" charset="0"/>
              <a:buChar char="•"/>
              <a:defRPr/>
            </a:pPr>
            <a:r>
              <a:rPr lang="en-US" altLang="en-US" dirty="0" smtClean="0">
                <a:ea typeface="ＭＳ Ｐゴシック" pitchFamily="34" charset="-128"/>
              </a:rPr>
              <a:t>Lice outbreaks are common in schools, particularly elementary schools.</a:t>
            </a:r>
          </a:p>
          <a:p>
            <a:pPr marL="171450" indent="-171450" eaLnBrk="1" hangingPunct="1">
              <a:buFont typeface="Arial" panose="020B0604020202020204" pitchFamily="34" charset="0"/>
              <a:buChar char="•"/>
              <a:defRPr/>
            </a:pPr>
            <a:r>
              <a:rPr lang="en-US" altLang="en-US" dirty="0" smtClean="0">
                <a:ea typeface="ＭＳ Ｐゴシック" pitchFamily="34" charset="-128"/>
              </a:rPr>
              <a:t>Children don’t necessarily get lice from school. They get lice from infected public areas. Yet schools find themselves responsible for screening for lice and for educating others about lice.</a:t>
            </a:r>
          </a:p>
          <a:p>
            <a:pPr marL="171450" indent="-171450" eaLnBrk="1" hangingPunct="1">
              <a:buFont typeface="Arial" panose="020B0604020202020204" pitchFamily="34" charset="0"/>
              <a:buChar char="•"/>
              <a:defRPr/>
            </a:pPr>
            <a:r>
              <a:rPr lang="en-US" altLang="en-US" dirty="0" smtClean="0">
                <a:ea typeface="ＭＳ Ｐゴシック" pitchFamily="34" charset="-128"/>
              </a:rPr>
              <a:t>While lice are not known to transmit disease, they are a nuisance condition and infestations cause emotional responses in the school community.</a:t>
            </a:r>
          </a:p>
          <a:p>
            <a:pPr marL="171450" indent="-171450" eaLnBrk="1" hangingPunct="1">
              <a:buFont typeface="Arial" panose="020B0604020202020204" pitchFamily="34" charset="0"/>
              <a:buChar char="•"/>
              <a:defRPr/>
            </a:pPr>
            <a:r>
              <a:rPr lang="en-US" dirty="0" smtClean="0">
                <a:ea typeface="ＭＳ Ｐゴシック" pitchFamily="34" charset="-128"/>
              </a:rPr>
              <a:t>The same considerations should be taken into account with lice infestations as with infectious disease outbreaks, such as responding quickly to stop transmission and communicating effectively with parents, students, and staff.</a:t>
            </a:r>
          </a:p>
          <a:p>
            <a:pPr marL="171450" indent="-171450" eaLnBrk="1" hangingPunct="1">
              <a:buFont typeface="Arial" panose="020B0604020202020204" pitchFamily="34" charset="0"/>
              <a:buChar char="•"/>
              <a:defRPr/>
            </a:pPr>
            <a:r>
              <a:rPr lang="en-US" altLang="en-US" dirty="0" smtClean="0">
                <a:ea typeface="ＭＳ Ｐゴシック" pitchFamily="34" charset="-128"/>
              </a:rPr>
              <a:t>Schools can help prevent the spread of lice by encouraging students not to share personal items (such as hairbrushes and hats), and by giving students individual places to hang their coats and other garments, instead of storing students’ personal effects together.</a:t>
            </a:r>
          </a:p>
          <a:p>
            <a:pPr marL="171450" indent="-171450" eaLnBrk="1" hangingPunct="1">
              <a:buFont typeface="Arial" panose="020B0604020202020204" pitchFamily="34" charset="0"/>
              <a:buChar char="•"/>
              <a:defRPr/>
            </a:pPr>
            <a:r>
              <a:rPr lang="en-US" altLang="en-US" dirty="0" smtClean="0">
                <a:ea typeface="ＭＳ Ｐゴシック" pitchFamily="34" charset="-128"/>
              </a:rPr>
              <a:t>It would be extremely rare for a school to have to close because of a head lice infestation, but infestations are an issue that schools face almost annually.</a:t>
            </a:r>
          </a:p>
          <a:p>
            <a:pPr eaLnBrk="1" hangingPunct="1">
              <a:buFont typeface="Arial" panose="020B0604020202020204" pitchFamily="34" charset="0"/>
              <a:buNone/>
              <a:defRPr/>
            </a:pPr>
            <a:endParaRPr lang="en-US" altLang="en-US" dirty="0" smtClean="0">
              <a:ea typeface="ＭＳ Ｐゴシック" pitchFamily="34" charset="-128"/>
            </a:endParaRPr>
          </a:p>
          <a:p>
            <a:pPr>
              <a:defRPr/>
            </a:pPr>
            <a:r>
              <a:rPr lang="en-US" altLang="en-US" dirty="0" smtClean="0">
                <a:ea typeface="ＭＳ Ｐゴシック" pitchFamily="34" charset="-128"/>
              </a:rPr>
              <a:t>Any questions about lice before we move on from this topic?</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A139EF72-EC20-4D7E-8A7D-4FAEED94E5E8}" type="slidenum">
              <a:rPr lang="en-US" altLang="en-US" smtClean="0"/>
              <a:pPr/>
              <a:t>3</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At this point, we are going to transition to a discussion about how the Infectious Disease Annex should address infectious diseases </a:t>
            </a:r>
            <a:r>
              <a:rPr lang="en-US" altLang="en-US" b="1" smtClean="0"/>
              <a:t>during</a:t>
            </a:r>
            <a:r>
              <a:rPr lang="en-US" altLang="en-US" smtClean="0"/>
              <a:t> an outbreak. The next few slides outline a variety of protocols for responding to an infectious disease outbreak.</a:t>
            </a:r>
          </a:p>
          <a:p>
            <a:pPr eaLnBrk="1" hangingPunct="1">
              <a:spcBef>
                <a:spcPct val="0"/>
              </a:spcBef>
            </a:pPr>
            <a:endParaRPr lang="en-US" altLang="en-US" smtClean="0"/>
          </a:p>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8CA04EE5-9DB1-4E6F-B499-B050CE2E73FE}" type="slidenum">
              <a:rPr lang="en-US" altLang="en-US" smtClean="0">
                <a:latin typeface="Arial" pitchFamily="34" charset="0"/>
              </a:rPr>
              <a:pPr/>
              <a:t>21</a:t>
            </a:fld>
            <a:endParaRPr lang="en-US" alt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activity overlaps with the courses of action described in the Public Health, Medical, and Mental Health Annex.</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defRPr/>
            </a:pPr>
            <a:r>
              <a:rPr lang="en-US" altLang="en-US" dirty="0" smtClean="0">
                <a:ea typeface="ＭＳ Ｐゴシック" pitchFamily="34" charset="-128"/>
              </a:rPr>
              <a:t>Exclusion guidelines generally stipulate:</a:t>
            </a:r>
          </a:p>
          <a:p>
            <a:pPr marL="171450" indent="-171450" eaLnBrk="1" hangingPunct="1">
              <a:buFont typeface="Arial" pitchFamily="34" charset="0"/>
              <a:buChar char="•"/>
              <a:defRPr/>
            </a:pPr>
            <a:r>
              <a:rPr lang="en-US" altLang="en-US" dirty="0" smtClean="0">
                <a:ea typeface="ＭＳ Ｐゴシック" pitchFamily="34" charset="-128"/>
              </a:rPr>
              <a:t>Conditions that would keep children home from school (e.g., vomiting, diarrhea, fever); and</a:t>
            </a:r>
          </a:p>
          <a:p>
            <a:pPr marL="171450" indent="-171450" eaLnBrk="1" hangingPunct="1">
              <a:buFont typeface="Arial" pitchFamily="34" charset="0"/>
              <a:buChar char="•"/>
              <a:defRPr/>
            </a:pPr>
            <a:r>
              <a:rPr lang="en-US" altLang="en-US" dirty="0" smtClean="0">
                <a:ea typeface="ＭＳ Ｐゴシック" pitchFamily="34" charset="-128"/>
              </a:rPr>
              <a:t>How long students should remain home after feeling better or after symptoms end.</a:t>
            </a:r>
          </a:p>
          <a:p>
            <a:pPr eaLnBrk="1" hangingPunct="1">
              <a:defRPr/>
            </a:pPr>
            <a:endParaRPr lang="en-US" altLang="en-US" dirty="0" smtClean="0">
              <a:ea typeface="ＭＳ Ｐゴシック" pitchFamily="34" charset="-128"/>
            </a:endParaRPr>
          </a:p>
          <a:p>
            <a:pPr eaLnBrk="1" hangingPunct="1">
              <a:defRPr/>
            </a:pPr>
            <a:r>
              <a:rPr lang="en-US" altLang="en-US" dirty="0" smtClean="0">
                <a:ea typeface="ＭＳ Ｐゴシック" pitchFamily="34" charset="-128"/>
              </a:rPr>
              <a:t>Exclusion guidelines may need to be altered during specific outbreaks (e.g., norovirus, H1N1). If the health department doesn‘t have such a chart of exclusion guidelines, work with them or local health practitioners to develop one. </a:t>
            </a:r>
          </a:p>
          <a:p>
            <a:pPr eaLnBrk="1" hangingPunct="1">
              <a:defRPr/>
            </a:pPr>
            <a:endParaRPr lang="en-US" altLang="en-US" dirty="0" smtClean="0">
              <a:ea typeface="ＭＳ Ｐゴシック" pitchFamily="34" charset="-128"/>
            </a:endParaRPr>
          </a:p>
          <a:p>
            <a:pPr eaLnBrk="1" hangingPunct="1">
              <a:defRPr/>
            </a:pPr>
            <a:r>
              <a:rPr lang="en-US" altLang="en-US" dirty="0" smtClean="0">
                <a:ea typeface="ＭＳ Ｐゴシック" pitchFamily="34" charset="-128"/>
              </a:rPr>
              <a:t>Examples of exclusion guidelines are as follows:</a:t>
            </a:r>
          </a:p>
          <a:p>
            <a:pPr marL="171450" indent="-171450" eaLnBrk="1" hangingPunct="1">
              <a:spcBef>
                <a:spcPct val="0"/>
              </a:spcBef>
              <a:buFont typeface="Arial" pitchFamily="34" charset="0"/>
              <a:buChar char="•"/>
              <a:defRPr/>
            </a:pPr>
            <a:r>
              <a:rPr lang="en-US" altLang="en-US" dirty="0" smtClean="0">
                <a:ea typeface="ＭＳ Ｐゴシック" pitchFamily="34" charset="-128"/>
              </a:rPr>
              <a:t>Students who have a sick household member should stay home for 5 days from the day the first household member got sick. This is the time period they are most likely to get sick themselves.</a:t>
            </a:r>
            <a:r>
              <a:rPr lang="en-US" altLang="en-US" b="1" dirty="0" smtClean="0">
                <a:ea typeface="ＭＳ Ｐゴシック" pitchFamily="34" charset="-128"/>
              </a:rPr>
              <a:t> </a:t>
            </a:r>
          </a:p>
          <a:p>
            <a:pPr marL="171450" indent="-171450" eaLnBrk="1" hangingPunct="1">
              <a:spcBef>
                <a:spcPct val="0"/>
              </a:spcBef>
              <a:buFont typeface="Arial" pitchFamily="34" charset="0"/>
              <a:buChar char="•"/>
              <a:defRPr/>
            </a:pPr>
            <a:r>
              <a:rPr lang="en-US" altLang="en-US" dirty="0" smtClean="0">
                <a:ea typeface="ＭＳ Ｐゴシック" pitchFamily="34" charset="-128"/>
              </a:rPr>
              <a:t>If flu severity increases, people with flu-like illness should stay home for at least 7 days, even if they have no more symptoms. If people are still sick, they should stay home until 24 hours after they have no symptoms.</a:t>
            </a:r>
          </a:p>
          <a:p>
            <a:pPr marL="171450" indent="-171450" eaLnBrk="1" hangingPunct="1">
              <a:spcBef>
                <a:spcPct val="0"/>
              </a:spcBef>
              <a:buFont typeface="Arial" pitchFamily="34" charset="0"/>
              <a:buChar char="•"/>
              <a:defRPr/>
            </a:pPr>
            <a:r>
              <a:rPr lang="en-US" altLang="en-US" dirty="0" smtClean="0">
                <a:solidFill>
                  <a:srgbClr val="000000"/>
                </a:solidFill>
                <a:ea typeface="ＭＳ Ｐゴシック" pitchFamily="34" charset="-128"/>
              </a:rPr>
              <a:t>The team can work to balance the risks of disease in their community with the disruption that dismissals will cause in both education and the wider community. This should be based on the goal of reducing the number of people who become seriously ill or die from the disease, with the added goal of minimizing social disruption and safety risks to children.</a:t>
            </a:r>
          </a:p>
          <a:p>
            <a:pPr marL="171450" indent="-171450" eaLnBrk="1" hangingPunct="1">
              <a:spcBef>
                <a:spcPct val="0"/>
              </a:spcBef>
              <a:buFont typeface="Arial" pitchFamily="34" charset="0"/>
              <a:buChar char="•"/>
              <a:defRPr/>
            </a:pPr>
            <a:r>
              <a:rPr lang="en-US" altLang="en-US" dirty="0" smtClean="0">
                <a:solidFill>
                  <a:srgbClr val="000000"/>
                </a:solidFill>
                <a:ea typeface="ＭＳ Ｐゴシック" pitchFamily="34" charset="-128"/>
              </a:rPr>
              <a:t>However, the plan should be adaptable to any specific guidance that the CDC and the U.S. Department of Education (ED) set forth during a pandemic. </a:t>
            </a:r>
            <a:endParaRPr lang="en-US" altLang="en-US" b="1" dirty="0" smtClean="0">
              <a:solidFill>
                <a:srgbClr val="000000"/>
              </a:solidFill>
              <a:ea typeface="ＭＳ Ｐゴシック" pitchFamily="34" charset="-128"/>
            </a:endParaRPr>
          </a:p>
          <a:p>
            <a:pPr eaLnBrk="1" hangingPunct="1">
              <a:defRPr/>
            </a:pPr>
            <a:endParaRPr lang="en-US" altLang="en-US" dirty="0" smtClean="0">
              <a:ea typeface="ＭＳ Ｐゴシック" pitchFamily="34" charset="-128"/>
            </a:endParaRPr>
          </a:p>
          <a:p>
            <a:pPr eaLnBrk="1" hangingPunct="1">
              <a:defRPr/>
            </a:pPr>
            <a:r>
              <a:rPr lang="en-US" altLang="en-US" dirty="0" smtClean="0">
                <a:ea typeface="ＭＳ Ｐゴシック" pitchFamily="34" charset="-128"/>
              </a:rPr>
              <a:t>To close or not to close? </a:t>
            </a:r>
          </a:p>
          <a:p>
            <a:pPr marL="171450" indent="-171450" eaLnBrk="1" hangingPunct="1">
              <a:buFont typeface="Arial" pitchFamily="34" charset="0"/>
              <a:buChar char="•"/>
              <a:defRPr/>
            </a:pPr>
            <a:r>
              <a:rPr lang="en-US" altLang="en-US" dirty="0" smtClean="0">
                <a:ea typeface="ＭＳ Ｐゴシック" pitchFamily="34" charset="-128"/>
              </a:rPr>
              <a:t>Review legal authorities for school closures during declared emergencies and non-emergencies.</a:t>
            </a:r>
          </a:p>
          <a:p>
            <a:pPr marL="171450" indent="-171450" eaLnBrk="1" hangingPunct="1">
              <a:buFont typeface="Arial" pitchFamily="34" charset="0"/>
              <a:buChar char="•"/>
              <a:defRPr/>
            </a:pPr>
            <a:r>
              <a:rPr lang="en-US" altLang="en-US" dirty="0" smtClean="0">
                <a:ea typeface="ＭＳ Ｐゴシック" pitchFamily="34" charset="-128"/>
              </a:rPr>
              <a:t>Depending on the severity and transmissibility of the illness, and the number of affected students or staff, schools may decide to close down to mitigate disease transmission or until enough students or staff are healthy enough to return to school. </a:t>
            </a:r>
          </a:p>
          <a:p>
            <a:pPr marL="171450" indent="-171450" eaLnBrk="1" hangingPunct="1">
              <a:buFont typeface="Arial" pitchFamily="34" charset="0"/>
              <a:buChar char="•"/>
              <a:defRPr/>
            </a:pPr>
            <a:r>
              <a:rPr lang="en-US" altLang="en-US" dirty="0" smtClean="0">
                <a:ea typeface="ＭＳ Ｐゴシック" pitchFamily="34" charset="-128"/>
              </a:rPr>
              <a:t>For some viruses, schools may need to close only for a few days, while in other cases, such as a severe influenza pandemic, schools may need to close for several weeks or even months. </a:t>
            </a:r>
          </a:p>
          <a:p>
            <a:pPr lvl="2" eaLnBrk="1" hangingPunct="1">
              <a:spcBef>
                <a:spcPct val="0"/>
              </a:spcBef>
              <a:defRPr/>
            </a:pPr>
            <a:endParaRPr lang="en-US" altLang="en-US" i="1" dirty="0" smtClean="0">
              <a:ea typeface="ＭＳ Ｐゴシック" pitchFamily="34" charset="-128"/>
            </a:endParaRPr>
          </a:p>
          <a:p>
            <a:pPr eaLnBrk="1" hangingPunct="1">
              <a:spcBef>
                <a:spcPct val="0"/>
              </a:spcBef>
              <a:defRPr/>
            </a:pPr>
            <a:r>
              <a:rPr lang="en-US" altLang="en-US" i="1" dirty="0" smtClean="0">
                <a:solidFill>
                  <a:schemeClr val="bg1"/>
                </a:solidFill>
                <a:ea typeface="ＭＳ Ｐゴシック" pitchFamily="34" charset="-128"/>
              </a:rPr>
              <a:t>Questions: What are the exclusion guidelines in your district? Are they known to all staff? Are they practiced by staff and parents?</a:t>
            </a:r>
          </a:p>
          <a:p>
            <a:pPr>
              <a:defRPr/>
            </a:pPr>
            <a:endParaRPr lang="en-US" altLang="en-US" dirty="0"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344A2731-A9DD-44B7-81AA-214BB6B8AA25}" type="slidenum">
              <a:rPr lang="en-US" altLang="en-US" smtClean="0">
                <a:latin typeface="Arial" pitchFamily="34" charset="0"/>
              </a:rPr>
              <a:pPr/>
              <a:t>23</a:t>
            </a:fld>
            <a:endParaRPr lang="en-US" alt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extLst/>
        </p:spPr>
        <p:txBody>
          <a:bodyPr wrap="square" numCol="1" anchor="t" anchorCtr="0" compatLnSpc="1">
            <a:prstTxWarp prst="textNoShape">
              <a:avLst/>
            </a:prstTxWarp>
          </a:bodyPr>
          <a:lstStyle/>
          <a:p>
            <a:pPr defTabSz="925513" eaLnBrk="1" hangingPunct="1">
              <a:spcBef>
                <a:spcPct val="0"/>
              </a:spcBef>
              <a:defRPr/>
            </a:pPr>
            <a:r>
              <a:rPr lang="en-US" dirty="0" smtClean="0">
                <a:ea typeface="ＭＳ Ｐゴシック" charset="0"/>
                <a:cs typeface="ＭＳ Ｐゴシック" charset="0"/>
              </a:rPr>
              <a:t>Actively screen for illness:</a:t>
            </a:r>
          </a:p>
          <a:p>
            <a:pPr marL="171450" indent="-171450" defTabSz="925513" eaLnBrk="1" hangingPunct="1">
              <a:spcBef>
                <a:spcPct val="0"/>
              </a:spcBef>
              <a:buFont typeface="Arial"/>
              <a:buChar char="•"/>
              <a:defRPr/>
            </a:pPr>
            <a:r>
              <a:rPr lang="en-US" dirty="0" smtClean="0">
                <a:ea typeface="ＭＳ Ｐゴシック" charset="0"/>
                <a:cs typeface="ＭＳ Ｐゴシック" charset="0"/>
              </a:rPr>
              <a:t>Check students and staff for symptoms when they get to school in the morning. Then, separate those who are sick, and ask them to go home as soon as possible. </a:t>
            </a:r>
          </a:p>
          <a:p>
            <a:pPr marL="171450" indent="-171450" defTabSz="925513" eaLnBrk="1" hangingPunct="1">
              <a:spcBef>
                <a:spcPct val="0"/>
              </a:spcBef>
              <a:buFont typeface="Arial"/>
              <a:buChar char="•"/>
              <a:defRPr/>
            </a:pPr>
            <a:r>
              <a:rPr lang="en-US" dirty="0" smtClean="0">
                <a:ea typeface="ＭＳ Ｐゴシック" charset="0"/>
                <a:cs typeface="ＭＳ Ｐゴシック" charset="0"/>
              </a:rPr>
              <a:t>Throughout the day, staff should be vigilant in identifying students and other staff who appear to be sick.</a:t>
            </a:r>
          </a:p>
          <a:p>
            <a:pPr defTabSz="925513" eaLnBrk="1" hangingPunct="1">
              <a:spcBef>
                <a:spcPct val="0"/>
              </a:spcBef>
              <a:defRPr/>
            </a:pPr>
            <a:endParaRPr lang="en-US" dirty="0" smtClean="0">
              <a:ea typeface="ＭＳ Ｐゴシック" charset="0"/>
              <a:cs typeface="ＭＳ Ｐゴシック" charset="0"/>
            </a:endParaRPr>
          </a:p>
          <a:p>
            <a:pPr defTabSz="925513" eaLnBrk="1" hangingPunct="1">
              <a:spcBef>
                <a:spcPct val="0"/>
              </a:spcBef>
              <a:defRPr/>
            </a:pPr>
            <a:r>
              <a:rPr lang="en-US" dirty="0" smtClean="0">
                <a:ea typeface="ＭＳ Ｐゴシック" charset="0"/>
                <a:cs typeface="ＭＳ Ｐゴシック" charset="0"/>
              </a:rPr>
              <a:t>Increase social distances within the school environment:</a:t>
            </a:r>
          </a:p>
          <a:p>
            <a:pPr marL="171450" indent="-171450" defTabSz="925513" eaLnBrk="1" hangingPunct="1">
              <a:spcBef>
                <a:spcPct val="0"/>
              </a:spcBef>
              <a:buFont typeface="Arial"/>
              <a:buChar char="•"/>
              <a:defRPr/>
            </a:pPr>
            <a:r>
              <a:rPr lang="en-US" dirty="0" smtClean="0">
                <a:ea typeface="ＭＳ Ｐゴシック" charset="0"/>
                <a:cs typeface="ＭＳ Ｐゴシック" charset="0"/>
              </a:rPr>
              <a:t>The CDC encourages schools to try innovative ways of separating students. These can be as simple as moving desks farther apart or cancelling classes that bring together children from different classrooms.</a:t>
            </a:r>
          </a:p>
          <a:p>
            <a:pPr marL="171450" indent="-171450" defTabSz="925513" eaLnBrk="1" hangingPunct="1">
              <a:spcBef>
                <a:spcPct val="0"/>
              </a:spcBef>
              <a:buFont typeface="Arial"/>
              <a:buChar char="•"/>
              <a:defRPr/>
            </a:pPr>
            <a:r>
              <a:rPr lang="en-US" dirty="0" smtClean="0">
                <a:ea typeface="ＭＳ Ｐゴシック" charset="0"/>
                <a:cs typeface="ＭＳ Ｐゴシック" charset="0"/>
              </a:rPr>
              <a:t>Students and staff who develop symptoms of infection at school will need care and attention. Furthermore, keep sick persons separated from others until they can go home or be transferred to an alternative setting for care or treatment.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D42DB4DA-1583-432A-94E2-EAD70E58FD3B}" type="slidenum">
              <a:rPr lang="en-US" altLang="en-US" smtClean="0">
                <a:latin typeface="Arial" pitchFamily="34" charset="0"/>
              </a:rPr>
              <a:pPr/>
              <a:t>24</a:t>
            </a:fld>
            <a:endParaRPr lang="en-US" alt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At this point, we are going to transition to the final section of the Infectious Disease Annex—how schools should address infectious diseases </a:t>
            </a:r>
            <a:r>
              <a:rPr lang="en-US" altLang="en-US" b="1" smtClean="0"/>
              <a:t>after </a:t>
            </a:r>
            <a:r>
              <a:rPr lang="en-US" altLang="en-US" smtClean="0"/>
              <a:t>an outbreak. </a:t>
            </a:r>
          </a:p>
          <a:p>
            <a:pPr eaLnBrk="1" hangingPunct="1">
              <a:spcBef>
                <a:spcPct val="0"/>
              </a:spcBef>
            </a:pPr>
            <a:endParaRPr lang="en-US" altLang="en-US" smtClean="0"/>
          </a:p>
          <a:p>
            <a:pPr eaLnBrk="1" hangingPunct="1">
              <a:spcBef>
                <a:spcPct val="0"/>
              </a:spcBef>
            </a:pPr>
            <a:r>
              <a:rPr lang="en-US" altLang="en-US" smtClean="0"/>
              <a:t>One factor that may determine whether or not a school facility needs remediation before it can reopen is if the school was used for a vaccination clinic, or some other health-related purpose.</a:t>
            </a:r>
          </a:p>
          <a:p>
            <a:pPr eaLnBrk="1" hangingPunct="1">
              <a:spcBef>
                <a:spcPct val="0"/>
              </a:spcBef>
            </a:pPr>
            <a:endParaRPr lang="en-US" altLang="en-US" smtClean="0"/>
          </a:p>
          <a:p>
            <a:pPr eaLnBrk="1" hangingPunct="1">
              <a:spcBef>
                <a:spcPct val="0"/>
              </a:spcBef>
            </a:pPr>
            <a:r>
              <a:rPr lang="en-US" altLang="en-US" smtClean="0"/>
              <a:t>*Communicating with parents, students, staff and media will be tied to the Communications Annex.</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altLang="en-US" b="1" dirty="0" smtClean="0">
                <a:ea typeface="ＭＳ Ｐゴシック" pitchFamily="34" charset="-128"/>
              </a:rPr>
              <a:t>Communications Annex </a:t>
            </a:r>
            <a:r>
              <a:rPr lang="en-US" altLang="en-US" dirty="0" smtClean="0">
                <a:ea typeface="ＭＳ Ｐゴシック" pitchFamily="34" charset="-128"/>
              </a:rPr>
              <a:t>– This functional annex includes courses of action for: (1) communication and coordination during emergencies and disasters (both internal communication and external communication with stakeholders); (2) communication of emergency protocols before an emergency; and (3) communication of protocols after an emergency. The Communications Annex is particularly relevant to managing an infectious disease outbreak, since schools will need to have protocols in place to effectively communicate with internal and external stakeholders before, during, and after the outbreak.</a:t>
            </a:r>
          </a:p>
          <a:p>
            <a:pPr eaLnBrk="1" hangingPunct="1">
              <a:spcBef>
                <a:spcPct val="0"/>
              </a:spcBef>
              <a:defRPr/>
            </a:pPr>
            <a:endParaRPr lang="en-US" altLang="en-US" dirty="0" smtClean="0">
              <a:ea typeface="ＭＳ Ｐゴシック" pitchFamily="34" charset="-128"/>
            </a:endParaRPr>
          </a:p>
          <a:p>
            <a:pPr eaLnBrk="1" hangingPunct="1">
              <a:spcBef>
                <a:spcPct val="0"/>
              </a:spcBef>
              <a:defRPr/>
            </a:pPr>
            <a:r>
              <a:rPr lang="en-US" altLang="en-US" dirty="0" smtClean="0">
                <a:ea typeface="ＭＳ Ｐゴシック" pitchFamily="34" charset="-128"/>
              </a:rPr>
              <a:t>Schools will be a key source of accurate and timely information about a variety of threats and hazards, including infectious diseases. As with all threats and hazards, a communications strategy may change and evolve on an ongoing basis. It is important to have a strong Communications Annex to adequately address the need for communication before, during, and after an emergency.</a:t>
            </a:r>
          </a:p>
          <a:p>
            <a:pPr marL="1085850" lvl="2" indent="-171450" eaLnBrk="1" hangingPunct="1">
              <a:spcBef>
                <a:spcPct val="0"/>
              </a:spcBef>
              <a:buFontTx/>
              <a:buChar char="•"/>
              <a:defRPr/>
            </a:pPr>
            <a:endParaRPr lang="en-US" altLang="en-US" dirty="0" smtClean="0">
              <a:ea typeface="ＭＳ Ｐゴシック" pitchFamily="34" charset="-128"/>
            </a:endParaRPr>
          </a:p>
          <a:p>
            <a:pPr eaLnBrk="1" hangingPunct="1">
              <a:spcBef>
                <a:spcPct val="0"/>
              </a:spcBef>
              <a:defRPr/>
            </a:pPr>
            <a:r>
              <a:rPr lang="en-US" altLang="en-US" dirty="0" smtClean="0">
                <a:ea typeface="ＭＳ Ｐゴシック" pitchFamily="34" charset="-128"/>
              </a:rPr>
              <a:t>Before an outbreak:</a:t>
            </a:r>
          </a:p>
          <a:p>
            <a:pPr marL="171450" indent="-171450" eaLnBrk="1" hangingPunct="1">
              <a:spcBef>
                <a:spcPct val="0"/>
              </a:spcBef>
              <a:buFont typeface="Arial" pitchFamily="34" charset="0"/>
              <a:buChar char="•"/>
              <a:defRPr/>
            </a:pPr>
            <a:r>
              <a:rPr lang="en-US" altLang="en-US" dirty="0" smtClean="0">
                <a:ea typeface="ＭＳ Ｐゴシック" pitchFamily="34" charset="-128"/>
              </a:rPr>
              <a:t>Create templates for letters to send to the school community related to a variety of outbreaks.</a:t>
            </a:r>
          </a:p>
          <a:p>
            <a:pPr marL="171450" indent="-171450" eaLnBrk="1" hangingPunct="1">
              <a:spcBef>
                <a:spcPct val="0"/>
              </a:spcBef>
              <a:buFont typeface="Arial" pitchFamily="34" charset="0"/>
              <a:buChar char="•"/>
              <a:defRPr/>
            </a:pPr>
            <a:r>
              <a:rPr lang="en-US" altLang="en-US" dirty="0" smtClean="0">
                <a:ea typeface="ＭＳ Ｐゴシック" pitchFamily="34" charset="-128"/>
              </a:rPr>
              <a:t>Identify appropriate spokespersons (e.g., school superintendent, board of education members, school or district nurse, public information officer). These may not be the same spokespersons you use during other school emergencies. Ensure that spokespersons have opportunities to practice their roles in advance.</a:t>
            </a:r>
          </a:p>
          <a:p>
            <a:pPr marL="171450" indent="-171450" eaLnBrk="1" hangingPunct="1">
              <a:spcBef>
                <a:spcPct val="0"/>
              </a:spcBef>
              <a:buFont typeface="Arial" pitchFamily="34" charset="0"/>
              <a:buChar char="•"/>
              <a:defRPr/>
            </a:pPr>
            <a:r>
              <a:rPr lang="en-US" altLang="en-US" dirty="0" smtClean="0">
                <a:ea typeface="ＭＳ Ｐゴシック" pitchFamily="34" charset="-128"/>
              </a:rPr>
              <a:t>Promote awareness of healthy hygiene and respiratory etiquette.</a:t>
            </a:r>
          </a:p>
          <a:p>
            <a:pPr eaLnBrk="1" hangingPunct="1">
              <a:spcBef>
                <a:spcPct val="0"/>
              </a:spcBef>
              <a:buFontTx/>
              <a:buChar char="•"/>
              <a:defRPr/>
            </a:pPr>
            <a:endParaRPr lang="en-US" altLang="en-US" dirty="0" smtClean="0">
              <a:ea typeface="ＭＳ Ｐゴシック" pitchFamily="34" charset="-128"/>
            </a:endParaRPr>
          </a:p>
          <a:p>
            <a:pPr eaLnBrk="1" hangingPunct="1">
              <a:spcBef>
                <a:spcPct val="0"/>
              </a:spcBef>
              <a:defRPr/>
            </a:pPr>
            <a:r>
              <a:rPr lang="en-US" altLang="en-US" dirty="0" smtClean="0">
                <a:ea typeface="ＭＳ Ｐゴシック" pitchFamily="34" charset="-128"/>
              </a:rPr>
              <a:t>During an outbreak, continually inform students, staff, and families about the following:</a:t>
            </a:r>
          </a:p>
          <a:p>
            <a:pPr marL="171450" lvl="1" indent="-171450" eaLnBrk="1" hangingPunct="1">
              <a:spcBef>
                <a:spcPct val="0"/>
              </a:spcBef>
              <a:buFont typeface="Arial" pitchFamily="34" charset="0"/>
              <a:buChar char="•"/>
              <a:defRPr/>
            </a:pPr>
            <a:r>
              <a:rPr lang="en-US" altLang="en-US" dirty="0" smtClean="0">
                <a:ea typeface="ＭＳ Ｐゴシック" pitchFamily="34" charset="-128"/>
              </a:rPr>
              <a:t>Characteristics of the disease;</a:t>
            </a:r>
          </a:p>
          <a:p>
            <a:pPr marL="171450" lvl="1" indent="-171450" eaLnBrk="1" hangingPunct="1">
              <a:spcBef>
                <a:spcPct val="0"/>
              </a:spcBef>
              <a:buFont typeface="Arial" pitchFamily="34" charset="0"/>
              <a:buChar char="•"/>
              <a:defRPr/>
            </a:pPr>
            <a:r>
              <a:rPr lang="en-US" altLang="en-US" dirty="0" smtClean="0">
                <a:ea typeface="ＭＳ Ｐゴシック" pitchFamily="34" charset="-128"/>
              </a:rPr>
              <a:t>Methods for detecting the disease;</a:t>
            </a:r>
          </a:p>
          <a:p>
            <a:pPr marL="171450" lvl="1" indent="-171450" eaLnBrk="1" hangingPunct="1">
              <a:spcBef>
                <a:spcPct val="0"/>
              </a:spcBef>
              <a:buFont typeface="Arial" pitchFamily="34" charset="0"/>
              <a:buChar char="•"/>
              <a:defRPr/>
            </a:pPr>
            <a:r>
              <a:rPr lang="en-US" altLang="en-US" dirty="0" smtClean="0">
                <a:ea typeface="ＭＳ Ｐゴシック" pitchFamily="34" charset="-128"/>
              </a:rPr>
              <a:t>Current and possible future response measures;</a:t>
            </a:r>
          </a:p>
          <a:p>
            <a:pPr marL="171450" lvl="1" indent="-171450" eaLnBrk="1" hangingPunct="1">
              <a:spcBef>
                <a:spcPct val="0"/>
              </a:spcBef>
              <a:buFont typeface="Arial" pitchFamily="34" charset="0"/>
              <a:buChar char="•"/>
              <a:defRPr/>
            </a:pPr>
            <a:r>
              <a:rPr lang="en-US" altLang="en-US" dirty="0" smtClean="0">
                <a:ea typeface="ＭＳ Ｐゴシック" pitchFamily="34" charset="-128"/>
              </a:rPr>
              <a:t>Any positive aspects related to the situation, even if to let them know there are no changes;</a:t>
            </a:r>
          </a:p>
          <a:p>
            <a:pPr marL="171450" lvl="1" indent="-171450" eaLnBrk="1" hangingPunct="1">
              <a:spcBef>
                <a:spcPct val="0"/>
              </a:spcBef>
              <a:buFont typeface="Arial" pitchFamily="34" charset="0"/>
              <a:buChar char="•"/>
              <a:defRPr/>
            </a:pPr>
            <a:r>
              <a:rPr lang="en-US" altLang="en-US" dirty="0" smtClean="0">
                <a:ea typeface="ＭＳ Ｐゴシック" pitchFamily="34" charset="-128"/>
              </a:rPr>
              <a:t>Healthy hygiene and etiquette, and include reminders.</a:t>
            </a:r>
          </a:p>
          <a:p>
            <a:pPr marL="628650" lvl="1" indent="-171450" eaLnBrk="1" hangingPunct="1">
              <a:spcBef>
                <a:spcPct val="0"/>
              </a:spcBef>
              <a:buFontTx/>
              <a:buChar char="•"/>
              <a:defRPr/>
            </a:pPr>
            <a:endParaRPr lang="en-US" altLang="en-US" dirty="0" smtClean="0">
              <a:ea typeface="ＭＳ Ｐゴシック" pitchFamily="34" charset="-128"/>
            </a:endParaRPr>
          </a:p>
          <a:p>
            <a:pPr eaLnBrk="1" hangingPunct="1">
              <a:spcBef>
                <a:spcPct val="0"/>
              </a:spcBef>
              <a:defRPr/>
            </a:pPr>
            <a:r>
              <a:rPr lang="en-US" altLang="en-US" dirty="0" smtClean="0">
                <a:ea typeface="ＭＳ Ｐゴシック" pitchFamily="34" charset="-128"/>
              </a:rPr>
              <a:t>After an outbreak:</a:t>
            </a:r>
          </a:p>
          <a:p>
            <a:pPr marL="171450" indent="-171450" eaLnBrk="1" hangingPunct="1">
              <a:spcBef>
                <a:spcPct val="0"/>
              </a:spcBef>
              <a:buFont typeface="Arial" pitchFamily="34" charset="0"/>
              <a:buChar char="•"/>
              <a:defRPr/>
            </a:pPr>
            <a:r>
              <a:rPr lang="en-US" altLang="en-US" dirty="0" smtClean="0">
                <a:ea typeface="ＭＳ Ｐゴシック" pitchFamily="34" charset="-128"/>
              </a:rPr>
              <a:t>Inform students, staff, and families of the outcome of the emergency, as well as practices that will be implemented to prevent such an outbreak in the future.</a:t>
            </a:r>
          </a:p>
          <a:p>
            <a:pPr eaLnBrk="1" hangingPunct="1">
              <a:spcBef>
                <a:spcPct val="0"/>
              </a:spcBef>
              <a:buFontTx/>
              <a:buChar char="•"/>
              <a:defRPr/>
            </a:pPr>
            <a:endParaRPr lang="en-US" altLang="en-US" dirty="0" smtClean="0">
              <a:ea typeface="ＭＳ Ｐゴシック" pitchFamily="34" charset="-128"/>
            </a:endParaRPr>
          </a:p>
          <a:p>
            <a:pPr eaLnBrk="1" hangingPunct="1">
              <a:spcBef>
                <a:spcPct val="0"/>
              </a:spcBef>
              <a:defRPr/>
            </a:pPr>
            <a:endParaRPr lang="en-US" altLang="en-US"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smtClean="0"/>
              <a:t>Communications should come from the pre-determined spokesperson(s).</a:t>
            </a:r>
          </a:p>
          <a:p>
            <a:pPr marL="171450" indent="-171450" eaLnBrk="1" hangingPunct="1">
              <a:spcBef>
                <a:spcPct val="0"/>
              </a:spcBef>
              <a:buFontTx/>
              <a:buChar char="•"/>
            </a:pPr>
            <a:r>
              <a:rPr lang="en-US" altLang="en-US" smtClean="0"/>
              <a:t>The emergency manager, key administrators, and school nurse should all provide input on communications.</a:t>
            </a:r>
          </a:p>
          <a:p>
            <a:pPr marL="171450" indent="-171450" eaLnBrk="1" hangingPunct="1">
              <a:spcBef>
                <a:spcPct val="0"/>
              </a:spcBef>
              <a:buFontTx/>
              <a:buChar char="•"/>
            </a:pPr>
            <a:r>
              <a:rPr lang="en-US" altLang="en-US" smtClean="0"/>
              <a:t>Consistent information is vital.</a:t>
            </a:r>
          </a:p>
          <a:p>
            <a:pPr marL="171450" indent="-171450" eaLnBrk="1" hangingPunct="1">
              <a:spcBef>
                <a:spcPct val="0"/>
              </a:spcBef>
              <a:buFontTx/>
              <a:buChar char="•"/>
            </a:pPr>
            <a:r>
              <a:rPr lang="en-US" altLang="en-US" smtClean="0"/>
              <a:t>It is important to make sure that information is coordinated between individual schools (if more than one school is involved), the central or district school office, and the local/state health department. </a:t>
            </a:r>
          </a:p>
          <a:p>
            <a:pPr marL="171450" indent="-171450" eaLnBrk="1" hangingPunct="1">
              <a:spcBef>
                <a:spcPct val="0"/>
              </a:spcBef>
              <a:buFontTx/>
              <a:buChar char="•"/>
            </a:pPr>
            <a:r>
              <a:rPr lang="en-US" altLang="en-US" smtClean="0"/>
              <a:t>Consider the target audience when developing communications plans (i.e., the school emergency management team, the school community, community partners, and the media).</a:t>
            </a:r>
          </a:p>
          <a:p>
            <a:pPr marL="171450" indent="-171450" eaLnBrk="1" hangingPunct="1">
              <a:spcBef>
                <a:spcPct val="0"/>
              </a:spcBef>
              <a:buFontTx/>
              <a:buChar char="•"/>
            </a:pPr>
            <a:r>
              <a:rPr lang="en-US" altLang="en-US" smtClean="0"/>
              <a:t>Consider multiple communication methods (e.g., email, letters, Website updates, and press releases).</a:t>
            </a:r>
          </a:p>
          <a:p>
            <a:pPr marL="171450" indent="-171450" eaLnBrk="1" hangingPunct="1">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8F0D18F3-4430-4CD7-9AEC-6B054BB1B7B8}" type="slidenum">
              <a:rPr lang="en-US" altLang="en-US" smtClean="0">
                <a:latin typeface="Arial" pitchFamily="34" charset="0"/>
              </a:rPr>
              <a:pPr/>
              <a:t>28</a:t>
            </a:fld>
            <a:endParaRPr lang="en-US" altLang="en-US" smtClean="0">
              <a:latin typeface="Arial" pitchFamily="34" charset="0"/>
            </a:endParaRPr>
          </a:p>
        </p:txBody>
      </p:sp>
      <p:sp>
        <p:nvSpPr>
          <p:cNvPr id="7885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1027"/>
          <p:cNvSpPr>
            <a:spLocks noGrp="1" noChangeArrowheads="1"/>
          </p:cNvSpPr>
          <p:nvPr>
            <p:ph type="body" idx="1"/>
          </p:nvPr>
        </p:nvSpPr>
        <p:spPr bwMode="auto">
          <a:extLst/>
        </p:spPr>
        <p:txBody>
          <a:bodyPr wrap="square" numCol="1" anchor="t" anchorCtr="0" compatLnSpc="1">
            <a:prstTxWarp prst="textNoShape">
              <a:avLst/>
            </a:prstTxWarp>
          </a:bodyPr>
          <a:lstStyle/>
          <a:p>
            <a:pPr>
              <a:defRPr/>
            </a:pPr>
            <a:r>
              <a:rPr lang="en-US" altLang="en-US" b="1" dirty="0" smtClean="0">
                <a:ea typeface="ＭＳ Ｐゴシック" pitchFamily="34" charset="-128"/>
              </a:rPr>
              <a:t>Continuity of Operations (COOP) Annex </a:t>
            </a:r>
            <a:r>
              <a:rPr lang="en-US" altLang="en-US" dirty="0" smtClean="0">
                <a:ea typeface="ＭＳ Ｐゴシック" pitchFamily="34" charset="-128"/>
              </a:rPr>
              <a:t>– This functional annex describes how a school and district will help ensure that essential functions continue during an emergency and its immediate aftermath. Essential functions include: business services (payroll and purchasing), communication (internal and external), computer and systems support, facilities maintenance, safety and security, and continuity of teaching and learning. In considering how an infectious disease outbreak may lead to prolonged school closures, the COOP Annex is particularly useful for addressing continuity of teaching and learning. </a:t>
            </a:r>
            <a:endParaRPr lang="en-US" altLang="en-US" dirty="0" smtClean="0">
              <a:solidFill>
                <a:schemeClr val="bg1"/>
              </a:solidFill>
              <a:ea typeface="ＭＳ Ｐゴシック" pitchFamily="34" charset="-128"/>
            </a:endParaRPr>
          </a:p>
          <a:p>
            <a:pPr>
              <a:defRPr/>
            </a:pPr>
            <a:endParaRPr lang="en-US" altLang="en-US" dirty="0" smtClean="0">
              <a:solidFill>
                <a:schemeClr val="bg1"/>
              </a:solidFill>
              <a:ea typeface="ＭＳ Ｐゴシック" pitchFamily="34" charset="-128"/>
            </a:endParaRPr>
          </a:p>
          <a:p>
            <a:pPr marL="171450" indent="-171450">
              <a:buFont typeface="Arial" pitchFamily="34" charset="0"/>
              <a:buChar char="•"/>
              <a:defRPr/>
            </a:pPr>
            <a:r>
              <a:rPr lang="en-US" altLang="en-US" dirty="0" smtClean="0">
                <a:ea typeface="ＭＳ Ｐゴシック" pitchFamily="34" charset="-128"/>
              </a:rPr>
              <a:t>States, districts, schools, and additional partners should work together to create programs and resources to develop continuity of learning programs.</a:t>
            </a:r>
            <a:endParaRPr lang="en-US" altLang="en-US" dirty="0" smtClean="0">
              <a:solidFill>
                <a:schemeClr val="bg1"/>
              </a:solidFill>
              <a:ea typeface="ＭＳ Ｐゴシック" pitchFamily="34" charset="-128"/>
            </a:endParaRPr>
          </a:p>
          <a:p>
            <a:pPr marL="171450" indent="-171450">
              <a:buFont typeface="Arial" pitchFamily="34" charset="0"/>
              <a:buChar char="•"/>
              <a:defRPr/>
            </a:pPr>
            <a:r>
              <a:rPr lang="en-US" altLang="en-US" dirty="0" smtClean="0">
                <a:ea typeface="ＭＳ Ｐゴシック" pitchFamily="34" charset="-128"/>
              </a:rPr>
              <a:t>Schools and districts should reach out to families to let them know about the program, and inform them about student and family expectations.</a:t>
            </a:r>
          </a:p>
          <a:p>
            <a:pPr marL="171450" indent="-171450">
              <a:buFont typeface="Arial" pitchFamily="34" charset="0"/>
              <a:buChar char="•"/>
              <a:defRPr/>
            </a:pPr>
            <a:r>
              <a:rPr lang="en-US" altLang="en-US" b="1" dirty="0" smtClean="0">
                <a:solidFill>
                  <a:srgbClr val="000000"/>
                </a:solidFill>
                <a:ea typeface="ＭＳ Ｐゴシック" pitchFamily="34" charset="-128"/>
              </a:rPr>
              <a:t>It is important to keep issues of access in mind when developing your continuity of education plans.</a:t>
            </a:r>
            <a:r>
              <a:rPr lang="en-US" altLang="en-US" dirty="0" smtClean="0">
                <a:solidFill>
                  <a:srgbClr val="000000"/>
                </a:solidFill>
                <a:ea typeface="ＭＳ Ｐゴシック" pitchFamily="34" charset="-128"/>
              </a:rPr>
              <a:t> A broad array of both technological and non-technological opportunities may be used to provide for continuity of education during school closures. This may include the use of radio or public broadcast television stations, conducting class via telephone conference calls, phone tutoring, or sending </a:t>
            </a:r>
            <a:r>
              <a:rPr lang="ja-JP" altLang="en-US" dirty="0" smtClean="0">
                <a:solidFill>
                  <a:srgbClr val="000000"/>
                </a:solidFill>
                <a:ea typeface="ＭＳ Ｐゴシック" pitchFamily="34" charset="-128"/>
              </a:rPr>
              <a:t>“</a:t>
            </a:r>
            <a:r>
              <a:rPr lang="en-US" altLang="ja-JP" dirty="0" smtClean="0">
                <a:solidFill>
                  <a:srgbClr val="000000"/>
                </a:solidFill>
                <a:ea typeface="ＭＳ Ｐゴシック" pitchFamily="34" charset="-128"/>
              </a:rPr>
              <a:t>educational packets</a:t>
            </a:r>
            <a:r>
              <a:rPr lang="ja-JP" altLang="en-US" dirty="0" smtClean="0">
                <a:solidFill>
                  <a:srgbClr val="000000"/>
                </a:solidFill>
                <a:ea typeface="ＭＳ Ｐゴシック" pitchFamily="34" charset="-128"/>
              </a:rPr>
              <a:t>”</a:t>
            </a:r>
            <a:r>
              <a:rPr lang="en-US" altLang="ja-JP" dirty="0" smtClean="0">
                <a:solidFill>
                  <a:srgbClr val="000000"/>
                </a:solidFill>
                <a:ea typeface="ＭＳ Ｐゴシック" pitchFamily="34" charset="-128"/>
              </a:rPr>
              <a:t> to students’ homes. All of these materials can be developed ahead of an emergency and, in the event of an extended closure, can then be on hand for easy distribution. A combination of both may supplement traditional education, allowing students to maintain skills while they remain at home.</a:t>
            </a:r>
            <a:r>
              <a:rPr lang="en-US" altLang="ja-JP" i="1" dirty="0" smtClean="0">
                <a:solidFill>
                  <a:srgbClr val="000000"/>
                </a:solidFill>
                <a:ea typeface="ＭＳ Ｐゴシック" pitchFamily="34" charset="-128"/>
              </a:rPr>
              <a:t> </a:t>
            </a:r>
          </a:p>
          <a:p>
            <a:pPr eaLnBrk="1" hangingPunct="1">
              <a:spcBef>
                <a:spcPct val="0"/>
              </a:spcBef>
              <a:defRPr/>
            </a:pPr>
            <a:endParaRPr lang="en-US" altLang="en-US" i="1" dirty="0" smtClean="0">
              <a:solidFill>
                <a:srgbClr val="000000"/>
              </a:solidFill>
              <a:ea typeface="ＭＳ Ｐゴシック" pitchFamily="34" charset="-128"/>
            </a:endParaRPr>
          </a:p>
          <a:p>
            <a:pPr>
              <a:defRPr/>
            </a:pPr>
            <a:r>
              <a:rPr lang="en-US" altLang="en-US" b="1" dirty="0" smtClean="0">
                <a:solidFill>
                  <a:schemeClr val="bg1"/>
                </a:solidFill>
                <a:ea typeface="ＭＳ Ｐゴシック" pitchFamily="34" charset="-128"/>
              </a:rPr>
              <a:t>Questions for the audience: </a:t>
            </a:r>
          </a:p>
          <a:p>
            <a:pPr marL="228600" indent="-228600">
              <a:buFont typeface="+mj-lt"/>
              <a:buAutoNum type="arabicPeriod"/>
              <a:defRPr/>
            </a:pPr>
            <a:r>
              <a:rPr lang="en-US" altLang="en-US" dirty="0" smtClean="0">
                <a:solidFill>
                  <a:schemeClr val="bg1"/>
                </a:solidFill>
                <a:ea typeface="ＭＳ Ｐゴシック" pitchFamily="34" charset="-128"/>
              </a:rPr>
              <a:t>Has your district begun continuity of learning programs? </a:t>
            </a:r>
          </a:p>
          <a:p>
            <a:pPr marL="228600" indent="-228600">
              <a:buFont typeface="+mj-lt"/>
              <a:buAutoNum type="arabicPeriod"/>
              <a:defRPr/>
            </a:pPr>
            <a:r>
              <a:rPr lang="en-US" altLang="en-US" dirty="0" smtClean="0">
                <a:solidFill>
                  <a:schemeClr val="bg1"/>
                </a:solidFill>
                <a:ea typeface="ＭＳ Ｐゴシック" pitchFamily="34" charset="-128"/>
              </a:rPr>
              <a:t>What kind of instruction delivery and methods are being used? Packets? Email? Websites? </a:t>
            </a:r>
          </a:p>
          <a:p>
            <a:pPr marL="228600" indent="-228600">
              <a:buFont typeface="+mj-lt"/>
              <a:buAutoNum type="arabicPeriod"/>
              <a:defRPr/>
            </a:pPr>
            <a:r>
              <a:rPr lang="en-US" altLang="en-US" dirty="0" smtClean="0">
                <a:solidFill>
                  <a:schemeClr val="bg1"/>
                </a:solidFill>
                <a:ea typeface="ＭＳ Ｐゴシック" pitchFamily="34" charset="-128"/>
              </a:rPr>
              <a:t>Does your program assess achievement? Does it include students with individualized education programs (IEPs)?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altLang="en-US" b="1" dirty="0" smtClean="0">
                <a:ea typeface="ＭＳ Ｐゴシック" pitchFamily="34" charset="-128"/>
              </a:rPr>
              <a:t>Public Health, Medical, and Mental Health Annex </a:t>
            </a:r>
            <a:r>
              <a:rPr lang="en-US" altLang="en-US" dirty="0" smtClean="0">
                <a:ea typeface="ＭＳ Ｐゴシック" pitchFamily="34" charset="-128"/>
              </a:rPr>
              <a:t>– This functional annex describes the courses of action that the school will follow to address emergency medical (e.g., first aid), public health, and mental health counseling issues. Schools should coordinate these efforts with the appropriate emergency medical services, public health, mental health, law enforcement, fire department, and emergency management representatives. This annex relates specifically to infectious diseases. It should include courses of action that support the surveillance and reporting of infectious diseases to the local and state public health departments. </a:t>
            </a:r>
          </a:p>
          <a:p>
            <a:pPr>
              <a:defRPr/>
            </a:pPr>
            <a:endParaRPr lang="en-US" altLang="en-US" dirty="0" smtClean="0">
              <a:ea typeface="ＭＳ Ｐゴシック" pitchFamily="34" charset="-128"/>
            </a:endParaRPr>
          </a:p>
          <a:p>
            <a:pPr marL="171450" indent="-171450" eaLnBrk="1" hangingPunct="1">
              <a:spcBef>
                <a:spcPct val="0"/>
              </a:spcBef>
              <a:buFont typeface="Arial" pitchFamily="34" charset="0"/>
              <a:buChar char="•"/>
              <a:defRPr/>
            </a:pPr>
            <a:r>
              <a:rPr lang="en-US" altLang="en-US" dirty="0" smtClean="0">
                <a:ea typeface="ＭＳ Ｐゴシック" pitchFamily="34" charset="-128"/>
              </a:rPr>
              <a:t>Surveillance systems can range between noting absences that reach a certain threshold or tracking absences in partnership with the health department. Some districts have school health nurses call families to see why students are absent and if symptoms or illnesses are similar. </a:t>
            </a:r>
          </a:p>
          <a:p>
            <a:pPr marL="171450" indent="-171450" eaLnBrk="1" hangingPunct="1">
              <a:spcBef>
                <a:spcPct val="0"/>
              </a:spcBef>
              <a:buFont typeface="Arial" pitchFamily="34" charset="0"/>
              <a:buChar char="•"/>
              <a:defRPr/>
            </a:pPr>
            <a:r>
              <a:rPr lang="en-US" altLang="en-US" dirty="0" smtClean="0">
                <a:ea typeface="ＭＳ Ｐゴシック" pitchFamily="34" charset="-128"/>
              </a:rPr>
              <a:t>The monitoring and surveillance system should collect data daily and facilitate daily analysis of this data. The objective is to quickly identify any significant increases or decreases in absenteeism. </a:t>
            </a:r>
          </a:p>
          <a:p>
            <a:pPr marL="171450" indent="-171450" eaLnBrk="1" hangingPunct="1">
              <a:spcBef>
                <a:spcPct val="0"/>
              </a:spcBef>
              <a:buFont typeface="Arial" pitchFamily="34" charset="0"/>
              <a:buChar char="•"/>
              <a:defRPr/>
            </a:pPr>
            <a:r>
              <a:rPr lang="en-US" altLang="en-US" dirty="0" smtClean="0">
                <a:ea typeface="ＭＳ Ｐゴシック" pitchFamily="34" charset="-128"/>
              </a:rPr>
              <a:t>Schools should have in place a process for sharing this information with the local public health department so that they are alerted when there is a significant increase in student absenteeism due to infection. </a:t>
            </a:r>
          </a:p>
          <a:p>
            <a:pPr marL="171450" indent="-171450" eaLnBrk="1" hangingPunct="1">
              <a:spcBef>
                <a:spcPct val="0"/>
              </a:spcBef>
              <a:buFont typeface="Arial" pitchFamily="34" charset="0"/>
              <a:buChar char="•"/>
              <a:defRPr/>
            </a:pPr>
            <a:r>
              <a:rPr lang="en-US" altLang="en-US" dirty="0" smtClean="0">
                <a:ea typeface="ＭＳ Ｐゴシック" pitchFamily="34" charset="-128"/>
              </a:rPr>
              <a:t>In addition, your emergency management team should look to see if there is an existing state or regional monitoring and surveillance system, and link to it when possible. A state system may be able to support the school plan if you do not already have a system in place.</a:t>
            </a:r>
          </a:p>
          <a:p>
            <a:pPr>
              <a:defRPr/>
            </a:pPr>
            <a:endParaRPr lang="en-US" altLang="en-US" dirty="0" smtClean="0">
              <a:ea typeface="ＭＳ Ｐゴシック" pitchFamily="34" charset="-128"/>
            </a:endParaRPr>
          </a:p>
          <a:p>
            <a:pPr marL="0" lvl="1" eaLnBrk="1" hangingPunct="1">
              <a:spcBef>
                <a:spcPct val="0"/>
              </a:spcBef>
              <a:defRPr/>
            </a:pPr>
            <a:r>
              <a:rPr lang="en-US" altLang="en-US" dirty="0" smtClean="0">
                <a:ea typeface="ＭＳ Ｐゴシック" pitchFamily="34" charset="-128"/>
              </a:rPr>
              <a:t>A list of Nationally Notifiable Diseases can be found at: </a:t>
            </a:r>
            <a:r>
              <a:rPr lang="en-US" altLang="en-US" dirty="0" smtClean="0">
                <a:ea typeface="ＭＳ Ｐゴシック" pitchFamily="34" charset="-128"/>
                <a:hlinkClick r:id="rId3"/>
              </a:rPr>
              <a:t>http://www.cdc.gov/ncphi/disss/nndss/PHS/infdis2009.htm</a:t>
            </a:r>
            <a:r>
              <a:rPr lang="en-US" altLang="en-US" dirty="0" smtClean="0">
                <a:ea typeface="ＭＳ Ｐゴシック" pitchFamily="34" charset="-128"/>
              </a:rPr>
              <a:t>.</a:t>
            </a:r>
          </a:p>
          <a:p>
            <a:pPr eaLnBrk="1" hangingPunct="1">
              <a:spcBef>
                <a:spcPct val="0"/>
              </a:spcBef>
              <a:defRPr/>
            </a:pPr>
            <a:endParaRPr lang="en-US" altLang="en-US" dirty="0" smtClean="0">
              <a:ea typeface="ＭＳ Ｐゴシック" pitchFamily="34" charset="-128"/>
            </a:endParaRPr>
          </a:p>
          <a:p>
            <a:pPr eaLnBrk="1" hangingPunct="1">
              <a:spcBef>
                <a:spcPct val="0"/>
              </a:spcBef>
              <a:defRPr/>
            </a:pPr>
            <a:r>
              <a:rPr lang="en-US" altLang="en-US" b="1" dirty="0" smtClean="0">
                <a:ea typeface="ＭＳ Ｐゴシック" pitchFamily="34" charset="-128"/>
              </a:rPr>
              <a:t>Question for Audience: </a:t>
            </a:r>
            <a:r>
              <a:rPr lang="en-US" altLang="en-US" dirty="0" smtClean="0">
                <a:ea typeface="ＭＳ Ｐゴシック" pitchFamily="34" charset="-128"/>
              </a:rPr>
              <a:t>Please describe the surveillance systems in your district. </a:t>
            </a:r>
          </a:p>
          <a:p>
            <a:pPr marL="0" lvl="1" eaLnBrk="1" hangingPunct="1">
              <a:spcBef>
                <a:spcPct val="0"/>
              </a:spcBef>
              <a:defRPr/>
            </a:pPr>
            <a:endParaRPr lang="en-US" altLang="en-US" dirty="0" smtClean="0">
              <a:ea typeface="ＭＳ Ｐゴシック" pitchFamily="34" charset="-128"/>
            </a:endParaRPr>
          </a:p>
          <a:p>
            <a:pPr marL="171450" indent="-171450" eaLnBrk="1" hangingPunct="1">
              <a:buFont typeface="Arial" pitchFamily="34" charset="0"/>
              <a:buChar char="•"/>
              <a:defRPr/>
            </a:pPr>
            <a:r>
              <a:rPr lang="en-US" altLang="en-US" dirty="0" smtClean="0">
                <a:ea typeface="ＭＳ Ｐゴシック" pitchFamily="34" charset="-128"/>
              </a:rPr>
              <a:t>The reporting and surveillance systems should include policies and protocols: </a:t>
            </a:r>
          </a:p>
          <a:p>
            <a:pPr marL="628650" lvl="2" indent="-171450" eaLnBrk="1" hangingPunct="1">
              <a:buFont typeface="Courier New" pitchFamily="49" charset="0"/>
              <a:buChar char="o"/>
              <a:defRPr/>
            </a:pPr>
            <a:r>
              <a:rPr lang="en-US" altLang="en-US" dirty="0" smtClean="0">
                <a:ea typeface="ＭＳ Ｐゴシック" pitchFamily="34" charset="-128"/>
              </a:rPr>
              <a:t>It is essential to define information-collection and information-sharing procedures among partners at all necessary levels and with all necessary agencies. </a:t>
            </a:r>
          </a:p>
          <a:p>
            <a:pPr marL="628650" lvl="2" indent="-171450" eaLnBrk="1" hangingPunct="1">
              <a:buFont typeface="Courier New" pitchFamily="49" charset="0"/>
              <a:buChar char="o"/>
              <a:defRPr/>
            </a:pPr>
            <a:r>
              <a:rPr lang="en-US" altLang="en-US" dirty="0" smtClean="0">
                <a:ea typeface="ＭＳ Ｐゴシック" pitchFamily="34" charset="-128"/>
              </a:rPr>
              <a:t>Make sure these procedures adhere to the Family Educational Rights and Privacy Act (FERPA) and Health Insurance Portability and Accountability Act (HIPAA) guidelines.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D4841650-8BB4-4375-8B62-7C0B48DA3F77}" type="slidenum">
              <a:rPr lang="en-US" altLang="en-US" smtClean="0"/>
              <a:pPr/>
              <a:t>29</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t>After determining the goals, objectives, and courses of action related to infectious diseases that will populate the different threat- and hazard-specific and functional annexes, the planning team is ready to move to Step 5: Plan Preparation, Review, &amp; Approval, and Step 6: Plan Implementation &amp; Maintenance. </a:t>
            </a:r>
          </a:p>
          <a:p>
            <a:pPr eaLnBrk="1" hangingPunct="1">
              <a:lnSpc>
                <a:spcPct val="90000"/>
              </a:lnSpc>
              <a:spcBef>
                <a:spcPct val="0"/>
              </a:spcBef>
            </a:pPr>
            <a:endParaRPr lang="en-US" altLang="en-US" smtClean="0"/>
          </a:p>
          <a:p>
            <a:pPr eaLnBrk="1" hangingPunct="1">
              <a:lnSpc>
                <a:spcPct val="90000"/>
              </a:lnSpc>
              <a:spcBef>
                <a:spcPct val="0"/>
              </a:spcBef>
            </a:pPr>
            <a:r>
              <a:rPr lang="en-US" altLang="en-US" smtClean="0"/>
              <a:t>As with the rest of your EOP, it is important to regularly review and revise the various annexes pertaining to infectious diseases in schools, and to share this information with key personnel and stakeholders.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01302CC7-4B57-4BBF-8188-035A1DF77F18}" type="slidenum">
              <a:rPr lang="en-US" altLang="en-US" smtClean="0">
                <a:latin typeface="Arial" pitchFamily="34" charset="0"/>
              </a:rPr>
              <a:pPr/>
              <a:t>30</a:t>
            </a:fld>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altLang="en-US" dirty="0" smtClean="0">
                <a:ea typeface="ＭＳ Ｐゴシック" pitchFamily="34" charset="-128"/>
              </a:rPr>
              <a:t>Some common routes of transmission for infectious diseases include the following:</a:t>
            </a:r>
          </a:p>
          <a:p>
            <a:pPr marL="171450" indent="-171450" eaLnBrk="1" hangingPunct="1">
              <a:spcBef>
                <a:spcPct val="0"/>
              </a:spcBef>
              <a:buFont typeface="Arial" pitchFamily="34" charset="0"/>
              <a:buChar char="•"/>
              <a:defRPr/>
            </a:pPr>
            <a:r>
              <a:rPr lang="en-US" altLang="en-US" dirty="0" smtClean="0">
                <a:ea typeface="ＭＳ Ｐゴシック" pitchFamily="34" charset="-128"/>
              </a:rPr>
              <a:t>Person-to-Person</a:t>
            </a:r>
          </a:p>
          <a:p>
            <a:pPr marL="628650" lvl="1" indent="-171450" eaLnBrk="1" hangingPunct="1">
              <a:spcBef>
                <a:spcPct val="0"/>
              </a:spcBef>
              <a:buFont typeface="Arial" pitchFamily="34" charset="0"/>
              <a:buChar char="•"/>
              <a:defRPr/>
            </a:pPr>
            <a:r>
              <a:rPr lang="en-US" altLang="en-US" dirty="0" smtClean="0">
                <a:ea typeface="ＭＳ Ｐゴシック" pitchFamily="34" charset="-128"/>
              </a:rPr>
              <a:t>Droplet transmission (e.g., influenza)</a:t>
            </a:r>
          </a:p>
          <a:p>
            <a:pPr marL="628650" lvl="1" indent="-171450" eaLnBrk="1" hangingPunct="1">
              <a:spcBef>
                <a:spcPct val="0"/>
              </a:spcBef>
              <a:buFont typeface="Arial" pitchFamily="34" charset="0"/>
              <a:buChar char="•"/>
              <a:defRPr/>
            </a:pPr>
            <a:r>
              <a:rPr lang="en-US" altLang="en-US" dirty="0" smtClean="0">
                <a:ea typeface="ＭＳ Ｐゴシック" pitchFamily="34" charset="-128"/>
              </a:rPr>
              <a:t>Airborne transmission (e.g., TB)</a:t>
            </a:r>
          </a:p>
          <a:p>
            <a:pPr marL="628650" lvl="1" indent="-171450" eaLnBrk="1" hangingPunct="1">
              <a:spcBef>
                <a:spcPct val="0"/>
              </a:spcBef>
              <a:buFont typeface="Arial" pitchFamily="34" charset="0"/>
              <a:buChar char="•"/>
              <a:defRPr/>
            </a:pPr>
            <a:r>
              <a:rPr lang="en-US" altLang="en-US" dirty="0" smtClean="0">
                <a:ea typeface="ＭＳ Ｐゴシック" pitchFamily="34" charset="-128"/>
              </a:rPr>
              <a:t>Fecal—Oral (e.g., </a:t>
            </a:r>
            <a:r>
              <a:rPr lang="en-US" altLang="en-US" i="1" dirty="0" smtClean="0">
                <a:ea typeface="ＭＳ Ｐゴシック" pitchFamily="34" charset="-128"/>
              </a:rPr>
              <a:t>E. coli</a:t>
            </a:r>
            <a:r>
              <a:rPr lang="en-US" altLang="en-US" dirty="0" smtClean="0">
                <a:ea typeface="ＭＳ Ｐゴシック" pitchFamily="34" charset="-128"/>
              </a:rPr>
              <a:t> and salmonella)</a:t>
            </a:r>
          </a:p>
          <a:p>
            <a:pPr marL="628650" lvl="1" indent="-171450" eaLnBrk="1" hangingPunct="1">
              <a:spcBef>
                <a:spcPct val="0"/>
              </a:spcBef>
              <a:buFont typeface="Arial" pitchFamily="34" charset="0"/>
              <a:buChar char="•"/>
              <a:defRPr/>
            </a:pPr>
            <a:r>
              <a:rPr lang="en-US" altLang="en-US" dirty="0" smtClean="0">
                <a:ea typeface="ＭＳ Ｐゴシック" pitchFamily="34" charset="-128"/>
              </a:rPr>
              <a:t>Skin contact/Direct contact (e.g., chicken pox and lice)</a:t>
            </a:r>
          </a:p>
          <a:p>
            <a:pPr marL="628650" lvl="1" indent="-171450" eaLnBrk="1" hangingPunct="1">
              <a:spcBef>
                <a:spcPct val="0"/>
              </a:spcBef>
              <a:buFont typeface="Arial" pitchFamily="34" charset="0"/>
              <a:buChar char="•"/>
              <a:defRPr/>
            </a:pPr>
            <a:r>
              <a:rPr lang="en-US" altLang="en-US" dirty="0" smtClean="0">
                <a:ea typeface="ＭＳ Ｐゴシック" pitchFamily="34" charset="-128"/>
              </a:rPr>
              <a:t>Blood/Body secretions (e.g., hepatitis)</a:t>
            </a:r>
          </a:p>
          <a:p>
            <a:pPr marL="628650" lvl="1" indent="-171450" eaLnBrk="1" hangingPunct="1">
              <a:spcBef>
                <a:spcPct val="0"/>
              </a:spcBef>
              <a:buFont typeface="Arial" pitchFamily="34" charset="0"/>
              <a:buChar char="•"/>
              <a:defRPr/>
            </a:pPr>
            <a:r>
              <a:rPr lang="en-US" altLang="en-US" dirty="0" smtClean="0">
                <a:ea typeface="ＭＳ Ｐゴシック" pitchFamily="34" charset="-128"/>
              </a:rPr>
              <a:t>Sexually transmitted diseases (e.g., chlamydia)</a:t>
            </a:r>
          </a:p>
          <a:p>
            <a:pPr marL="171450" indent="-171450" eaLnBrk="1" hangingPunct="1">
              <a:spcBef>
                <a:spcPct val="0"/>
              </a:spcBef>
              <a:buFont typeface="Arial" pitchFamily="34" charset="0"/>
              <a:buChar char="•"/>
              <a:defRPr/>
            </a:pPr>
            <a:r>
              <a:rPr lang="en-US" altLang="en-US" dirty="0" smtClean="0">
                <a:ea typeface="ＭＳ Ｐゴシック" pitchFamily="34" charset="-128"/>
              </a:rPr>
              <a:t>Contaminated surfaces (e.g., influenza)</a:t>
            </a:r>
          </a:p>
          <a:p>
            <a:pPr marL="171450" indent="-171450" eaLnBrk="1" hangingPunct="1">
              <a:spcBef>
                <a:spcPct val="0"/>
              </a:spcBef>
              <a:buFont typeface="Arial" pitchFamily="34" charset="0"/>
              <a:buChar char="•"/>
              <a:defRPr/>
            </a:pPr>
            <a:r>
              <a:rPr lang="en-US" altLang="en-US" dirty="0" smtClean="0">
                <a:ea typeface="ＭＳ Ｐゴシック" pitchFamily="34" charset="-128"/>
              </a:rPr>
              <a:t>Food-borne (e.g., salmonella and </a:t>
            </a:r>
            <a:r>
              <a:rPr lang="en-US" altLang="en-US" i="1" dirty="0" smtClean="0">
                <a:ea typeface="ＭＳ Ｐゴシック" pitchFamily="34" charset="-128"/>
              </a:rPr>
              <a:t>E. coli</a:t>
            </a:r>
            <a:r>
              <a:rPr lang="en-US" altLang="en-US" dirty="0" smtClean="0">
                <a:ea typeface="ＭＳ Ｐゴシック" pitchFamily="34" charset="-128"/>
              </a:rPr>
              <a:t>) </a:t>
            </a:r>
          </a:p>
          <a:p>
            <a:pPr marL="171450" indent="-171450" eaLnBrk="1" hangingPunct="1">
              <a:spcBef>
                <a:spcPct val="0"/>
              </a:spcBef>
              <a:buFont typeface="Arial" pitchFamily="34" charset="0"/>
              <a:buChar char="•"/>
              <a:defRPr/>
            </a:pPr>
            <a:r>
              <a:rPr lang="en-US" altLang="en-US" dirty="0" smtClean="0">
                <a:ea typeface="ＭＳ Ｐゴシック" pitchFamily="34" charset="-128"/>
              </a:rPr>
              <a:t>Waterborne (e.g., </a:t>
            </a:r>
            <a:r>
              <a:rPr lang="en-US" altLang="en-US" i="1" dirty="0" smtClean="0">
                <a:ea typeface="ＭＳ Ｐゴシック" pitchFamily="34" charset="-128"/>
              </a:rPr>
              <a:t>Cryptosporidium</a:t>
            </a:r>
            <a:r>
              <a:rPr lang="en-US" altLang="en-US" dirty="0" smtClean="0">
                <a:ea typeface="ＭＳ Ｐゴシック" pitchFamily="34" charset="-128"/>
              </a:rPr>
              <a:t>)</a:t>
            </a:r>
          </a:p>
          <a:p>
            <a:pPr eaLnBrk="1" hangingPunct="1">
              <a:spcBef>
                <a:spcPct val="0"/>
              </a:spcBef>
              <a:defRPr/>
            </a:pPr>
            <a:endParaRPr lang="en-US" altLang="en-US" dirty="0" smtClean="0">
              <a:ea typeface="ＭＳ Ｐゴシック" pitchFamily="34" charset="-128"/>
            </a:endParaRPr>
          </a:p>
          <a:p>
            <a:pPr eaLnBrk="1" hangingPunct="1">
              <a:spcBef>
                <a:spcPct val="0"/>
              </a:spcBef>
              <a:defRPr/>
            </a:pPr>
            <a:endParaRPr lang="en-US" altLang="en-US" dirty="0"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altLang="en-US" smtClean="0"/>
              <a:t>Train staff on the EOP, including on what their roles and responsibilities will be for preventing and responding to an infectious disease outbreak. Roles and responsibilities of different school and district staff should be aligned with the National Incident Management System (NIMS), and in particular, the Incident Command System (ICS), or the standardized, on-scene, all-hazards incident management approach that:</a:t>
            </a:r>
          </a:p>
          <a:p>
            <a:pPr marL="628650" lvl="1" indent="-171450" eaLnBrk="1" hangingPunct="1">
              <a:buFontTx/>
              <a:buChar char="•"/>
            </a:pPr>
            <a:r>
              <a:rPr lang="en-US" altLang="en-US" smtClean="0"/>
              <a:t>Allows for the integration of facilities, equipment, personnel, procedures, and communications operating within a common organizational structure;</a:t>
            </a:r>
          </a:p>
          <a:p>
            <a:pPr marL="628650" lvl="1" indent="-171450" eaLnBrk="1" hangingPunct="1">
              <a:buFontTx/>
              <a:buChar char="•"/>
            </a:pPr>
            <a:r>
              <a:rPr lang="en-US" altLang="en-US" smtClean="0"/>
              <a:t>Enables a coordinated response among various jurisdictions and functional agencies, both public and private; and</a:t>
            </a:r>
          </a:p>
          <a:p>
            <a:pPr marL="628650" lvl="1" indent="-171450" eaLnBrk="1" hangingPunct="1">
              <a:buFontTx/>
              <a:buChar char="•"/>
            </a:pPr>
            <a:r>
              <a:rPr lang="en-US" altLang="en-US" smtClean="0"/>
              <a:t>Establishes common processes for planning and managing resources.</a:t>
            </a:r>
          </a:p>
          <a:p>
            <a:pPr marL="171450" indent="-171450" eaLnBrk="1" hangingPunct="1">
              <a:buFontTx/>
              <a:buChar char="•"/>
            </a:pPr>
            <a:r>
              <a:rPr lang="en-US" altLang="en-US" smtClean="0"/>
              <a:t>Be sure to also train staff on universal precautions. This is an approach to infection control that treats all human blood and certain bodily fluids as if they were known to be infectious for HIV, HBV, and other blood borne pathogens. </a:t>
            </a:r>
          </a:p>
          <a:p>
            <a:pPr marL="171450" indent="-171450" eaLnBrk="1" hangingPunct="1">
              <a:buFontTx/>
              <a:buChar char="•"/>
            </a:pPr>
            <a:r>
              <a:rPr lang="en-US" altLang="en-US" smtClean="0"/>
              <a:t>Regularly exercise the EOP, using both tabletop exercises, full-scale drills, and real-world situations.</a:t>
            </a:r>
          </a:p>
          <a:p>
            <a:pPr marL="171450" indent="-171450" eaLnBrk="1" hangingPunct="1">
              <a:buFontTx/>
              <a:buChar char="•"/>
            </a:pPr>
            <a:r>
              <a:rPr lang="en-US" altLang="en-US" smtClean="0"/>
              <a:t>Tabletop exercises should be done to determine how quickly an outbreak would be detected, how quickly and efficiently the ICS would be activated, and how communications systems would be used. </a:t>
            </a:r>
          </a:p>
          <a:p>
            <a:pPr marL="171450" indent="-171450" eaLnBrk="1" hangingPunct="1">
              <a:buFontTx/>
              <a:buChar char="•"/>
            </a:pPr>
            <a:r>
              <a:rPr lang="en-US" altLang="en-US" smtClean="0"/>
              <a:t>If events occur in your district, or in nearby districts, treat the situation as you would any other hazard, and make sure that your team debriefs.</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67979D4A-9716-48AB-8C31-57E2050FE0B9}" type="slidenum">
              <a:rPr lang="en-US" altLang="en-US" smtClean="0"/>
              <a:pPr/>
              <a:t>31</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Ensure that all regulations are appropriately addressed, including FERPA and HIPAA.</a:t>
            </a:r>
          </a:p>
          <a:p>
            <a:pPr eaLnBrk="1" hangingPunct="1"/>
            <a:r>
              <a:rPr lang="en-US" altLang="en-US" smtClean="0"/>
              <a:t>These regulations may limit what information can be shared with the school target audience or the media. </a:t>
            </a:r>
          </a:p>
          <a:p>
            <a:pPr eaLnBrk="1" hangingPunct="1"/>
            <a:r>
              <a:rPr lang="en-US" altLang="en-US" smtClean="0"/>
              <a:t>For more information on HIPAA, visit </a:t>
            </a:r>
            <a:r>
              <a:rPr lang="en-US" altLang="en-US" u="sng" smtClean="0">
                <a:hlinkClick r:id="rId3"/>
              </a:rPr>
              <a:t>http://www.hhs.gov/ocr/privacy/</a:t>
            </a:r>
            <a:r>
              <a:rPr lang="en-US" altLang="en-US" u="sng" smtClean="0"/>
              <a:t>.</a:t>
            </a:r>
            <a:endParaRPr lang="en-US" altLang="en-US" smtClean="0"/>
          </a:p>
          <a:p>
            <a:pPr eaLnBrk="1" hangingPunct="1"/>
            <a:r>
              <a:rPr lang="en-US" altLang="en-US" smtClean="0"/>
              <a:t>For more information on FERPA, visit </a:t>
            </a:r>
            <a:r>
              <a:rPr lang="en-US" altLang="en-US" u="sng" smtClean="0">
                <a:hlinkClick r:id="rId4"/>
              </a:rPr>
              <a:t>http://www.ed.gov/policy/gen/guid/fpco/ferpa/index.html</a:t>
            </a:r>
            <a:r>
              <a:rPr lang="en-US" altLang="en-US" smtClean="0"/>
              <a:t>. </a:t>
            </a:r>
          </a:p>
          <a:p>
            <a:pPr eaLnBrk="1" hangingPunct="1">
              <a:spcBef>
                <a:spcPct val="0"/>
              </a:spcBef>
            </a:pPr>
            <a:endParaRPr lang="en-US" altLang="en-US" smtClean="0"/>
          </a:p>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F9161F3B-645B-4241-B7B2-E574C105F14E}" type="slidenum">
              <a:rPr lang="en-US" altLang="en-US" smtClean="0">
                <a:latin typeface="Arial" pitchFamily="34" charset="0"/>
              </a:rPr>
              <a:pPr/>
              <a:t>32</a:t>
            </a:fld>
            <a:endParaRPr lang="en-US" alt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322DD351-81A5-4CCD-90A9-561D10DA3D0A}" type="slidenum">
              <a:rPr lang="en-US" altLang="en-US" smtClean="0"/>
              <a:pPr/>
              <a:t>33</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r>
              <a:rPr lang="en-US" altLang="en-US" dirty="0" smtClean="0">
                <a:ea typeface="ＭＳ Ｐゴシック" pitchFamily="34" charset="-128"/>
              </a:rPr>
              <a:t>Encourage participants to think through the three main ideas that were most relevant or impactful for them, such as things they learned that revealed a need they have, or a way they can enhance the planning efforts already in place. </a:t>
            </a:r>
          </a:p>
          <a:p>
            <a:pPr marL="171450" indent="-171450" eaLnBrk="1" hangingPunct="1">
              <a:spcBef>
                <a:spcPct val="0"/>
              </a:spcBef>
              <a:buFont typeface="Arial" panose="020B0604020202020204" pitchFamily="34" charset="0"/>
              <a:buChar char="•"/>
              <a:defRPr/>
            </a:pPr>
            <a:r>
              <a:rPr lang="en-US" altLang="en-US" dirty="0" smtClean="0">
                <a:ea typeface="ＭＳ Ｐゴシック" pitchFamily="34" charset="-128"/>
              </a:rPr>
              <a:t>Then, encourage participants to think through the steps they will take upon returning to their school/district to set these changes into motion, and how to see them through to completion/implementation. Who will they need to bring on board? What is needed to put these changes into place—training, equipment, manpower? How will these changes be maintained? </a:t>
            </a:r>
          </a:p>
          <a:p>
            <a:pPr marL="174625" indent="-174625" eaLnBrk="1" hangingPunct="1">
              <a:spcBef>
                <a:spcPct val="0"/>
              </a:spcBef>
              <a:buFontTx/>
              <a:buChar char="•"/>
              <a:defRPr/>
            </a:pPr>
            <a:endParaRPr lang="en-US" altLang="en-US" dirty="0" smtClean="0">
              <a:ea typeface="ＭＳ Ｐゴシック" pitchFamily="34"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7BE8CA89-A98B-42D2-9B82-CAD9220977F3}" type="slidenum">
              <a:rPr lang="en-US" altLang="en-US" smtClean="0"/>
              <a:pPr/>
              <a:t>34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altLang="en-US" dirty="0" smtClean="0">
                <a:ea typeface="ＭＳ Ｐゴシック" pitchFamily="34" charset="-128"/>
              </a:rPr>
              <a:t>Infectious diseases may be categorized according to the rate at which they infect the population. The terms used to describe this rate (i.e., case, outbreak, epidemic, and pandemic) are in a continuum, from smallest to largest.</a:t>
            </a:r>
          </a:p>
          <a:p>
            <a:pPr>
              <a:defRPr/>
            </a:pPr>
            <a:endParaRPr lang="en-US" altLang="en-US" dirty="0" smtClean="0">
              <a:ea typeface="ＭＳ Ｐゴシック" pitchFamily="34" charset="-128"/>
            </a:endParaRPr>
          </a:p>
          <a:p>
            <a:pPr>
              <a:defRPr/>
            </a:pPr>
            <a:r>
              <a:rPr lang="en-US" altLang="en-US" dirty="0" smtClean="0">
                <a:ea typeface="ＭＳ Ｐゴシック" pitchFamily="34" charset="-128"/>
              </a:rPr>
              <a:t>The Centers for Disease Control and Prevention (CDC) defined these terms in a 2011 epidemiology glossary (available at http://www.cdc.gov/reproductivehealth/Data_Stats/Glossary.htm).</a:t>
            </a:r>
          </a:p>
          <a:p>
            <a:pPr>
              <a:defRPr/>
            </a:pPr>
            <a:endParaRPr lang="en-US" altLang="en-US" dirty="0" smtClean="0">
              <a:ea typeface="ＭＳ Ｐゴシック" pitchFamily="34" charset="-128"/>
            </a:endParaRPr>
          </a:p>
          <a:p>
            <a:pPr>
              <a:defRPr/>
            </a:pPr>
            <a:r>
              <a:rPr lang="en-US" altLang="en-US" dirty="0" smtClean="0">
                <a:ea typeface="ＭＳ Ｐゴシック" pitchFamily="34" charset="-128"/>
              </a:rPr>
              <a:t>Case: An individual with the particular disease.</a:t>
            </a:r>
          </a:p>
          <a:p>
            <a:pPr>
              <a:defRPr/>
            </a:pPr>
            <a:endParaRPr lang="en-US" altLang="en-US" dirty="0" smtClean="0">
              <a:ea typeface="ＭＳ Ｐゴシック" pitchFamily="34" charset="-128"/>
            </a:endParaRPr>
          </a:p>
          <a:p>
            <a:pPr>
              <a:defRPr/>
            </a:pPr>
            <a:r>
              <a:rPr lang="en-US" altLang="en-US" dirty="0" smtClean="0">
                <a:ea typeface="ＭＳ Ｐゴシック" pitchFamily="34" charset="-128"/>
              </a:rPr>
              <a:t>Outbreak: A localized as opposed to a generalized epidemic. Note that this term is used synonymously with “epidemic.” “Outbreak” is sometimes the preferred term because it deflects from the sensationalism often associated with “epidemic.”</a:t>
            </a:r>
          </a:p>
          <a:p>
            <a:pPr>
              <a:defRPr/>
            </a:pPr>
            <a:r>
              <a:rPr lang="en-US" altLang="en-US" dirty="0" smtClean="0">
                <a:ea typeface="ＭＳ Ｐゴシック" pitchFamily="34" charset="-128"/>
              </a:rPr>
              <a:t>Epidemic - The occurrence of more cases of disease than expected in a given area or among a specific group of people over a particular period of time.</a:t>
            </a:r>
          </a:p>
          <a:p>
            <a:pPr>
              <a:defRPr/>
            </a:pPr>
            <a:endParaRPr lang="en-US" altLang="en-US" dirty="0" smtClean="0">
              <a:ea typeface="ＭＳ Ｐゴシック" pitchFamily="34" charset="-128"/>
            </a:endParaRPr>
          </a:p>
          <a:p>
            <a:pPr>
              <a:defRPr/>
            </a:pPr>
            <a:r>
              <a:rPr lang="en-US" altLang="en-US" dirty="0" smtClean="0">
                <a:ea typeface="ＭＳ Ｐゴシック" pitchFamily="34" charset="-128"/>
              </a:rPr>
              <a:t>Pandemic: An epidemic occurring over a very large geographic area (i.e., throughout several countries or continents) and usually affecting a large portion of the population. </a:t>
            </a:r>
          </a:p>
          <a:p>
            <a:pPr>
              <a:defRPr/>
            </a:pPr>
            <a:endParaRPr lang="en-US" altLang="en-US" dirty="0" smtClean="0">
              <a:ea typeface="ＭＳ Ｐゴシック" pitchFamily="34" charset="-128"/>
            </a:endParaRPr>
          </a:p>
          <a:p>
            <a:pPr marL="171450" indent="-171450">
              <a:buFont typeface="Arial" pitchFamily="34" charset="0"/>
              <a:buChar char="•"/>
              <a:defRPr/>
            </a:pPr>
            <a:r>
              <a:rPr lang="en-US" altLang="en-US" dirty="0" smtClean="0">
                <a:ea typeface="ＭＳ Ｐゴシック" pitchFamily="34" charset="-128"/>
              </a:rPr>
              <a:t>Although these definitions represent general epidemiological concepts, the classification of infectious diseases according to these categories varies according to the disease and the time of year. For example, in Week 6 of 2014, the epidemic threshold for deaths due to influenza and pneumonia was 7.3 percent. In Week 24, however, the epidemic threshold was 6.5 percent.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20EF2B00-A8EE-4DF1-997E-5A2C6CEF4B62}" type="slidenum">
              <a:rPr lang="en-US" altLang="en-US" smtClean="0"/>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extLst/>
        </p:spPr>
        <p:txBody>
          <a:bodyPr wrap="square" numCol="1" anchor="t" anchorCtr="0" compatLnSpc="1">
            <a:prstTxWarp prst="textNoShape">
              <a:avLst/>
            </a:prstTxWarp>
          </a:bodyPr>
          <a:lstStyle/>
          <a:p>
            <a:pPr eaLnBrk="1" hangingPunct="1">
              <a:defRPr/>
            </a:pPr>
            <a:r>
              <a:rPr lang="en-US" altLang="en-US" dirty="0" smtClean="0">
                <a:ea typeface="ＭＳ Ｐゴシック" pitchFamily="34" charset="-128"/>
              </a:rPr>
              <a:t>Diseases transmit easily in a school environment.</a:t>
            </a:r>
          </a:p>
          <a:p>
            <a:pPr marL="171450" indent="-171450" eaLnBrk="1" hangingPunct="1">
              <a:buFont typeface="Arial" pitchFamily="34" charset="0"/>
              <a:buChar char="•"/>
              <a:defRPr/>
            </a:pPr>
            <a:r>
              <a:rPr lang="en-US" altLang="en-US" dirty="0" smtClean="0">
                <a:ea typeface="ＭＳ Ｐゴシック" pitchFamily="34" charset="-128"/>
              </a:rPr>
              <a:t>Children and youth are particularly efficient at transmitting diseases.</a:t>
            </a:r>
          </a:p>
          <a:p>
            <a:pPr marL="171450" indent="-171450" eaLnBrk="1" hangingPunct="1">
              <a:buFont typeface="Arial" pitchFamily="34" charset="0"/>
              <a:buChar char="•"/>
              <a:defRPr/>
            </a:pPr>
            <a:r>
              <a:rPr lang="en-US" altLang="en-US" dirty="0" smtClean="0">
                <a:ea typeface="ＭＳ Ｐゴシック" pitchFamily="34" charset="-128"/>
              </a:rPr>
              <a:t>Schools tend to be densely packed environments.</a:t>
            </a:r>
          </a:p>
          <a:p>
            <a:pPr marL="171450" indent="-171450" eaLnBrk="1" hangingPunct="1">
              <a:buFont typeface="Arial" pitchFamily="34" charset="0"/>
              <a:buChar char="•"/>
              <a:defRPr/>
            </a:pPr>
            <a:r>
              <a:rPr lang="en-US" altLang="en-US" dirty="0" smtClean="0">
                <a:ea typeface="ＭＳ Ｐゴシック" pitchFamily="34" charset="-128"/>
              </a:rPr>
              <a:t>Areas in a school environment (e.g., desks and playgrounds) may not be routinely cleaned and disinfected in a manner that reduces the potential for disease transmission.</a:t>
            </a:r>
          </a:p>
          <a:p>
            <a:pPr eaLnBrk="1" hangingPunct="1">
              <a:defRPr/>
            </a:pPr>
            <a:endParaRPr lang="en-US" altLang="en-US" dirty="0" smtClean="0">
              <a:ea typeface="ＭＳ Ｐゴシック" pitchFamily="34" charset="-128"/>
            </a:endParaRPr>
          </a:p>
          <a:p>
            <a:pPr eaLnBrk="1" hangingPunct="1">
              <a:defRPr/>
            </a:pPr>
            <a:r>
              <a:rPr lang="en-US" altLang="en-US" dirty="0" smtClean="0">
                <a:ea typeface="ＭＳ Ｐゴシック" pitchFamily="34" charset="-128"/>
              </a:rPr>
              <a:t>Children may be susceptible to vaccine-preventable diseases.</a:t>
            </a:r>
          </a:p>
          <a:p>
            <a:pPr marL="171450" indent="-171450" eaLnBrk="1" hangingPunct="1">
              <a:buFont typeface="Arial" pitchFamily="34" charset="0"/>
              <a:buChar char="•"/>
              <a:defRPr/>
            </a:pPr>
            <a:r>
              <a:rPr lang="en-US" altLang="en-US" dirty="0" smtClean="0">
                <a:ea typeface="ＭＳ Ｐゴシック" pitchFamily="34" charset="-128"/>
              </a:rPr>
              <a:t>Children may have less developed immune systems than adults.</a:t>
            </a:r>
          </a:p>
          <a:p>
            <a:pPr marL="171450" indent="-171450" eaLnBrk="1" hangingPunct="1">
              <a:buFont typeface="Arial" pitchFamily="34" charset="0"/>
              <a:buChar char="•"/>
              <a:defRPr/>
            </a:pPr>
            <a:r>
              <a:rPr lang="en-US" altLang="en-US" dirty="0" smtClean="0">
                <a:ea typeface="ＭＳ Ｐゴシック" pitchFamily="34" charset="-128"/>
              </a:rPr>
              <a:t>Children may not be fully immunized against vaccine-preventable diseases (or require boosters).</a:t>
            </a:r>
          </a:p>
          <a:p>
            <a:pPr marL="171450" indent="-171450" eaLnBrk="1" hangingPunct="1">
              <a:buFont typeface="Arial" pitchFamily="34" charset="0"/>
              <a:buChar char="•"/>
              <a:defRPr/>
            </a:pPr>
            <a:r>
              <a:rPr lang="en-US" altLang="en-US" dirty="0" smtClean="0">
                <a:ea typeface="ＭＳ Ｐゴシック" pitchFamily="34" charset="-128"/>
              </a:rPr>
              <a:t>Vaccinations are given in a medically approved timeframe. Younger children may have not yet been fully immunized. </a:t>
            </a:r>
          </a:p>
          <a:p>
            <a:pPr marL="171450" indent="-171450" eaLnBrk="1" hangingPunct="1">
              <a:buFont typeface="Arial" pitchFamily="34" charset="0"/>
              <a:buChar char="•"/>
              <a:defRPr/>
            </a:pPr>
            <a:r>
              <a:rPr lang="en-US" altLang="en-US" dirty="0" smtClean="0">
                <a:ea typeface="ＭＳ Ｐゴシック" pitchFamily="34" charset="-128"/>
              </a:rPr>
              <a:t>Student immunization records should be routinely checked to be on the alert for vaccine omissions, including the need for boosters. </a:t>
            </a:r>
            <a:r>
              <a:rPr lang="en-US" altLang="ja-JP" dirty="0" smtClean="0">
                <a:ea typeface="ＭＳ Ｐゴシック" pitchFamily="34" charset="-128"/>
              </a:rPr>
              <a:t>The state department of health will have the required immunizations needed for schools, including boosters. This preventive measure is essential to assist in the prevention of outbreaks of vaccine-preventable diseases (e.g., measles, mumps, and chickenpox).</a:t>
            </a:r>
          </a:p>
          <a:p>
            <a:pPr eaLnBrk="1" hangingPunct="1">
              <a:buFontTx/>
              <a:buChar char="•"/>
              <a:defRPr/>
            </a:pPr>
            <a:endParaRPr lang="en-US" altLang="en-US" dirty="0" smtClean="0">
              <a:ea typeface="ＭＳ Ｐゴシック" pitchFamily="34" charset="-128"/>
            </a:endParaRPr>
          </a:p>
          <a:p>
            <a:pPr eaLnBrk="1" hangingPunct="1">
              <a:defRPr/>
            </a:pPr>
            <a:r>
              <a:rPr lang="en-US" altLang="en-US" dirty="0" smtClean="0">
                <a:ea typeface="ＭＳ Ｐゴシック" pitchFamily="34" charset="-128"/>
              </a:rPr>
              <a:t>There are variations in disease transmission between elementary and middle/high school students.</a:t>
            </a:r>
          </a:p>
          <a:p>
            <a:pPr marL="171450" indent="-171450" eaLnBrk="1" hangingPunct="1">
              <a:buFont typeface="Arial" pitchFamily="34" charset="0"/>
              <a:buChar char="•"/>
              <a:defRPr/>
            </a:pPr>
            <a:r>
              <a:rPr lang="en-US" altLang="en-US" b="1" dirty="0" smtClean="0">
                <a:ea typeface="ＭＳ Ｐゴシック" pitchFamily="34" charset="-128"/>
              </a:rPr>
              <a:t>Level of vaccine coverage:</a:t>
            </a:r>
          </a:p>
          <a:p>
            <a:pPr marL="628650" lvl="1" indent="-171450" eaLnBrk="1" hangingPunct="1">
              <a:buFont typeface="Arial" pitchFamily="34" charset="0"/>
              <a:buChar char="•"/>
              <a:defRPr/>
            </a:pPr>
            <a:r>
              <a:rPr lang="en-US" altLang="en-US" dirty="0" smtClean="0">
                <a:ea typeface="ＭＳ Ｐゴシック" pitchFamily="34" charset="-128"/>
              </a:rPr>
              <a:t>Elementary school students may have less coverage; high school students may not get boosters.</a:t>
            </a:r>
          </a:p>
          <a:p>
            <a:pPr marL="171450" indent="-171450" eaLnBrk="1" hangingPunct="1">
              <a:buFont typeface="Arial" pitchFamily="34" charset="0"/>
              <a:buChar char="•"/>
              <a:defRPr/>
            </a:pPr>
            <a:r>
              <a:rPr lang="en-US" altLang="en-US" b="1" dirty="0" smtClean="0">
                <a:ea typeface="ＭＳ Ｐゴシック" pitchFamily="34" charset="-128"/>
              </a:rPr>
              <a:t>Involvement in high school sports may increase the risk of some infection transmission:</a:t>
            </a:r>
          </a:p>
          <a:p>
            <a:pPr marL="628650" lvl="1" indent="-171450" eaLnBrk="1" hangingPunct="1">
              <a:buFont typeface="Arial" pitchFamily="34" charset="0"/>
              <a:buChar char="•"/>
              <a:defRPr/>
            </a:pPr>
            <a:r>
              <a:rPr lang="en-US" altLang="en-US" dirty="0" smtClean="0">
                <a:ea typeface="ＭＳ Ｐゴシック" pitchFamily="34" charset="-128"/>
              </a:rPr>
              <a:t>Because students may be in situations where personal effects (e.g., towels and mouth guards) are shared, or contact is made with bodily secretions (e.g., via injuries or activities such as wrestling), there is an increased risk of exposure to infectious diseases, such as MRSA, measles, etc.</a:t>
            </a:r>
          </a:p>
          <a:p>
            <a:pPr marL="628650" lvl="1" indent="-171450" eaLnBrk="1" hangingPunct="1">
              <a:buFont typeface="Arial" pitchFamily="34" charset="0"/>
              <a:buChar char="•"/>
              <a:defRPr/>
            </a:pPr>
            <a:r>
              <a:rPr lang="en-US" altLang="en-US" dirty="0" smtClean="0">
                <a:ea typeface="ＭＳ Ｐゴシック" pitchFamily="34" charset="-128"/>
              </a:rPr>
              <a:t>School policies should explicitly address additional precautions to be taken by students participating in sports.</a:t>
            </a:r>
          </a:p>
          <a:p>
            <a:pPr lvl="1" eaLnBrk="1" hangingPunct="1">
              <a:defRPr/>
            </a:pPr>
            <a:endParaRPr lang="en-US" altLang="en-US" dirty="0" smtClean="0">
              <a:ea typeface="ＭＳ Ｐゴシック" pitchFamily="34" charset="-128"/>
            </a:endParaRPr>
          </a:p>
          <a:p>
            <a:pPr eaLnBrk="1" hangingPunct="1">
              <a:defRPr/>
            </a:pPr>
            <a:r>
              <a:rPr lang="en-US" altLang="en-US" dirty="0" smtClean="0">
                <a:ea typeface="ＭＳ Ｐゴシック" pitchFamily="34" charset="-128"/>
              </a:rPr>
              <a:t>Many infectious diseases can be prevented or transmission can be mitigated or stopped through</a:t>
            </a:r>
          </a:p>
          <a:p>
            <a:pPr marL="171450" indent="-171450" eaLnBrk="1" hangingPunct="1">
              <a:buFont typeface="Arial" pitchFamily="34" charset="0"/>
              <a:buChar char="•"/>
              <a:defRPr/>
            </a:pPr>
            <a:r>
              <a:rPr lang="en-US" altLang="en-US" dirty="0" smtClean="0">
                <a:ea typeface="ＭＳ Ｐゴシック" pitchFamily="34" charset="-128"/>
              </a:rPr>
              <a:t>Vaccines;</a:t>
            </a:r>
          </a:p>
          <a:p>
            <a:pPr marL="171450" indent="-171450" eaLnBrk="1" hangingPunct="1">
              <a:buFont typeface="Arial" pitchFamily="34" charset="0"/>
              <a:buChar char="•"/>
              <a:defRPr/>
            </a:pPr>
            <a:r>
              <a:rPr lang="en-US" altLang="en-US" dirty="0" smtClean="0">
                <a:ea typeface="ＭＳ Ｐゴシック" pitchFamily="34" charset="-128"/>
              </a:rPr>
              <a:t>Safe food-handling;</a:t>
            </a:r>
          </a:p>
          <a:p>
            <a:pPr marL="171450" indent="-171450" eaLnBrk="1" hangingPunct="1">
              <a:buFont typeface="Arial" pitchFamily="34" charset="0"/>
              <a:buChar char="•"/>
              <a:defRPr/>
            </a:pPr>
            <a:r>
              <a:rPr lang="en-US" altLang="en-US" dirty="0" smtClean="0">
                <a:ea typeface="ＭＳ Ｐゴシック" pitchFamily="34" charset="-128"/>
              </a:rPr>
              <a:t>Adherence to disease prevention practices (e.g., regular hand washing, respiratory hygiene/cough etiquette, staying home when sick, routine cleaning); and</a:t>
            </a:r>
          </a:p>
          <a:p>
            <a:pPr marL="171450" indent="-171450" eaLnBrk="1" hangingPunct="1">
              <a:buFont typeface="Arial" pitchFamily="34" charset="0"/>
              <a:buChar char="•"/>
              <a:defRPr/>
            </a:pPr>
            <a:r>
              <a:rPr lang="en-US" altLang="en-US" dirty="0" smtClean="0">
                <a:ea typeface="ＭＳ Ｐゴシック" pitchFamily="34" charset="-128"/>
              </a:rPr>
              <a:t>Education and outreach.</a:t>
            </a:r>
          </a:p>
          <a:p>
            <a:pPr eaLnBrk="1" hangingPunct="1">
              <a:defRPr/>
            </a:pPr>
            <a:endParaRPr lang="en-US" altLang="en-US" dirty="0" smtClean="0">
              <a:ea typeface="ＭＳ Ｐゴシック" pitchFamily="34" charset="-128"/>
            </a:endParaRPr>
          </a:p>
          <a:p>
            <a:pPr eaLnBrk="1" hangingPunct="1">
              <a:spcBef>
                <a:spcPct val="0"/>
              </a:spcBef>
              <a:defRPr/>
            </a:pPr>
            <a:endParaRPr lang="en-US" alt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Source: http://www.cdc.gov/healthyyouth/infectious/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97C6456E-7BFC-4229-BCBB-C8AF082C84C9}"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bwMode="auto">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defRPr/>
            </a:pPr>
            <a:r>
              <a:rPr lang="en-US" altLang="en-US" dirty="0" smtClean="0">
                <a:solidFill>
                  <a:srgbClr val="0D0D0D"/>
                </a:solidFill>
                <a:ea typeface="ＭＳ Ｐゴシック" pitchFamily="34" charset="-128"/>
              </a:rPr>
              <a:t>If there is an infectious disease outbreak, school EOPs may have to be activated with community partners.</a:t>
            </a:r>
          </a:p>
          <a:p>
            <a:pPr marL="171450" indent="-171450" eaLnBrk="1" hangingPunct="1">
              <a:buFont typeface="Arial" panose="020B0604020202020204" pitchFamily="34" charset="0"/>
              <a:buChar char="•"/>
              <a:defRPr/>
            </a:pPr>
            <a:r>
              <a:rPr lang="en-US" altLang="en-US" dirty="0" smtClean="0">
                <a:solidFill>
                  <a:srgbClr val="0D0D0D"/>
                </a:solidFill>
                <a:ea typeface="ＭＳ Ｐゴシック" pitchFamily="34" charset="-128"/>
              </a:rPr>
              <a:t>Extensive student and staff absences may cause schools to close for days or weeks, calling for the enactment of the Continuity of Operations (COOP) Annex as part of the school EOP. A </a:t>
            </a:r>
            <a:r>
              <a:rPr lang="en-US" altLang="en-US" dirty="0" smtClean="0">
                <a:ea typeface="ＭＳ Ｐゴシック" pitchFamily="34" charset="-128"/>
              </a:rPr>
              <a:t>COOP Annex:</a:t>
            </a:r>
            <a:endParaRPr lang="en-US" altLang="en-US" dirty="0" smtClean="0">
              <a:solidFill>
                <a:srgbClr val="0D0D0D"/>
              </a:solidFill>
              <a:ea typeface="ＭＳ Ｐゴシック" pitchFamily="34" charset="-128"/>
            </a:endParaRPr>
          </a:p>
          <a:p>
            <a:pPr marL="628650" lvl="1" indent="-171450" eaLnBrk="1" hangingPunct="1">
              <a:buFont typeface="Arial" panose="020B0604020202020204" pitchFamily="34" charset="0"/>
              <a:buChar char="•"/>
              <a:defRPr/>
            </a:pPr>
            <a:r>
              <a:rPr lang="en-US" altLang="en-US" dirty="0" smtClean="0">
                <a:ea typeface="ＭＳ Ｐゴシック" pitchFamily="34" charset="-128"/>
              </a:rPr>
              <a:t>Ensures continued performance of essential functions across a full range of potential emergencies, be they natural or man-made; and </a:t>
            </a:r>
          </a:p>
          <a:p>
            <a:pPr marL="628650" lvl="1" indent="-171450" eaLnBrk="1" hangingPunct="1">
              <a:buFont typeface="Arial" panose="020B0604020202020204" pitchFamily="34" charset="0"/>
              <a:buChar char="•"/>
              <a:defRPr/>
            </a:pPr>
            <a:r>
              <a:rPr lang="en-US" altLang="en-US" dirty="0" smtClean="0">
                <a:ea typeface="ＭＳ Ｐゴシック" pitchFamily="34" charset="-128"/>
              </a:rPr>
              <a:t>Provides guidance and sets forth the duties and procedures that will ensure resilience is created and maintained.</a:t>
            </a:r>
          </a:p>
          <a:p>
            <a:pPr marL="171450" indent="-171450" eaLnBrk="1" hangingPunct="1">
              <a:buFont typeface="Arial" panose="020B0604020202020204" pitchFamily="34" charset="0"/>
              <a:buChar char="•"/>
              <a:defRPr/>
            </a:pPr>
            <a:r>
              <a:rPr lang="en-US" altLang="en-US" dirty="0" smtClean="0">
                <a:solidFill>
                  <a:srgbClr val="0D0D0D"/>
                </a:solidFill>
                <a:ea typeface="ＭＳ Ｐゴシック" pitchFamily="34" charset="-128"/>
              </a:rPr>
              <a:t>Depending on the disease, there may be potential for some deaths in the school community.</a:t>
            </a:r>
          </a:p>
          <a:p>
            <a:pPr marL="171450" indent="-171450" eaLnBrk="1" hangingPunct="1">
              <a:buFont typeface="Arial" panose="020B0604020202020204" pitchFamily="34" charset="0"/>
              <a:buChar char="•"/>
              <a:defRPr/>
            </a:pPr>
            <a:r>
              <a:rPr lang="en-US" altLang="en-US" dirty="0" smtClean="0">
                <a:solidFill>
                  <a:srgbClr val="0D0D0D"/>
                </a:solidFill>
                <a:ea typeface="ＭＳ Ｐゴシック" pitchFamily="34" charset="-128"/>
              </a:rPr>
              <a:t>If handled poorly, community trust in schools is likely to be shaken</a:t>
            </a:r>
            <a:r>
              <a:rPr lang="en-US" altLang="en-US" dirty="0" smtClean="0">
                <a:ea typeface="ＭＳ Ｐゴシック" pitchFamily="34" charset="-128"/>
              </a:rPr>
              <a:t>.</a:t>
            </a:r>
          </a:p>
          <a:p>
            <a:pPr marL="342900" indent="-342900" eaLnBrk="1" hangingPunct="1">
              <a:buFontTx/>
              <a:buChar char="•"/>
              <a:defRPr/>
            </a:pPr>
            <a:endParaRPr lang="en-US" altLang="en-US" dirty="0" smtClean="0">
              <a:solidFill>
                <a:srgbClr val="0D0D0D"/>
              </a:solidFill>
              <a:ea typeface="ＭＳ Ｐゴシック" pitchFamily="34" charset="-128"/>
            </a:endParaRPr>
          </a:p>
          <a:p>
            <a:pPr marL="342900" indent="-342900">
              <a:defRPr/>
            </a:pPr>
            <a:r>
              <a:rPr lang="en-US" altLang="en-US" dirty="0" smtClean="0">
                <a:ea typeface="ＭＳ Ｐゴシック" pitchFamily="34" charset="-128"/>
              </a:rPr>
              <a:t>Source: The Center for Disease Control</a:t>
            </a:r>
            <a:r>
              <a:rPr lang="ja-JP" altLang="en-US" dirty="0" smtClean="0">
                <a:ea typeface="ＭＳ Ｐゴシック" pitchFamily="34" charset="-128"/>
              </a:rPr>
              <a:t>’</a:t>
            </a:r>
            <a:r>
              <a:rPr lang="en-US" altLang="ja-JP" dirty="0" smtClean="0">
                <a:ea typeface="ＭＳ Ｐゴシック" pitchFamily="34" charset="-128"/>
              </a:rPr>
              <a:t>s 2012 report, </a:t>
            </a:r>
            <a:r>
              <a:rPr lang="ja-JP" altLang="en-US" dirty="0" smtClean="0">
                <a:ea typeface="ＭＳ Ｐゴシック" pitchFamily="34" charset="-128"/>
              </a:rPr>
              <a:t>“</a:t>
            </a:r>
            <a:r>
              <a:rPr lang="en-US" altLang="ja-JP" dirty="0" smtClean="0">
                <a:ea typeface="ＭＳ Ｐゴシック" pitchFamily="34" charset="-128"/>
              </a:rPr>
              <a:t>Results from the School Health Policies and Practices Study.</a:t>
            </a:r>
            <a:r>
              <a:rPr lang="ja-JP" altLang="en-US" dirty="0" smtClean="0">
                <a:ea typeface="ＭＳ Ｐゴシック" pitchFamily="34" charset="-128"/>
              </a:rPr>
              <a:t>”</a:t>
            </a:r>
            <a:endParaRPr lang="en-US" altLang="ja-JP" dirty="0" smtClean="0">
              <a:ea typeface="ＭＳ Ｐゴシック" pitchFamily="34" charset="-128"/>
            </a:endParaRPr>
          </a:p>
          <a:p>
            <a:pPr marL="342900" indent="-342900">
              <a:defRPr/>
            </a:pPr>
            <a:r>
              <a:rPr lang="en-US" altLang="en-US" dirty="0" smtClean="0">
                <a:ea typeface="ＭＳ Ｐゴシック" pitchFamily="34" charset="-128"/>
              </a:rPr>
              <a:t>http://www.cdc.gov/healthyyouth/shpps/2012/pdf/shpps-results_2012.pdf</a:t>
            </a:r>
          </a:p>
          <a:p>
            <a:pPr marL="342900" indent="-342900" eaLnBrk="1" hangingPunct="1">
              <a:defRPr/>
            </a:pPr>
            <a:endParaRPr lang="en-US" altLang="en-US" dirty="0" smtClean="0">
              <a:solidFill>
                <a:srgbClr val="0D0D0D"/>
              </a:solidFill>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defRPr/>
            </a:pPr>
            <a:r>
              <a:rPr lang="en-US" altLang="en-US" dirty="0" smtClean="0">
                <a:ea typeface="ＭＳ Ｐゴシック" pitchFamily="34" charset="-128"/>
              </a:rPr>
              <a:t>At this point in the presentation, we are transitioning into how infectious disease planning fits into the overall emergency operations planning process.</a:t>
            </a:r>
          </a:p>
          <a:p>
            <a:pPr marL="171450" indent="-171450" eaLnBrk="1" hangingPunct="1">
              <a:spcBef>
                <a:spcPct val="0"/>
              </a:spcBef>
              <a:buFont typeface="Arial" panose="020B0604020202020204" pitchFamily="34" charset="0"/>
              <a:buChar char="•"/>
              <a:defRPr/>
            </a:pPr>
            <a:r>
              <a:rPr lang="en-US" altLang="en-US" dirty="0" smtClean="0">
                <a:ea typeface="ＭＳ Ｐゴシック" pitchFamily="34" charset="-128"/>
              </a:rPr>
              <a:t>As a brief reminder, this six step process guides an emergency operations planning team through the development of a high-quality EOP. </a:t>
            </a:r>
          </a:p>
          <a:p>
            <a:pPr marL="173038" indent="-173038">
              <a:defRPr/>
            </a:pPr>
            <a:endParaRPr lang="en-US" altLang="en-US" dirty="0"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fld id="{76556900-24AD-4934-ADA9-B9420613675C}" type="slidenum">
              <a:rPr lang="en-US" altLang="en-US" smtClean="0"/>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Step 1 of the planning process is “Form a Collaborative Planning Team.” Lessons learned indicate that operational planning is best performed by a team. Close collaboration between schools and community partners ensures the coordination of efforts and the integration of EOPs. With respect to the effective emergency management of infectious diseases in schools, it is important that education and public health officials work together to create a high-quality school EOP. </a:t>
            </a:r>
          </a:p>
          <a:p>
            <a:pPr eaLnBrk="1" hangingPunct="1">
              <a:spcBef>
                <a:spcPct val="0"/>
              </a:spcBef>
            </a:pPr>
            <a:endParaRPr lang="en-US" altLang="en-US" smtClean="0"/>
          </a:p>
          <a:p>
            <a:pPr eaLnBrk="1" hangingPunct="1">
              <a:spcBef>
                <a:spcPct val="0"/>
              </a:spcBef>
            </a:pPr>
            <a:r>
              <a:rPr lang="en-US" altLang="en-US" smtClean="0"/>
              <a:t>Example demonstrating the importance of collaboration:</a:t>
            </a:r>
          </a:p>
          <a:p>
            <a:pPr eaLnBrk="1" hangingPunct="1">
              <a:spcBef>
                <a:spcPct val="0"/>
              </a:spcBef>
            </a:pPr>
            <a:endParaRPr lang="en-US" altLang="en-US" smtClean="0"/>
          </a:p>
          <a:p>
            <a:pPr eaLnBrk="1" hangingPunct="1">
              <a:spcBef>
                <a:spcPct val="0"/>
              </a:spcBef>
            </a:pPr>
            <a:r>
              <a:rPr lang="en-US" altLang="en-US" smtClean="0">
                <a:solidFill>
                  <a:schemeClr val="bg1"/>
                </a:solidFill>
              </a:rPr>
              <a:t>The 2009 H1N1 flu outbreak demonstrated the critical role of partnerships, surveillance, communication, and planning. In particular, school and public health officials worked together closely to respond to the outbreak and its many serious and difficult challenges. Through these partnerships, resources were disseminated (e.g., school response guidance, school-located vaccination sites); campaigns were launched (e.g., efforts to stop the spread of the flu); and efforts were made to continually monitor the impact of H1N1 on local communities nationwide. </a:t>
            </a:r>
          </a:p>
        </p:txBody>
      </p:sp>
      <p:sp>
        <p:nvSpPr>
          <p:cNvPr id="60420" name="Slide Number Placeholder 3"/>
          <p:cNvSpPr txBox="1">
            <a:spLocks noGrp="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94" tIns="46347" rIns="92694" bIns="46347" anchor="b"/>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fld id="{A05228AD-11F8-4E49-9826-A117AB9F2353}" type="slidenum">
              <a:rPr lang="en-US" altLang="en-US" sz="1200"/>
              <a:pPr algn="r" eaLnBrk="1" hangingPunct="1"/>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489950" y="6454775"/>
            <a:ext cx="392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5E609ACD-02FF-4065-AFD4-C70C2D558C15}" type="slidenum">
              <a:rPr lang="en-US" altLang="en-US"/>
              <a:pPr>
                <a:defRPr/>
              </a:pPr>
              <a:t>‹#›</a:t>
            </a:fld>
            <a:endParaRPr lang="en-US" altLang="en-US"/>
          </a:p>
        </p:txBody>
      </p:sp>
    </p:spTree>
    <p:extLst>
      <p:ext uri="{BB962C8B-B14F-4D97-AF65-F5344CB8AC3E}">
        <p14:creationId xmlns:p14="http://schemas.microsoft.com/office/powerpoint/2010/main" val="238821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489950" y="6454775"/>
            <a:ext cx="392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655B6758-888B-4864-8CCB-5C74BE2178FA}" type="slidenum">
              <a:rPr lang="en-US" altLang="en-US"/>
              <a:pPr>
                <a:defRPr/>
              </a:pPr>
              <a:t>‹#›</a:t>
            </a:fld>
            <a:endParaRPr lang="en-US" altLang="en-US"/>
          </a:p>
        </p:txBody>
      </p:sp>
    </p:spTree>
    <p:extLst>
      <p:ext uri="{BB962C8B-B14F-4D97-AF65-F5344CB8AC3E}">
        <p14:creationId xmlns:p14="http://schemas.microsoft.com/office/powerpoint/2010/main" val="312340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489950" y="6454775"/>
            <a:ext cx="392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0153A80E-1298-4689-96DD-42DDE34EADFC}" type="slidenum">
              <a:rPr lang="en-US" altLang="en-US"/>
              <a:pPr>
                <a:defRPr/>
              </a:pPr>
              <a:t>‹#›</a:t>
            </a:fld>
            <a:endParaRPr lang="en-US" altLang="en-US"/>
          </a:p>
        </p:txBody>
      </p:sp>
    </p:spTree>
    <p:extLst>
      <p:ext uri="{BB962C8B-B14F-4D97-AF65-F5344CB8AC3E}">
        <p14:creationId xmlns:p14="http://schemas.microsoft.com/office/powerpoint/2010/main" val="774100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4800" y="1447800"/>
            <a:ext cx="4038600" cy="4648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495800" y="1447800"/>
            <a:ext cx="44958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1"/>
          <p:cNvSpPr>
            <a:spLocks noGrp="1" noChangeArrowheads="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71CDAA72-E550-4147-8765-1F9F755C030C}" type="slidenum">
              <a:rPr lang="en-US" altLang="en-US"/>
              <a:pPr>
                <a:defRPr/>
              </a:pPr>
              <a:t>‹#›</a:t>
            </a:fld>
            <a:endParaRPr lang="en-US" altLang="en-US"/>
          </a:p>
        </p:txBody>
      </p:sp>
    </p:spTree>
    <p:extLst>
      <p:ext uri="{BB962C8B-B14F-4D97-AF65-F5344CB8AC3E}">
        <p14:creationId xmlns:p14="http://schemas.microsoft.com/office/powerpoint/2010/main" val="65999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43"/>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489950" y="6454775"/>
            <a:ext cx="392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60B8851D-169A-462B-B655-E453E5907BDB}" type="slidenum">
              <a:rPr lang="en-US" altLang="en-US"/>
              <a:pPr>
                <a:defRPr/>
              </a:pPr>
              <a:t>‹#›</a:t>
            </a:fld>
            <a:endParaRPr lang="en-US" altLang="en-US"/>
          </a:p>
        </p:txBody>
      </p:sp>
    </p:spTree>
    <p:extLst>
      <p:ext uri="{BB962C8B-B14F-4D97-AF65-F5344CB8AC3E}">
        <p14:creationId xmlns:p14="http://schemas.microsoft.com/office/powerpoint/2010/main" val="12207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489950" y="6454775"/>
            <a:ext cx="392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AFB17583-24E3-4928-9CA4-E67242E04897}" type="slidenum">
              <a:rPr lang="en-US" altLang="en-US"/>
              <a:pPr>
                <a:defRPr/>
              </a:pPr>
              <a:t>‹#›</a:t>
            </a:fld>
            <a:endParaRPr lang="en-US" altLang="en-US"/>
          </a:p>
        </p:txBody>
      </p:sp>
    </p:spTree>
    <p:extLst>
      <p:ext uri="{BB962C8B-B14F-4D97-AF65-F5344CB8AC3E}">
        <p14:creationId xmlns:p14="http://schemas.microsoft.com/office/powerpoint/2010/main" val="388974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489950" y="6454775"/>
            <a:ext cx="392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C486842F-02C2-449A-B045-3A8894E7E603}" type="slidenum">
              <a:rPr lang="en-US" altLang="en-US"/>
              <a:pPr>
                <a:defRPr/>
              </a:pPr>
              <a:t>‹#›</a:t>
            </a:fld>
            <a:endParaRPr lang="en-US" altLang="en-US"/>
          </a:p>
        </p:txBody>
      </p:sp>
    </p:spTree>
    <p:extLst>
      <p:ext uri="{BB962C8B-B14F-4D97-AF65-F5344CB8AC3E}">
        <p14:creationId xmlns:p14="http://schemas.microsoft.com/office/powerpoint/2010/main" val="110082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8489950" y="6454775"/>
            <a:ext cx="392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D05B89E3-2FD6-4123-82FE-0C6CAEF0E61F}" type="slidenum">
              <a:rPr lang="en-US" altLang="en-US"/>
              <a:pPr>
                <a:defRPr/>
              </a:pPr>
              <a:t>‹#›</a:t>
            </a:fld>
            <a:endParaRPr lang="en-US" altLang="en-US"/>
          </a:p>
        </p:txBody>
      </p:sp>
    </p:spTree>
    <p:extLst>
      <p:ext uri="{BB962C8B-B14F-4D97-AF65-F5344CB8AC3E}">
        <p14:creationId xmlns:p14="http://schemas.microsoft.com/office/powerpoint/2010/main" val="281508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1913"/>
            <a:ext cx="8229600" cy="1143000"/>
          </a:xfrm>
        </p:spPr>
        <p:txBody>
          <a:bodyPr/>
          <a:lstStyle>
            <a:lvl1pPr>
              <a:defRPr>
                <a:solidFill>
                  <a:srgbClr val="FFFFFF"/>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8489950" y="6454775"/>
            <a:ext cx="392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01564D4C-34E2-4966-AD53-83A7A6F78CFC}" type="slidenum">
              <a:rPr lang="en-US" altLang="en-US"/>
              <a:pPr>
                <a:defRPr/>
              </a:pPr>
              <a:t>‹#›</a:t>
            </a:fld>
            <a:endParaRPr lang="en-US" altLang="en-US"/>
          </a:p>
        </p:txBody>
      </p:sp>
    </p:spTree>
    <p:extLst>
      <p:ext uri="{BB962C8B-B14F-4D97-AF65-F5344CB8AC3E}">
        <p14:creationId xmlns:p14="http://schemas.microsoft.com/office/powerpoint/2010/main" val="3458521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8489950" y="6454775"/>
            <a:ext cx="392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7C31E25F-9855-4BF3-A6F1-68CA94232FD8}" type="slidenum">
              <a:rPr lang="en-US" altLang="en-US"/>
              <a:pPr>
                <a:defRPr/>
              </a:pPr>
              <a:t>‹#›</a:t>
            </a:fld>
            <a:endParaRPr lang="en-US" altLang="en-US"/>
          </a:p>
        </p:txBody>
      </p:sp>
    </p:spTree>
    <p:extLst>
      <p:ext uri="{BB962C8B-B14F-4D97-AF65-F5344CB8AC3E}">
        <p14:creationId xmlns:p14="http://schemas.microsoft.com/office/powerpoint/2010/main" val="136567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489950" y="6454775"/>
            <a:ext cx="392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92DDC7B3-7086-4B62-A5D4-3B8B61BFA749}" type="slidenum">
              <a:rPr lang="en-US" altLang="en-US"/>
              <a:pPr>
                <a:defRPr/>
              </a:pPr>
              <a:t>‹#›</a:t>
            </a:fld>
            <a:endParaRPr lang="en-US" altLang="en-US"/>
          </a:p>
        </p:txBody>
      </p:sp>
    </p:spTree>
    <p:extLst>
      <p:ext uri="{BB962C8B-B14F-4D97-AF65-F5344CB8AC3E}">
        <p14:creationId xmlns:p14="http://schemas.microsoft.com/office/powerpoint/2010/main" val="43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8489950" y="6454775"/>
            <a:ext cx="3921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cs typeface="Arial" pitchFamily="34" charset="0"/>
              </a:defRPr>
            </a:lvl1pPr>
          </a:lstStyle>
          <a:p>
            <a:pPr>
              <a:defRPr/>
            </a:pPr>
            <a:fld id="{F248AF21-7482-4A99-8372-84092E3A47FE}" type="slidenum">
              <a:rPr lang="en-US" altLang="en-US"/>
              <a:pPr>
                <a:defRPr/>
              </a:pPr>
              <a:t>‹#›</a:t>
            </a:fld>
            <a:endParaRPr lang="en-US" altLang="en-US"/>
          </a:p>
        </p:txBody>
      </p:sp>
    </p:spTree>
    <p:extLst>
      <p:ext uri="{BB962C8B-B14F-4D97-AF65-F5344CB8AC3E}">
        <p14:creationId xmlns:p14="http://schemas.microsoft.com/office/powerpoint/2010/main" val="249155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6501-112_REMS-TA_K-12_PPT_Title-Pg2.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 id="2147484453" r:id="rId12"/>
  </p:sldLayoutIdLst>
  <p:hf sldNum="0" hdr="0" ftr="0" dt="0"/>
  <p:txStyles>
    <p:titleStyle>
      <a:lvl1pPr algn="ctr" defTabSz="457200" rtl="0" eaLnBrk="0" fontAlgn="base" hangingPunct="0">
        <a:spcBef>
          <a:spcPct val="0"/>
        </a:spcBef>
        <a:spcAft>
          <a:spcPct val="0"/>
        </a:spcAft>
        <a:defRPr sz="4400" kern="1200">
          <a:solidFill>
            <a:srgbClr val="F2F2F2"/>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rgbClr val="F2F2F2"/>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rgbClr val="F2F2F2"/>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rgbClr val="F2F2F2"/>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rgbClr val="F2F2F2"/>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rgbClr val="F2F2F2"/>
          </a:solidFill>
          <a:latin typeface="Calibri" pitchFamily="34" charset="0"/>
        </a:defRPr>
      </a:lvl6pPr>
      <a:lvl7pPr marL="914400" algn="ctr" defTabSz="457200" rtl="0" fontAlgn="base">
        <a:spcBef>
          <a:spcPct val="0"/>
        </a:spcBef>
        <a:spcAft>
          <a:spcPct val="0"/>
        </a:spcAft>
        <a:defRPr sz="4400">
          <a:solidFill>
            <a:srgbClr val="F2F2F2"/>
          </a:solidFill>
          <a:latin typeface="Calibri" pitchFamily="34" charset="0"/>
        </a:defRPr>
      </a:lvl7pPr>
      <a:lvl8pPr marL="1371600" algn="ctr" defTabSz="457200" rtl="0" fontAlgn="base">
        <a:spcBef>
          <a:spcPct val="0"/>
        </a:spcBef>
        <a:spcAft>
          <a:spcPct val="0"/>
        </a:spcAft>
        <a:defRPr sz="4400">
          <a:solidFill>
            <a:srgbClr val="F2F2F2"/>
          </a:solidFill>
          <a:latin typeface="Calibri" pitchFamily="34" charset="0"/>
        </a:defRPr>
      </a:lvl8pPr>
      <a:lvl9pPr marL="1828800" algn="ctr" defTabSz="457200" rtl="0" fontAlgn="base">
        <a:spcBef>
          <a:spcPct val="0"/>
        </a:spcBef>
        <a:spcAft>
          <a:spcPct val="0"/>
        </a:spcAft>
        <a:defRPr sz="4400">
          <a:solidFill>
            <a:srgbClr val="F2F2F2"/>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ncorporating Infectious Disease Planning into a School Emergency Operations Plan. REMS. U.S. Department of Education Office of Safe and Healthy Student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6" descr="Incorporating Infectious Disease Planning into a School Emergency Operations Plan"/>
          <p:cNvSpPr>
            <a:spLocks noGrp="1"/>
          </p:cNvSpPr>
          <p:nvPr>
            <p:ph type="ctrTitle"/>
          </p:nvPr>
        </p:nvSpPr>
        <p:spPr>
          <a:xfrm>
            <a:off x="2451100" y="1179513"/>
            <a:ext cx="6210300" cy="3636962"/>
          </a:xfrm>
        </p:spPr>
        <p:txBody>
          <a:bodyPr/>
          <a:lstStyle/>
          <a:p>
            <a:pPr algn="l" eaLnBrk="1" hangingPunct="1"/>
            <a:r>
              <a:rPr lang="en-US" altLang="en-US" sz="4000" dirty="0" smtClean="0"/>
              <a:t>Incorporating Infectious Disease Planning into a School Emergency Operations Plan</a:t>
            </a:r>
            <a:endParaRPr lang="en-US" altLang="en-US" sz="4000" dirty="0" smtClean="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44475"/>
            <a:ext cx="8229600" cy="1143000"/>
          </a:xfrm>
        </p:spPr>
        <p:txBody>
          <a:bodyPr/>
          <a:lstStyle/>
          <a:p>
            <a:pPr eaLnBrk="1" hangingPunct="1"/>
            <a:r>
              <a:rPr lang="en-US" altLang="en-US" dirty="0" smtClean="0"/>
              <a:t>Step 1: Form a Collaborative Planning Team</a:t>
            </a:r>
          </a:p>
        </p:txBody>
      </p:sp>
      <p:pic>
        <p:nvPicPr>
          <p:cNvPr id="23556" name="Picture 2" descr="Step 1 Form a Collaborative Planning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98613"/>
            <a:ext cx="86868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descr="Step 1 Form a Collaborative Planning Team"/>
          <p:cNvSpPr/>
          <p:nvPr/>
        </p:nvSpPr>
        <p:spPr>
          <a:xfrm>
            <a:off x="131763" y="1498600"/>
            <a:ext cx="1606550" cy="1317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1859" name="Content Placeholder 4"/>
          <p:cNvSpPr>
            <a:spLocks noGrp="1"/>
          </p:cNvSpPr>
          <p:nvPr>
            <p:ph idx="1"/>
          </p:nvPr>
        </p:nvSpPr>
        <p:spPr>
          <a:xfrm>
            <a:off x="228600" y="2916238"/>
            <a:ext cx="8229600" cy="3421062"/>
          </a:xfrm>
        </p:spPr>
        <p:txBody>
          <a:bodyPr>
            <a:noAutofit/>
          </a:bodyPr>
          <a:lstStyle/>
          <a:p>
            <a:pPr eaLnBrk="1" hangingPunct="1">
              <a:buFont typeface="Arial" pitchFamily="34" charset="0"/>
              <a:buNone/>
              <a:defRPr/>
            </a:pPr>
            <a:r>
              <a:rPr lang="en-US" sz="2400" b="1" dirty="0" smtClean="0">
                <a:solidFill>
                  <a:schemeClr val="tx1">
                    <a:lumMod val="95000"/>
                    <a:lumOff val="5000"/>
                  </a:schemeClr>
                </a:solidFill>
                <a:ea typeface="+mn-ea"/>
                <a:cs typeface="+mn-cs"/>
              </a:rPr>
              <a:t>Members of the collaborative planning team should include:</a:t>
            </a:r>
          </a:p>
          <a:p>
            <a:pPr lvl="1" eaLnBrk="1" hangingPunct="1">
              <a:buFont typeface="Wingdings" panose="05000000000000000000" pitchFamily="2" charset="2"/>
              <a:buChar char="§"/>
              <a:defRPr/>
            </a:pPr>
            <a:r>
              <a:rPr lang="en-US" sz="2000" dirty="0" smtClean="0">
                <a:solidFill>
                  <a:schemeClr val="tx1">
                    <a:lumMod val="95000"/>
                    <a:lumOff val="5000"/>
                  </a:schemeClr>
                </a:solidFill>
                <a:ea typeface="+mn-ea"/>
                <a:cs typeface="+mn-cs"/>
              </a:rPr>
              <a:t>School nurse/state school nurse consultant</a:t>
            </a:r>
          </a:p>
          <a:p>
            <a:pPr lvl="1" eaLnBrk="1" hangingPunct="1">
              <a:buFont typeface="Wingdings" panose="05000000000000000000" pitchFamily="2" charset="2"/>
              <a:buChar char="§"/>
              <a:defRPr/>
            </a:pPr>
            <a:r>
              <a:rPr lang="en-US" sz="2000" dirty="0" smtClean="0">
                <a:solidFill>
                  <a:schemeClr val="tx1">
                    <a:lumMod val="95000"/>
                    <a:lumOff val="5000"/>
                  </a:schemeClr>
                </a:solidFill>
                <a:ea typeface="+mn-ea"/>
                <a:cs typeface="+mn-cs"/>
              </a:rPr>
              <a:t>State and local public health officials</a:t>
            </a:r>
          </a:p>
          <a:p>
            <a:pPr lvl="1" eaLnBrk="1" hangingPunct="1">
              <a:buFont typeface="Wingdings" panose="05000000000000000000" pitchFamily="2" charset="2"/>
              <a:buChar char="§"/>
              <a:defRPr/>
            </a:pPr>
            <a:r>
              <a:rPr lang="en-US" sz="2000" dirty="0" smtClean="0">
                <a:solidFill>
                  <a:schemeClr val="tx1">
                    <a:lumMod val="95000"/>
                    <a:lumOff val="5000"/>
                  </a:schemeClr>
                </a:solidFill>
                <a:ea typeface="+mn-ea"/>
                <a:cs typeface="+mn-cs"/>
              </a:rPr>
              <a:t>State education agency officials</a:t>
            </a:r>
          </a:p>
          <a:p>
            <a:pPr lvl="1" eaLnBrk="1" hangingPunct="1">
              <a:buFont typeface="Wingdings" panose="05000000000000000000" pitchFamily="2" charset="2"/>
              <a:buChar char="§"/>
              <a:defRPr/>
            </a:pPr>
            <a:r>
              <a:rPr lang="en-US" sz="2000" dirty="0" smtClean="0">
                <a:solidFill>
                  <a:schemeClr val="tx1">
                    <a:lumMod val="95000"/>
                    <a:lumOff val="5000"/>
                  </a:schemeClr>
                </a:solidFill>
                <a:ea typeface="+mn-ea"/>
                <a:cs typeface="+mn-cs"/>
              </a:rPr>
              <a:t>School administrators, board members, and faculty</a:t>
            </a:r>
          </a:p>
          <a:p>
            <a:pPr lvl="1" eaLnBrk="1" hangingPunct="1">
              <a:spcBef>
                <a:spcPts val="0"/>
              </a:spcBef>
              <a:spcAft>
                <a:spcPts val="0"/>
              </a:spcAft>
              <a:buFont typeface="Wingdings" panose="05000000000000000000" pitchFamily="2" charset="2"/>
              <a:buChar char="§"/>
              <a:defRPr/>
            </a:pPr>
            <a:r>
              <a:rPr lang="en-US" sz="2000" dirty="0" smtClean="0">
                <a:solidFill>
                  <a:schemeClr val="tx1">
                    <a:lumMod val="95000"/>
                    <a:lumOff val="5000"/>
                  </a:schemeClr>
                </a:solidFill>
                <a:ea typeface="+mn-ea"/>
                <a:cs typeface="+mn-cs"/>
              </a:rPr>
              <a:t>School custodians, food service, transportation officials, and human resources representative</a:t>
            </a:r>
          </a:p>
          <a:p>
            <a:pPr lvl="1" eaLnBrk="1" hangingPunct="1">
              <a:buFont typeface="Wingdings" panose="05000000000000000000" pitchFamily="2" charset="2"/>
              <a:buChar char="§"/>
              <a:defRPr/>
            </a:pPr>
            <a:r>
              <a:rPr lang="en-US" sz="2000" dirty="0" smtClean="0">
                <a:solidFill>
                  <a:schemeClr val="tx1">
                    <a:lumMod val="95000"/>
                    <a:lumOff val="5000"/>
                  </a:schemeClr>
                </a:solidFill>
                <a:ea typeface="+mn-ea"/>
                <a:cs typeface="+mn-cs"/>
              </a:rPr>
              <a:t>Student and family representatives</a:t>
            </a:r>
          </a:p>
          <a:p>
            <a:pPr lvl="1" eaLnBrk="1" hangingPunct="1">
              <a:buFont typeface="Wingdings" panose="05000000000000000000" pitchFamily="2" charset="2"/>
              <a:buChar char="§"/>
              <a:defRPr/>
            </a:pPr>
            <a:r>
              <a:rPr lang="en-US" sz="2000" dirty="0" smtClean="0">
                <a:solidFill>
                  <a:schemeClr val="tx1">
                    <a:lumMod val="95000"/>
                    <a:lumOff val="5000"/>
                  </a:schemeClr>
                </a:solidFill>
                <a:ea typeface="+mn-ea"/>
                <a:cs typeface="+mn-cs"/>
              </a:rPr>
              <a:t>Local health care practitioners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03200"/>
            <a:ext cx="8229600" cy="1143000"/>
          </a:xfrm>
        </p:spPr>
        <p:txBody>
          <a:bodyPr/>
          <a:lstStyle/>
          <a:p>
            <a:r>
              <a:rPr lang="en-US" altLang="en-US" dirty="0" smtClean="0"/>
              <a:t>Step 2: Understand the Situation</a:t>
            </a:r>
          </a:p>
        </p:txBody>
      </p:sp>
      <p:pic>
        <p:nvPicPr>
          <p:cNvPr id="24580" name="Picture 2" descr="Step 2 Understand the Situation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98613"/>
            <a:ext cx="86868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descr="Step 2 Understand the Situation &#10;"/>
          <p:cNvSpPr/>
          <p:nvPr/>
        </p:nvSpPr>
        <p:spPr>
          <a:xfrm>
            <a:off x="1577975" y="1498600"/>
            <a:ext cx="1606550" cy="1317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579" name="Content Placeholder 2"/>
          <p:cNvSpPr>
            <a:spLocks noGrp="1"/>
          </p:cNvSpPr>
          <p:nvPr>
            <p:ph idx="1"/>
          </p:nvPr>
        </p:nvSpPr>
        <p:spPr>
          <a:xfrm>
            <a:off x="228600" y="2916238"/>
            <a:ext cx="8458200" cy="3363912"/>
          </a:xfrm>
        </p:spPr>
        <p:txBody>
          <a:bodyPr/>
          <a:lstStyle/>
          <a:p>
            <a:pPr>
              <a:buFont typeface="Arial" pitchFamily="34" charset="0"/>
              <a:buNone/>
            </a:pPr>
            <a:r>
              <a:rPr lang="en-US" altLang="en-US" sz="2400" b="1" dirty="0" smtClean="0"/>
              <a:t>Identify threats and hazards.</a:t>
            </a:r>
          </a:p>
          <a:p>
            <a:pPr lvl="1">
              <a:buFont typeface="Wingdings" pitchFamily="2" charset="2"/>
              <a:buChar char="§"/>
            </a:pPr>
            <a:r>
              <a:rPr lang="en-US" altLang="en-US" sz="2000" dirty="0" smtClean="0"/>
              <a:t>List should include: infectious diseases (e.g., pandemic influenza, drug-resistant tuberculosis, </a:t>
            </a:r>
            <a:r>
              <a:rPr lang="en-US" altLang="en-US" sz="2000" i="1" dirty="0" smtClean="0"/>
              <a:t>Staphylococcus aureus</a:t>
            </a:r>
            <a:r>
              <a:rPr lang="en-US" altLang="en-US" sz="2000" dirty="0" smtClean="0"/>
              <a:t>, and meningitis)</a:t>
            </a:r>
          </a:p>
          <a:p>
            <a:pPr>
              <a:buFont typeface="Arial" pitchFamily="34" charset="0"/>
              <a:buNone/>
            </a:pPr>
            <a:r>
              <a:rPr lang="en-US" altLang="en-US" sz="2400" b="1" dirty="0" smtClean="0"/>
              <a:t>Assess the risk of identified threats and hazards.</a:t>
            </a:r>
          </a:p>
          <a:p>
            <a:pPr lvl="1">
              <a:buFont typeface="Wingdings" pitchFamily="2" charset="2"/>
              <a:buChar char="§"/>
            </a:pPr>
            <a:r>
              <a:rPr lang="en-US" altLang="en-US" sz="2000" dirty="0" smtClean="0"/>
              <a:t>The capacity assessment will yield data on which of the school’s inventory of supplies can be used to help prevent the transmission of infectious diseases.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68275"/>
            <a:ext cx="8229600" cy="1266825"/>
          </a:xfrm>
        </p:spPr>
        <p:txBody>
          <a:bodyPr/>
          <a:lstStyle/>
          <a:p>
            <a:r>
              <a:rPr lang="en-US" altLang="en-US" sz="4000" dirty="0" smtClean="0"/>
              <a:t>Steps 3 &amp; 4: Develop Goals and Objectives, Identify Courses of Action </a:t>
            </a:r>
          </a:p>
        </p:txBody>
      </p:sp>
      <p:pic>
        <p:nvPicPr>
          <p:cNvPr id="25604" name="Picture 2" descr="Step 3 Determine Goals and Objectives&#10;Step 4 Plan Development (Identifying Courses of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62100"/>
            <a:ext cx="86868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descr="Step 3 Determine Goals and Objectives"/>
          <p:cNvSpPr/>
          <p:nvPr/>
        </p:nvSpPr>
        <p:spPr>
          <a:xfrm>
            <a:off x="2997200" y="1471613"/>
            <a:ext cx="1606550" cy="1317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Oval 5" descr="Step 4 Plan Development (Identifying Courses of Action)"/>
          <p:cNvSpPr/>
          <p:nvPr/>
        </p:nvSpPr>
        <p:spPr>
          <a:xfrm>
            <a:off x="4529138" y="1479550"/>
            <a:ext cx="1606550" cy="1317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603" name="Content Placeholder 2"/>
          <p:cNvSpPr>
            <a:spLocks noGrp="1"/>
          </p:cNvSpPr>
          <p:nvPr>
            <p:ph idx="1"/>
          </p:nvPr>
        </p:nvSpPr>
        <p:spPr>
          <a:xfrm>
            <a:off x="457200" y="2797175"/>
            <a:ext cx="8229600" cy="3440113"/>
          </a:xfrm>
        </p:spPr>
        <p:txBody>
          <a:bodyPr/>
          <a:lstStyle/>
          <a:p>
            <a:pPr eaLnBrk="1" hangingPunct="1">
              <a:buFont typeface="Wingdings" pitchFamily="2" charset="2"/>
              <a:buChar char="§"/>
            </a:pPr>
            <a:r>
              <a:rPr lang="en-US" altLang="en-US" sz="2400" b="1" smtClean="0"/>
              <a:t>Step 3: </a:t>
            </a:r>
            <a:r>
              <a:rPr lang="en-US" altLang="en-US" sz="2400" smtClean="0"/>
              <a:t>Determine Goals and Objectives and Step 4: Plan Development (Identify Courses of Action) will reveal a need for a multiple measures to maintain the health of students and staff. </a:t>
            </a:r>
          </a:p>
          <a:p>
            <a:pPr eaLnBrk="1" hangingPunct="1">
              <a:buFont typeface="Wingdings" pitchFamily="2" charset="2"/>
              <a:buChar char="§"/>
            </a:pPr>
            <a:r>
              <a:rPr lang="en-US" altLang="en-US" sz="2400" smtClean="0"/>
              <a:t>Some of the courses of action may be grouped into functional annexes that address multiple types of emergencies, while other courses of actions (such as those for infectious diseases) may have an annex devoted exclusively to them.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12725"/>
            <a:ext cx="8229600" cy="1143000"/>
          </a:xfrm>
        </p:spPr>
        <p:txBody>
          <a:bodyPr/>
          <a:lstStyle/>
          <a:p>
            <a:r>
              <a:rPr lang="en-US" altLang="en-US" dirty="0" smtClean="0"/>
              <a:t>Functional Annexes and Threat- and Hazard-Specific Annexes</a:t>
            </a:r>
          </a:p>
        </p:txBody>
      </p:sp>
      <p:graphicFrame>
        <p:nvGraphicFramePr>
          <p:cNvPr id="4" name="Diagram 3" descr="SCHOOL EOP&#10; BASIC PLAN&#10; FUNCTIONAL ANNEXES&#10;&#10;&#10;&#10; THREAT- AND HAZARD-SPECIFIC ANNEXES&#10;&#10;&#10;"/>
          <p:cNvGraphicFramePr/>
          <p:nvPr>
            <p:extLst>
              <p:ext uri="{D42A27DB-BD31-4B8C-83A1-F6EECF244321}">
                <p14:modId xmlns:p14="http://schemas.microsoft.com/office/powerpoint/2010/main" val="616741034"/>
              </p:ext>
            </p:extLst>
          </p:nvPr>
        </p:nvGraphicFramePr>
        <p:xfrm>
          <a:off x="777922" y="1705971"/>
          <a:ext cx="7574507" cy="4339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descr="School EOP&#10;Basic Plan&#10;Functional Annexes&#10;Communications Annex&#10;COOP Annex&#10;Public Health, Medical, and Mental Health Annex&#10;Threat and Hazard Specific&#10;Infectious Disease Annex."/>
          <p:cNvSpPr txBox="1"/>
          <p:nvPr/>
        </p:nvSpPr>
        <p:spPr>
          <a:xfrm>
            <a:off x="3302000" y="4121150"/>
            <a:ext cx="2620963" cy="1938992"/>
          </a:xfrm>
          <a:prstGeom prst="rect">
            <a:avLst/>
          </a:prstGeom>
          <a:noFill/>
        </p:spPr>
        <p:txBody>
          <a:bodyPr>
            <a:spAutoFit/>
          </a:bodyPr>
          <a:lstStyle/>
          <a:p>
            <a:pPr marL="285750" indent="-285750" eaLnBrk="1" hangingPunct="1">
              <a:buFont typeface="Wingdings" panose="05000000000000000000" pitchFamily="2" charset="2"/>
              <a:buChar char="§"/>
              <a:defRPr/>
            </a:pPr>
            <a:r>
              <a:rPr lang="en-US" sz="1700" dirty="0" smtClean="0">
                <a:ea typeface="ＭＳ Ｐゴシック" pitchFamily="34" charset="-128"/>
              </a:rPr>
              <a:t>Communications </a:t>
            </a:r>
            <a:r>
              <a:rPr lang="en-US" sz="1700" dirty="0" smtClean="0">
                <a:ea typeface="ＭＳ Ｐゴシック" pitchFamily="34" charset="-128"/>
              </a:rPr>
              <a:t>and Warning Annex</a:t>
            </a:r>
            <a:endParaRPr lang="en-US" sz="1700" dirty="0" smtClean="0">
              <a:ea typeface="ＭＳ Ｐゴシック" pitchFamily="34" charset="-128"/>
            </a:endParaRPr>
          </a:p>
          <a:p>
            <a:pPr marL="285750" indent="-285750" eaLnBrk="1" hangingPunct="1">
              <a:buFont typeface="Wingdings" panose="05000000000000000000" pitchFamily="2" charset="2"/>
              <a:buChar char="§"/>
              <a:defRPr/>
            </a:pPr>
            <a:r>
              <a:rPr lang="en-US" sz="1700" dirty="0" smtClean="0">
                <a:ea typeface="ＭＳ Ｐゴシック" pitchFamily="34" charset="-128"/>
              </a:rPr>
              <a:t>COOP Annex</a:t>
            </a:r>
          </a:p>
          <a:p>
            <a:pPr marL="285750" indent="-285750" eaLnBrk="1" hangingPunct="1">
              <a:buFont typeface="Wingdings" panose="05000000000000000000" pitchFamily="2" charset="2"/>
              <a:buChar char="§"/>
              <a:defRPr/>
            </a:pPr>
            <a:r>
              <a:rPr lang="en-US" sz="1700" dirty="0" smtClean="0">
                <a:ea typeface="ＭＳ Ｐゴシック" pitchFamily="34" charset="-128"/>
              </a:rPr>
              <a:t>Public Health, Medical, and Mental Health Annex</a:t>
            </a:r>
          </a:p>
          <a:p>
            <a:pPr eaLnBrk="1" hangingPunct="1">
              <a:defRPr/>
            </a:pPr>
            <a:endParaRPr lang="en-US" dirty="0">
              <a:ea typeface="ＭＳ Ｐゴシック" pitchFamily="34" charset="-128"/>
            </a:endParaRPr>
          </a:p>
        </p:txBody>
      </p:sp>
      <p:sp>
        <p:nvSpPr>
          <p:cNvPr id="6" name="TextBox 5"/>
          <p:cNvSpPr txBox="1"/>
          <p:nvPr/>
        </p:nvSpPr>
        <p:spPr>
          <a:xfrm>
            <a:off x="6402388" y="4362450"/>
            <a:ext cx="1949450" cy="922338"/>
          </a:xfrm>
          <a:prstGeom prst="rect">
            <a:avLst/>
          </a:prstGeom>
          <a:noFill/>
        </p:spPr>
        <p:txBody>
          <a:bodyPr>
            <a:spAutoFit/>
          </a:bodyPr>
          <a:lstStyle/>
          <a:p>
            <a:pPr marL="285750" indent="-285750" eaLnBrk="1" hangingPunct="1">
              <a:buFont typeface="Wingdings" panose="05000000000000000000" pitchFamily="2" charset="2"/>
              <a:buChar char="§"/>
              <a:defRPr/>
            </a:pPr>
            <a:r>
              <a:rPr lang="en-US" sz="1700" dirty="0">
                <a:ea typeface="ＭＳ Ｐゴシック" pitchFamily="34" charset="-128"/>
              </a:rPr>
              <a:t>Infectious Disease Annex</a:t>
            </a:r>
          </a:p>
          <a:p>
            <a:pPr eaLnBrk="1" hangingPunct="1">
              <a:defRPr/>
            </a:pPr>
            <a:endParaRPr lang="en-US" dirty="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76213"/>
            <a:ext cx="8229600" cy="1143000"/>
          </a:xfrm>
        </p:spPr>
        <p:txBody>
          <a:bodyPr/>
          <a:lstStyle/>
          <a:p>
            <a:r>
              <a:rPr lang="en-US" altLang="en-US" sz="4000" dirty="0" smtClean="0"/>
              <a:t>Infectious Disease Annex (1 of 12)</a:t>
            </a:r>
          </a:p>
        </p:txBody>
      </p:sp>
      <p:graphicFrame>
        <p:nvGraphicFramePr>
          <p:cNvPr id="5" name="Table 4" descr="A hazard-specific annex that describes the courses of action needed to address infectious diseases in schools — before, during, and after an outbreak.* This annex should:&#10;Take into account multiple diseases;&#10;Decrease exposure to the disease;&#10;Limit the disruption of day-to-day learning activities;&#10;Adapt to evolving knowledge and guidance;&#10; Support individuals with disabilities, and others with access and functional needs; and&#10;  Include a continuum of response measures that address multiple scenarios—a single case, an outbreak, an epidemic, or a pandemic—and varying degrees of severity of symptoms.&#10;&#10;&#10;"/>
          <p:cNvGraphicFramePr>
            <a:graphicFrameLocks noGrp="1"/>
          </p:cNvGraphicFramePr>
          <p:nvPr>
            <p:extLst>
              <p:ext uri="{D42A27DB-BD31-4B8C-83A1-F6EECF244321}">
                <p14:modId xmlns:p14="http://schemas.microsoft.com/office/powerpoint/2010/main" val="2416013262"/>
              </p:ext>
            </p:extLst>
          </p:nvPr>
        </p:nvGraphicFramePr>
        <p:xfrm>
          <a:off x="457200" y="1812925"/>
          <a:ext cx="8229600" cy="4303712"/>
        </p:xfrm>
        <a:graphic>
          <a:graphicData uri="http://schemas.openxmlformats.org/drawingml/2006/table">
            <a:tbl>
              <a:tblPr firstRow="1" bandRow="1">
                <a:tableStyleId>{00A15C55-8517-42AA-B614-E9B94910E393}</a:tableStyleId>
              </a:tblPr>
              <a:tblGrid>
                <a:gridCol w="8229600"/>
              </a:tblGrid>
              <a:tr h="10134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000" b="0" dirty="0" smtClean="0"/>
                        <a:t>A hazard-specific annex that describes the courses of action needed to address infectious diseases in schools — </a:t>
                      </a:r>
                      <a:r>
                        <a:rPr lang="en-US" altLang="en-US" sz="2000" b="1" dirty="0" smtClean="0"/>
                        <a:t>before, during, </a:t>
                      </a:r>
                      <a:r>
                        <a:rPr lang="en-US" altLang="en-US" sz="2000" b="0" dirty="0" smtClean="0"/>
                        <a:t>and </a:t>
                      </a:r>
                      <a:r>
                        <a:rPr lang="en-US" altLang="en-US" sz="2000" b="1" dirty="0" smtClean="0"/>
                        <a:t>after</a:t>
                      </a:r>
                      <a:r>
                        <a:rPr lang="en-US" altLang="en-US" sz="2000" b="0" dirty="0" smtClean="0"/>
                        <a:t> an outbreak.* </a:t>
                      </a:r>
                      <a:r>
                        <a:rPr lang="en-US" sz="2000" b="0" dirty="0" smtClean="0"/>
                        <a:t>This annex should:</a:t>
                      </a:r>
                    </a:p>
                  </a:txBody>
                  <a:tcPr marL="99040" marR="99040" marT="49525" marB="4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595">
                <a:tc>
                  <a:txBody>
                    <a:bodyPr/>
                    <a:lstStyle/>
                    <a:p>
                      <a:pPr marL="0" marR="0" lvl="1"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900" kern="1200" dirty="0" smtClean="0"/>
                        <a:t>  Take into account multiple diseases;</a:t>
                      </a:r>
                      <a:endParaRPr lang="en-US" sz="1900" b="0" dirty="0" smtClean="0"/>
                    </a:p>
                  </a:txBody>
                  <a:tcPr marL="99040" marR="99040" marT="49525" marB="4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595">
                <a:tc>
                  <a:txBody>
                    <a:bodyPr/>
                    <a:lstStyle/>
                    <a:p>
                      <a:pPr marL="0" marR="0" lvl="1"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900" kern="1200" dirty="0" smtClean="0"/>
                        <a:t>  Decrease exposure to the disease;</a:t>
                      </a:r>
                      <a:endParaRPr lang="en-US" sz="1900" b="0" dirty="0" smtClean="0"/>
                    </a:p>
                  </a:txBody>
                  <a:tcPr marL="99040" marR="99040" marT="49525" marB="4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595">
                <a:tc>
                  <a:txBody>
                    <a:bodyPr/>
                    <a:lstStyle/>
                    <a:p>
                      <a:pPr marL="0" marR="0" lvl="1"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900" kern="1200" dirty="0" smtClean="0"/>
                        <a:t>  Limit the disruption of day-to-day learning activities;</a:t>
                      </a:r>
                      <a:endParaRPr lang="en-US" sz="1900" b="0" dirty="0" smtClean="0"/>
                    </a:p>
                  </a:txBody>
                  <a:tcPr marL="99040" marR="99040" marT="49525" marB="4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595">
                <a:tc>
                  <a:txBody>
                    <a:bodyPr/>
                    <a:lstStyle/>
                    <a:p>
                      <a:pPr marL="0" marR="0" lvl="1"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900" kern="1200" dirty="0" smtClean="0"/>
                        <a:t>  Adapt to evolving knowledge and guidance;</a:t>
                      </a:r>
                      <a:endParaRPr lang="en-US" sz="1900" b="0" dirty="0" smtClean="0"/>
                    </a:p>
                  </a:txBody>
                  <a:tcPr marL="99040" marR="99040" marT="49525" marB="4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348">
                <a:tc>
                  <a:txBody>
                    <a:bodyPr/>
                    <a:lstStyle/>
                    <a:p>
                      <a:pPr marL="0" marR="0" lvl="1"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900" kern="1200" dirty="0" smtClean="0"/>
                        <a:t>  Support individuals with disabilities, and others with access and functional needs; and</a:t>
                      </a:r>
                      <a:endParaRPr lang="en-US" sz="1900" b="0" dirty="0" smtClean="0"/>
                    </a:p>
                  </a:txBody>
                  <a:tcPr marL="99040" marR="99040" marT="49525" marB="4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0499">
                <a:tc>
                  <a:txBody>
                    <a:bodyPr/>
                    <a:lstStyle/>
                    <a:p>
                      <a:pPr>
                        <a:buFont typeface="Arial" pitchFamily="34" charset="0"/>
                        <a:buChar char="•"/>
                      </a:pPr>
                      <a:r>
                        <a:rPr lang="en-US" sz="1900" kern="1200" dirty="0" smtClean="0"/>
                        <a:t>  Include a continuum of response measures that address multiple scenarios—a single case, an outbreak, an epidemic, or a pandemic—and varying degrees of severity of symptoms.</a:t>
                      </a:r>
                      <a:endParaRPr lang="en-US" sz="1900" b="0" dirty="0"/>
                    </a:p>
                  </a:txBody>
                  <a:tcPr marL="99040" marR="99040" marT="49525" marB="4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76213"/>
            <a:ext cx="8229600" cy="1143000"/>
          </a:xfrm>
        </p:spPr>
        <p:txBody>
          <a:bodyPr/>
          <a:lstStyle/>
          <a:p>
            <a:r>
              <a:rPr lang="en-US" altLang="en-US" sz="4000" dirty="0" smtClean="0"/>
              <a:t>Infectious Disease Annex (2 of 12)</a:t>
            </a:r>
            <a:endParaRPr lang="en-US" altLang="en-US" sz="4000" b="1" dirty="0" smtClean="0"/>
          </a:p>
        </p:txBody>
      </p:sp>
      <p:sp>
        <p:nvSpPr>
          <p:cNvPr id="51203" name="Content Placeholder 2"/>
          <p:cNvSpPr>
            <a:spLocks noGrp="1"/>
          </p:cNvSpPr>
          <p:nvPr>
            <p:ph idx="1"/>
          </p:nvPr>
        </p:nvSpPr>
        <p:spPr>
          <a:xfrm>
            <a:off x="398463" y="1643063"/>
            <a:ext cx="8382000" cy="4525962"/>
          </a:xfrm>
        </p:spPr>
        <p:txBody>
          <a:bodyPr/>
          <a:lstStyle/>
          <a:p>
            <a:pPr marL="109538" lvl="1" indent="3175">
              <a:buFont typeface="Arial" charset="0"/>
              <a:buNone/>
              <a:defRPr/>
            </a:pPr>
            <a:r>
              <a:rPr lang="en-US" altLang="ja-JP" b="1" dirty="0" smtClean="0">
                <a:ea typeface="ＭＳ Ｐゴシック" pitchFamily="-108" charset="-128"/>
                <a:cs typeface="+mn-cs"/>
              </a:rPr>
              <a:t>Before </a:t>
            </a:r>
            <a:r>
              <a:rPr lang="en-US" altLang="ja-JP" dirty="0" smtClean="0">
                <a:ea typeface="ＭＳ Ｐゴシック" pitchFamily="-108" charset="-128"/>
                <a:cs typeface="+mn-cs"/>
              </a:rPr>
              <a:t>an outbreak occurs, schools and districts should </a:t>
            </a:r>
            <a:r>
              <a:rPr lang="en-US" dirty="0" smtClean="0">
                <a:ea typeface="ＭＳ Ｐゴシック" charset="0"/>
                <a:cs typeface="+mn-cs"/>
              </a:rPr>
              <a:t>create </a:t>
            </a:r>
            <a:r>
              <a:rPr lang="en-US" dirty="0">
                <a:ea typeface="ＭＳ Ｐゴシック" charset="0"/>
                <a:cs typeface="+mn-cs"/>
              </a:rPr>
              <a:t>and enforce effective </a:t>
            </a:r>
            <a:r>
              <a:rPr lang="en-US" dirty="0" smtClean="0">
                <a:ea typeface="ＭＳ Ｐゴシック" charset="0"/>
                <a:cs typeface="+mn-cs"/>
              </a:rPr>
              <a:t>policies, such as the following:</a:t>
            </a:r>
            <a:endParaRPr lang="en-US" dirty="0">
              <a:ea typeface="ＭＳ Ｐゴシック" charset="0"/>
              <a:cs typeface="+mn-cs"/>
            </a:endParaRPr>
          </a:p>
          <a:p>
            <a:pPr marL="800100" lvl="1" indent="-342900">
              <a:buFont typeface="Wingdings" charset="2"/>
              <a:buChar char="§"/>
              <a:defRPr/>
            </a:pPr>
            <a:r>
              <a:rPr lang="en-US" sz="2400" dirty="0">
                <a:ea typeface="ＭＳ Ｐゴシック" charset="0"/>
                <a:cs typeface="+mn-cs"/>
              </a:rPr>
              <a:t>Ensure hand-washing policies and procedures are in </a:t>
            </a:r>
            <a:r>
              <a:rPr lang="en-US" sz="2400" dirty="0" smtClean="0">
                <a:ea typeface="ＭＳ Ｐゴシック" charset="0"/>
                <a:cs typeface="+mn-cs"/>
              </a:rPr>
              <a:t>place;</a:t>
            </a:r>
            <a:endParaRPr lang="en-US" sz="2400" dirty="0">
              <a:ea typeface="ＭＳ Ｐゴシック" charset="0"/>
              <a:cs typeface="+mn-cs"/>
            </a:endParaRPr>
          </a:p>
          <a:p>
            <a:pPr marL="800100" lvl="1" indent="-342900">
              <a:buFont typeface="Wingdings" charset="2"/>
              <a:buChar char="§"/>
              <a:defRPr/>
            </a:pPr>
            <a:r>
              <a:rPr lang="en-US" sz="2400" dirty="0">
                <a:ea typeface="ＭＳ Ｐゴシック" charset="0"/>
                <a:cs typeface="+mn-cs"/>
              </a:rPr>
              <a:t>Provide education regarding cough and sneeze </a:t>
            </a:r>
            <a:r>
              <a:rPr lang="en-US" sz="2400" dirty="0" smtClean="0">
                <a:ea typeface="ＭＳ Ｐゴシック" charset="0"/>
                <a:cs typeface="+mn-cs"/>
              </a:rPr>
              <a:t>etiquette;</a:t>
            </a:r>
            <a:endParaRPr lang="en-US" sz="2400" dirty="0">
              <a:ea typeface="ＭＳ Ｐゴシック" charset="0"/>
              <a:cs typeface="+mn-cs"/>
            </a:endParaRPr>
          </a:p>
          <a:p>
            <a:pPr marL="800100" lvl="1" indent="-342900">
              <a:buFont typeface="Wingdings" charset="2"/>
              <a:buChar char="§"/>
              <a:defRPr/>
            </a:pPr>
            <a:r>
              <a:rPr lang="en-US" sz="2400" dirty="0">
                <a:ea typeface="ＭＳ Ｐゴシック" charset="0"/>
                <a:cs typeface="+mn-cs"/>
              </a:rPr>
              <a:t>Review and update routine cleaning and sanitation </a:t>
            </a:r>
            <a:r>
              <a:rPr lang="en-US" sz="2400" dirty="0" smtClean="0">
                <a:ea typeface="ＭＳ Ｐゴシック" charset="0"/>
                <a:cs typeface="+mn-cs"/>
              </a:rPr>
              <a:t>policies;</a:t>
            </a:r>
            <a:endParaRPr lang="en-US" sz="2400" dirty="0">
              <a:ea typeface="ＭＳ Ｐゴシック" charset="0"/>
              <a:cs typeface="+mn-cs"/>
            </a:endParaRPr>
          </a:p>
          <a:p>
            <a:pPr marL="800100" lvl="1" indent="-342900">
              <a:buFont typeface="Wingdings" charset="2"/>
              <a:buChar char="§"/>
              <a:defRPr/>
            </a:pPr>
            <a:r>
              <a:rPr lang="en-US" sz="2400" dirty="0">
                <a:ea typeface="ＭＳ Ｐゴシック" charset="0"/>
                <a:cs typeface="+mn-cs"/>
              </a:rPr>
              <a:t>Review policies and practices related to handing animals in school or on field </a:t>
            </a:r>
            <a:r>
              <a:rPr lang="en-US" sz="2400" dirty="0" smtClean="0">
                <a:ea typeface="ＭＳ Ｐゴシック" charset="0"/>
                <a:cs typeface="+mn-cs"/>
              </a:rPr>
              <a:t>trips; and</a:t>
            </a:r>
            <a:endParaRPr lang="en-US" sz="2400" dirty="0">
              <a:ea typeface="ＭＳ Ｐゴシック" charset="0"/>
              <a:cs typeface="+mn-cs"/>
            </a:endParaRPr>
          </a:p>
          <a:p>
            <a:pPr marL="800100" lvl="1" indent="-342900">
              <a:buFont typeface="Wingdings" charset="2"/>
              <a:buChar char="§"/>
              <a:defRPr/>
            </a:pPr>
            <a:r>
              <a:rPr lang="en-US" sz="2400" dirty="0" smtClean="0">
                <a:ea typeface="ＭＳ Ｐゴシック" charset="0"/>
                <a:cs typeface="+mn-cs"/>
              </a:rPr>
              <a:t>Ensure </a:t>
            </a:r>
            <a:r>
              <a:rPr lang="en-US" sz="2400" dirty="0">
                <a:ea typeface="ＭＳ Ｐゴシック" charset="0"/>
                <a:cs typeface="+mn-cs"/>
              </a:rPr>
              <a:t>students are appropriately </a:t>
            </a:r>
            <a:r>
              <a:rPr lang="en-US" sz="2400" dirty="0" smtClean="0">
                <a:ea typeface="ＭＳ Ｐゴシック" charset="0"/>
                <a:cs typeface="+mn-cs"/>
              </a:rPr>
              <a:t>vaccinated.</a:t>
            </a:r>
            <a:endParaRPr lang="en-US" sz="2400" dirty="0">
              <a:ea typeface="ＭＳ Ｐゴシック" charset="0"/>
              <a:cs typeface="+mn-cs"/>
            </a:endParaRPr>
          </a:p>
          <a:p>
            <a:pPr lvl="1">
              <a:buFont typeface="Arial" charset="0"/>
              <a:buChar char="–"/>
              <a:defRPr/>
            </a:pPr>
            <a:endParaRPr lang="en-US" sz="2000" dirty="0">
              <a:ea typeface="ＭＳ Ｐゴシック" charset="0"/>
              <a:cs typeface="+mn-cs"/>
            </a:endParaRPr>
          </a:p>
          <a:p>
            <a:pPr lvl="1">
              <a:buFont typeface="Arial" charset="0"/>
              <a:buChar char="–"/>
              <a:defRPr/>
            </a:pPr>
            <a:endParaRPr lang="en-US" dirty="0">
              <a:ea typeface="ＭＳ Ｐゴシック" charset="0"/>
              <a:cs typeface="+mn-cs"/>
            </a:endParaRPr>
          </a:p>
          <a:p>
            <a:pPr lvl="1">
              <a:buFont typeface="Arial" charset="0"/>
              <a:buChar char="–"/>
              <a:defRPr/>
            </a:pPr>
            <a:endParaRPr lang="en-US" dirty="0">
              <a:ea typeface="ＭＳ Ｐゴシック" charset="0"/>
              <a:cs typeface="+mn-cs"/>
            </a:endParaRPr>
          </a:p>
          <a:p>
            <a:pPr lvl="1">
              <a:buFont typeface="Arial" charset="0"/>
              <a:buChar char="–"/>
              <a:defRPr/>
            </a:pPr>
            <a:endParaRPr lang="en-US" dirty="0">
              <a:ea typeface="ＭＳ Ｐゴシック" charset="0"/>
              <a:cs typeface="+mn-cs"/>
            </a:endParaRPr>
          </a:p>
          <a:p>
            <a:pPr lvl="1">
              <a:buFont typeface="Arial" charset="0"/>
              <a:buChar char="–"/>
              <a:defRPr/>
            </a:pPr>
            <a:endParaRPr lang="en-US" dirty="0">
              <a:ea typeface="ＭＳ Ｐゴシック" charset="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0675" y="231775"/>
            <a:ext cx="8332788" cy="1143000"/>
          </a:xfrm>
        </p:spPr>
        <p:txBody>
          <a:bodyPr/>
          <a:lstStyle/>
          <a:p>
            <a:pPr eaLnBrk="1" hangingPunct="1"/>
            <a:r>
              <a:rPr lang="en-US" altLang="en-US" sz="4000" dirty="0" smtClean="0"/>
              <a:t>Infectious Disease Annex (3 of 12) </a:t>
            </a:r>
          </a:p>
        </p:txBody>
      </p:sp>
      <p:sp>
        <p:nvSpPr>
          <p:cNvPr id="6" name="TextBox 5"/>
          <p:cNvSpPr txBox="1"/>
          <p:nvPr/>
        </p:nvSpPr>
        <p:spPr>
          <a:xfrm>
            <a:off x="320675" y="1687513"/>
            <a:ext cx="8172450" cy="523875"/>
          </a:xfrm>
          <a:prstGeom prst="rect">
            <a:avLst/>
          </a:prstGeom>
          <a:noFill/>
        </p:spPr>
        <p:txBody>
          <a:bodyPr>
            <a:spAutoFit/>
          </a:bodyPr>
          <a:lstStyle/>
          <a:p>
            <a:pPr>
              <a:defRPr/>
            </a:pPr>
            <a:r>
              <a:rPr lang="en-US" sz="2800" b="1" dirty="0">
                <a:ea typeface="ＭＳ Ｐゴシック" pitchFamily="34" charset="-128"/>
              </a:rPr>
              <a:t>Hand washing policy and procedure considerations</a:t>
            </a:r>
            <a:r>
              <a:rPr lang="en-US" sz="2800" dirty="0">
                <a:effectLst>
                  <a:outerShdw blurRad="38100" dist="38100" dir="2700000" algn="tl">
                    <a:srgbClr val="000000">
                      <a:alpha val="43137"/>
                    </a:srgbClr>
                  </a:outerShdw>
                </a:effectLst>
                <a:ea typeface="ＭＳ Ｐゴシック" pitchFamily="34" charset="-128"/>
              </a:rPr>
              <a:t>:</a:t>
            </a:r>
          </a:p>
        </p:txBody>
      </p:sp>
      <p:graphicFrame>
        <p:nvGraphicFramePr>
          <p:cNvPr id="5" name="Content Placeholder 4" descr="Time to wash hands; Hand washing supplies;&#10;Hand washing techniques; and&#10;Routine communications and awareness campaigns.&#10;"/>
          <p:cNvGraphicFramePr>
            <a:graphicFrameLocks noGrp="1"/>
          </p:cNvGraphicFramePr>
          <p:nvPr>
            <p:ph idx="1"/>
            <p:extLst>
              <p:ext uri="{D42A27DB-BD31-4B8C-83A1-F6EECF244321}">
                <p14:modId xmlns:p14="http://schemas.microsoft.com/office/powerpoint/2010/main" val="1203321114"/>
              </p:ext>
            </p:extLst>
          </p:nvPr>
        </p:nvGraphicFramePr>
        <p:xfrm>
          <a:off x="320674" y="1374775"/>
          <a:ext cx="5146675" cy="461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photo of washing hands"/>
          <p:cNvPicPr>
            <a:picLocks noChangeAspect="1" noChangeArrowheads="1"/>
          </p:cNvPicPr>
          <p:nvPr/>
        </p:nvPicPr>
        <p:blipFill>
          <a:blip r:embed="rId8" cstate="print"/>
          <a:srcRect/>
          <a:stretch>
            <a:fillRect/>
          </a:stretch>
        </p:blipFill>
        <p:spPr bwMode="auto">
          <a:xfrm>
            <a:off x="5505311" y="2603797"/>
            <a:ext cx="3148152" cy="30159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descr="Infectious Disease Annex (4 of 12)"/>
          <p:cNvSpPr txBox="1">
            <a:spLocks/>
          </p:cNvSpPr>
          <p:nvPr/>
        </p:nvSpPr>
        <p:spPr bwMode="auto">
          <a:xfrm>
            <a:off x="639763" y="439738"/>
            <a:ext cx="77724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sz="4000" dirty="0">
              <a:solidFill>
                <a:schemeClr val="bg1"/>
              </a:solidFill>
            </a:endParaRPr>
          </a:p>
        </p:txBody>
      </p:sp>
      <p:sp>
        <p:nvSpPr>
          <p:cNvPr id="4" name="Title 3"/>
          <p:cNvSpPr>
            <a:spLocks noGrp="1"/>
          </p:cNvSpPr>
          <p:nvPr>
            <p:ph type="title" idx="4294967295"/>
          </p:nvPr>
        </p:nvSpPr>
        <p:spPr/>
        <p:txBody>
          <a:bodyPr/>
          <a:lstStyle/>
          <a:p>
            <a:r>
              <a:rPr lang="en-US" sz="4000" dirty="0" smtClean="0"/>
              <a:t>Infectious Disease Annex (4 of 12)</a:t>
            </a:r>
            <a:endParaRPr lang="en-US" sz="4000" dirty="0"/>
          </a:p>
        </p:txBody>
      </p:sp>
      <p:sp>
        <p:nvSpPr>
          <p:cNvPr id="30725" name="TextBox 5"/>
          <p:cNvSpPr txBox="1">
            <a:spLocks noChangeArrowheads="1"/>
          </p:cNvSpPr>
          <p:nvPr/>
        </p:nvSpPr>
        <p:spPr bwMode="auto">
          <a:xfrm>
            <a:off x="2663825" y="1731963"/>
            <a:ext cx="6480175"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ea typeface="MS PGothic" pitchFamily="34" charset="-128"/>
              </a:defRPr>
            </a:lvl1pPr>
            <a:lvl2pPr>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1"/>
            <a:r>
              <a:rPr lang="en-US" altLang="en-US" sz="2800" b="1" dirty="0"/>
              <a:t>Cough and sneeze etiquette considerations:</a:t>
            </a:r>
          </a:p>
        </p:txBody>
      </p:sp>
      <p:graphicFrame>
        <p:nvGraphicFramePr>
          <p:cNvPr id="5" name="Diagram 4" descr="Teach students and teachers to cough/sneeze into their elbow or to use a tissue;&#10;Teach students and teachers how to properly dispose of tissues; and&#10;Routinely communicate and launch awareness campaigns.&#10;"/>
          <p:cNvGraphicFramePr/>
          <p:nvPr>
            <p:extLst>
              <p:ext uri="{D42A27DB-BD31-4B8C-83A1-F6EECF244321}">
                <p14:modId xmlns:p14="http://schemas.microsoft.com/office/powerpoint/2010/main" val="2296643329"/>
              </p:ext>
            </p:extLst>
          </p:nvPr>
        </p:nvGraphicFramePr>
        <p:xfrm>
          <a:off x="3037950" y="2870200"/>
          <a:ext cx="5585789" cy="3281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2" name="ClipArt Placeholder 4" descr="Photo of sneeze etiquette considerations"/>
          <p:cNvPicPr>
            <a:picLocks noGrp="1" noChangeAspect="1"/>
          </p:cNvPicPr>
          <p:nvPr>
            <p:ph type="clipArt" sz="half" idx="4294967295"/>
          </p:nvPr>
        </p:nvPicPr>
        <p:blipFill>
          <a:blip r:embed="rId8">
            <a:extLst>
              <a:ext uri="{28A0092B-C50C-407E-A947-70E740481C1C}">
                <a14:useLocalDpi xmlns:a14="http://schemas.microsoft.com/office/drawing/2010/main" val="0"/>
              </a:ext>
            </a:extLst>
          </a:blip>
          <a:srcRect/>
          <a:stretch>
            <a:fillRect/>
          </a:stretch>
        </p:blipFill>
        <p:spPr>
          <a:xfrm>
            <a:off x="142875" y="2870200"/>
            <a:ext cx="2895600" cy="2895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450850" y="219075"/>
            <a:ext cx="8215313" cy="1143000"/>
          </a:xfrm>
        </p:spPr>
        <p:txBody>
          <a:bodyPr/>
          <a:lstStyle/>
          <a:p>
            <a:pPr eaLnBrk="1" hangingPunct="1"/>
            <a:r>
              <a:rPr lang="en-US" altLang="en-US" sz="4000" dirty="0" smtClean="0"/>
              <a:t>Infectious Disease Annex (5 of 12)</a:t>
            </a:r>
          </a:p>
        </p:txBody>
      </p:sp>
      <p:sp>
        <p:nvSpPr>
          <p:cNvPr id="50181" name="Rectangle 3"/>
          <p:cNvSpPr>
            <a:spLocks noGrp="1" noChangeArrowheads="1"/>
          </p:cNvSpPr>
          <p:nvPr>
            <p:ph idx="1"/>
          </p:nvPr>
        </p:nvSpPr>
        <p:spPr>
          <a:xfrm>
            <a:off x="223838" y="1695450"/>
            <a:ext cx="6210300" cy="4616450"/>
          </a:xfrm>
        </p:spPr>
        <p:txBody>
          <a:bodyPr/>
          <a:lstStyle/>
          <a:p>
            <a:pPr marL="0" indent="0" eaLnBrk="1" hangingPunct="1">
              <a:buFont typeface="Arial" pitchFamily="34" charset="0"/>
              <a:buNone/>
              <a:defRPr/>
            </a:pPr>
            <a:r>
              <a:rPr lang="en-US" altLang="en-US" sz="2800" b="1" dirty="0" smtClean="0">
                <a:ea typeface="ＭＳ Ｐゴシック" pitchFamily="34" charset="-128"/>
              </a:rPr>
              <a:t>Routine cleaning and sanitizing policy considerations:</a:t>
            </a:r>
          </a:p>
          <a:p>
            <a:pPr lvl="1" eaLnBrk="1" hangingPunct="1">
              <a:buFont typeface="Wingdings" panose="05000000000000000000" pitchFamily="2" charset="2"/>
              <a:buChar char="§"/>
              <a:defRPr/>
            </a:pPr>
            <a:r>
              <a:rPr lang="en-US" altLang="en-US" sz="2200" b="1" dirty="0" smtClean="0">
                <a:ea typeface="ＭＳ Ｐゴシック" pitchFamily="34" charset="-128"/>
              </a:rPr>
              <a:t>Routinely clean and disinfect the following:</a:t>
            </a:r>
          </a:p>
          <a:p>
            <a:pPr lvl="2" eaLnBrk="1" hangingPunct="1">
              <a:defRPr/>
            </a:pPr>
            <a:r>
              <a:rPr lang="en-US" altLang="en-US" sz="2000" dirty="0" smtClean="0">
                <a:ea typeface="ＭＳ Ｐゴシック" pitchFamily="34" charset="-128"/>
              </a:rPr>
              <a:t>Frequently touched surfaces; and</a:t>
            </a:r>
          </a:p>
          <a:p>
            <a:pPr lvl="2" eaLnBrk="1" hangingPunct="1">
              <a:defRPr/>
            </a:pPr>
            <a:r>
              <a:rPr lang="en-US" altLang="en-US" sz="2000" dirty="0" smtClean="0">
                <a:ea typeface="ＭＳ Ｐゴシック" pitchFamily="34" charset="-128"/>
              </a:rPr>
              <a:t>Resources shared frequently (toys, musical instruments).</a:t>
            </a:r>
          </a:p>
          <a:p>
            <a:pPr lvl="1" eaLnBrk="1" hangingPunct="1">
              <a:buFont typeface="Wingdings" panose="05000000000000000000" pitchFamily="2" charset="2"/>
              <a:buChar char="§"/>
              <a:defRPr/>
            </a:pPr>
            <a:r>
              <a:rPr lang="en-US" altLang="en-US" sz="2200" b="1" dirty="0" smtClean="0">
                <a:ea typeface="ＭＳ Ｐゴシック" pitchFamily="34" charset="-128"/>
              </a:rPr>
              <a:t>Ensure appropriate practices by doing the following</a:t>
            </a:r>
          </a:p>
          <a:p>
            <a:pPr lvl="2" eaLnBrk="1" hangingPunct="1">
              <a:defRPr/>
            </a:pPr>
            <a:r>
              <a:rPr lang="en-US" altLang="en-US" sz="2000" dirty="0" smtClean="0">
                <a:ea typeface="ＭＳ Ｐゴシック" pitchFamily="34" charset="-128"/>
              </a:rPr>
              <a:t>Using products properly (as directed on the label);</a:t>
            </a:r>
          </a:p>
          <a:p>
            <a:pPr lvl="2" eaLnBrk="1" hangingPunct="1">
              <a:defRPr/>
            </a:pPr>
            <a:r>
              <a:rPr lang="en-US" altLang="en-US" sz="2000" dirty="0" smtClean="0">
                <a:ea typeface="ＭＳ Ｐゴシック" pitchFamily="34" charset="-128"/>
              </a:rPr>
              <a:t>Providing training; and</a:t>
            </a:r>
          </a:p>
          <a:p>
            <a:pPr lvl="2" eaLnBrk="1" hangingPunct="1">
              <a:defRPr/>
            </a:pPr>
            <a:r>
              <a:rPr lang="en-US" altLang="en-US" sz="2000" dirty="0" smtClean="0">
                <a:ea typeface="ＭＳ Ｐゴシック" pitchFamily="34" charset="-128"/>
              </a:rPr>
              <a:t>Following safe chemical management policies. </a:t>
            </a:r>
          </a:p>
          <a:p>
            <a:pPr eaLnBrk="1" hangingPunct="1">
              <a:defRPr/>
            </a:pPr>
            <a:endParaRPr lang="en-US" altLang="en-US" dirty="0" smtClean="0">
              <a:ea typeface="ＭＳ Ｐゴシック" pitchFamily="34" charset="-128"/>
            </a:endParaRPr>
          </a:p>
          <a:p>
            <a:pPr eaLnBrk="1" hangingPunct="1">
              <a:defRPr/>
            </a:pPr>
            <a:endParaRPr lang="en-US" altLang="en-US" dirty="0" smtClean="0">
              <a:ea typeface="ＭＳ Ｐゴシック" pitchFamily="34" charset="-128"/>
            </a:endParaRPr>
          </a:p>
        </p:txBody>
      </p:sp>
      <p:pic>
        <p:nvPicPr>
          <p:cNvPr id="9218" name="Picture 2" descr="photo of pencil sharpener"/>
          <p:cNvPicPr>
            <a:picLocks noChangeAspect="1" noChangeArrowheads="1"/>
          </p:cNvPicPr>
          <p:nvPr/>
        </p:nvPicPr>
        <p:blipFill>
          <a:blip r:embed="rId3" cstate="print"/>
          <a:srcRect/>
          <a:stretch>
            <a:fillRect/>
          </a:stretch>
        </p:blipFill>
        <p:spPr bwMode="auto">
          <a:xfrm>
            <a:off x="6324600" y="1828800"/>
            <a:ext cx="256032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3492" name="Picture 4" descr="photo of disinfect products"/>
          <p:cNvPicPr>
            <a:picLocks noChangeAspect="1"/>
          </p:cNvPicPr>
          <p:nvPr/>
        </p:nvPicPr>
        <p:blipFill>
          <a:blip r:embed="rId4" cstate="print"/>
          <a:stretch>
            <a:fillRect/>
          </a:stretch>
        </p:blipFill>
        <p:spPr bwMode="auto">
          <a:xfrm>
            <a:off x="6324600" y="4343400"/>
            <a:ext cx="2524234"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Infectious Disease Annex (6 of 12)"/>
          <p:cNvSpPr>
            <a:spLocks noGrp="1"/>
          </p:cNvSpPr>
          <p:nvPr>
            <p:ph type="title"/>
          </p:nvPr>
        </p:nvSpPr>
        <p:spPr/>
        <p:txBody>
          <a:bodyPr/>
          <a:lstStyle/>
          <a:p>
            <a:r>
              <a:rPr lang="en-US" sz="4000" dirty="0" smtClean="0"/>
              <a:t>Infectious Disease Annex (6 of 12)</a:t>
            </a:r>
            <a:endParaRPr lang="en-US" sz="4000" dirty="0"/>
          </a:p>
        </p:txBody>
      </p:sp>
      <p:sp>
        <p:nvSpPr>
          <p:cNvPr id="32773" name="Rectangle 2" descr="Infectious Disease Annex (6 of 12)"/>
          <p:cNvSpPr txBox="1">
            <a:spLocks noChangeArrowheads="1"/>
          </p:cNvSpPr>
          <p:nvPr/>
        </p:nvSpPr>
        <p:spPr bwMode="auto">
          <a:xfrm>
            <a:off x="450850" y="255588"/>
            <a:ext cx="82153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endParaRPr lang="en-US" altLang="en-US" sz="4000" dirty="0">
              <a:solidFill>
                <a:srgbClr val="F2F2F2"/>
              </a:solidFill>
            </a:endParaRPr>
          </a:p>
        </p:txBody>
      </p:sp>
      <p:sp>
        <p:nvSpPr>
          <p:cNvPr id="59396" name="Content Placeholder 2"/>
          <p:cNvSpPr>
            <a:spLocks noGrp="1"/>
          </p:cNvSpPr>
          <p:nvPr>
            <p:ph sz="half" idx="2"/>
          </p:nvPr>
        </p:nvSpPr>
        <p:spPr>
          <a:xfrm>
            <a:off x="0" y="1627188"/>
            <a:ext cx="7342188" cy="579437"/>
          </a:xfrm>
          <a:solidFill>
            <a:schemeClr val="bg1"/>
          </a:solidFill>
        </p:spPr>
        <p:txBody>
          <a:bodyPr/>
          <a:lstStyle/>
          <a:p>
            <a:pPr marL="508000" indent="-398463" eaLnBrk="1" hangingPunct="1">
              <a:buFont typeface="Arial" pitchFamily="34" charset="0"/>
              <a:buNone/>
              <a:defRPr/>
            </a:pPr>
            <a:r>
              <a:rPr lang="en-US" b="1" dirty="0" smtClean="0">
                <a:ea typeface="ＭＳ Ｐゴシック" charset="0"/>
                <a:cs typeface="ＭＳ Ｐゴシック" charset="0"/>
              </a:rPr>
              <a:t>	Animal-handling policy </a:t>
            </a:r>
            <a:r>
              <a:rPr lang="en-US" b="1" dirty="0">
                <a:ea typeface="ＭＳ Ｐゴシック" charset="0"/>
                <a:cs typeface="ＭＳ Ｐゴシック" charset="0"/>
              </a:rPr>
              <a:t>and </a:t>
            </a:r>
            <a:r>
              <a:rPr lang="en-US" b="1" dirty="0" smtClean="0">
                <a:ea typeface="ＭＳ Ｐゴシック" charset="0"/>
                <a:cs typeface="ＭＳ Ｐゴシック" charset="0"/>
              </a:rPr>
              <a:t>practice considerations:</a:t>
            </a:r>
          </a:p>
          <a:p>
            <a:pPr marL="735013" lvl="1" indent="-625475" eaLnBrk="1" hangingPunct="1">
              <a:buFont typeface="Wingdings" charset="2"/>
              <a:buChar char="§"/>
              <a:defRPr/>
            </a:pPr>
            <a:endParaRPr lang="en-US" sz="2800" dirty="0">
              <a:ea typeface="ＭＳ Ｐゴシック" charset="0"/>
              <a:cs typeface="+mn-cs"/>
            </a:endParaRPr>
          </a:p>
        </p:txBody>
      </p:sp>
      <p:graphicFrame>
        <p:nvGraphicFramePr>
          <p:cNvPr id="6" name="Diagram 5" descr="Review policies and practices related to handling animals in school or on field trips, as some animals carry bacteria, such as Salmonella*;&#10;Students should always wash hands after handling animals; and&#10;Routinely communicate and launch awareness campaigns&#10;"/>
          <p:cNvGraphicFramePr/>
          <p:nvPr>
            <p:extLst>
              <p:ext uri="{D42A27DB-BD31-4B8C-83A1-F6EECF244321}">
                <p14:modId xmlns:p14="http://schemas.microsoft.com/office/powerpoint/2010/main" val="1092870526"/>
              </p:ext>
            </p:extLst>
          </p:nvPr>
        </p:nvGraphicFramePr>
        <p:xfrm>
          <a:off x="617538" y="2774731"/>
          <a:ext cx="5299075" cy="3315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0" name="Picture 5" descr="photo of turtl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16613" y="2206625"/>
            <a:ext cx="28987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ClipArt Placeholder 4" descr="photo of rabbit"/>
          <p:cNvPicPr>
            <a:picLocks noGrp="1" noChangeAspect="1"/>
          </p:cNvPicPr>
          <p:nvPr>
            <p:ph sz="half" idx="1"/>
          </p:nvPr>
        </p:nvPicPr>
        <p:blipFill>
          <a:blip r:embed="rId9">
            <a:extLst>
              <a:ext uri="{28A0092B-C50C-407E-A947-70E740481C1C}">
                <a14:useLocalDpi xmlns:a14="http://schemas.microsoft.com/office/drawing/2010/main" val="0"/>
              </a:ext>
            </a:extLst>
          </a:blip>
          <a:srcRect/>
          <a:stretch>
            <a:fillRect/>
          </a:stretch>
        </p:blipFill>
        <p:spPr>
          <a:xfrm>
            <a:off x="5916613" y="3660775"/>
            <a:ext cx="3048000" cy="26257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31775"/>
            <a:ext cx="8229600" cy="1143000"/>
          </a:xfrm>
        </p:spPr>
        <p:txBody>
          <a:bodyPr/>
          <a:lstStyle/>
          <a:p>
            <a:pPr eaLnBrk="1" hangingPunct="1"/>
            <a:r>
              <a:rPr lang="en-US" altLang="en-US" smtClean="0"/>
              <a:t>Presentation Outline</a:t>
            </a:r>
          </a:p>
        </p:txBody>
      </p:sp>
      <p:graphicFrame>
        <p:nvGraphicFramePr>
          <p:cNvPr id="5" name="Content Placeholder 4" descr="Presentation Outline"/>
          <p:cNvGraphicFramePr>
            <a:graphicFrameLocks noGrp="1"/>
          </p:cNvGraphicFramePr>
          <p:nvPr>
            <p:ph idx="1"/>
            <p:extLst>
              <p:ext uri="{D42A27DB-BD31-4B8C-83A1-F6EECF244321}">
                <p14:modId xmlns:p14="http://schemas.microsoft.com/office/powerpoint/2010/main" val="227452608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57175"/>
            <a:ext cx="8229600" cy="1143000"/>
          </a:xfrm>
        </p:spPr>
        <p:txBody>
          <a:bodyPr/>
          <a:lstStyle/>
          <a:p>
            <a:pPr eaLnBrk="1" hangingPunct="1"/>
            <a:r>
              <a:rPr lang="en-US" altLang="en-US" sz="4000" dirty="0" smtClean="0"/>
              <a:t>Infectious Disease Annex (7 of 12)</a:t>
            </a:r>
          </a:p>
        </p:txBody>
      </p:sp>
      <p:sp>
        <p:nvSpPr>
          <p:cNvPr id="63491" name="Content Placeholder 2"/>
          <p:cNvSpPr>
            <a:spLocks noGrp="1"/>
          </p:cNvSpPr>
          <p:nvPr>
            <p:ph sz="half" idx="1"/>
          </p:nvPr>
        </p:nvSpPr>
        <p:spPr>
          <a:xfrm>
            <a:off x="354013" y="1757363"/>
            <a:ext cx="5575300" cy="3024187"/>
          </a:xfrm>
        </p:spPr>
        <p:txBody>
          <a:bodyPr/>
          <a:lstStyle/>
          <a:p>
            <a:pPr marL="0" indent="0" eaLnBrk="1" hangingPunct="1">
              <a:spcBef>
                <a:spcPts val="0"/>
              </a:spcBef>
              <a:spcAft>
                <a:spcPts val="600"/>
              </a:spcAft>
              <a:buFont typeface="Arial" pitchFamily="34" charset="0"/>
              <a:buNone/>
              <a:defRPr/>
            </a:pPr>
            <a:r>
              <a:rPr lang="en-US" sz="2400" b="1" dirty="0" smtClean="0">
                <a:solidFill>
                  <a:srgbClr val="000000"/>
                </a:solidFill>
                <a:ea typeface="ＭＳ Ｐゴシック" charset="0"/>
                <a:cs typeface="ＭＳ Ｐゴシック" charset="0"/>
              </a:rPr>
              <a:t>Ensure students </a:t>
            </a:r>
            <a:r>
              <a:rPr lang="en-US" sz="2400" b="1" dirty="0">
                <a:solidFill>
                  <a:srgbClr val="000000"/>
                </a:solidFill>
                <a:ea typeface="ＭＳ Ｐゴシック" charset="0"/>
                <a:cs typeface="ＭＳ Ｐゴシック" charset="0"/>
              </a:rPr>
              <a:t>are </a:t>
            </a:r>
            <a:r>
              <a:rPr lang="en-US" sz="2400" b="1" dirty="0" smtClean="0">
                <a:solidFill>
                  <a:srgbClr val="000000"/>
                </a:solidFill>
                <a:ea typeface="ＭＳ Ｐゴシック" charset="0"/>
                <a:cs typeface="ＭＳ Ｐゴシック" charset="0"/>
              </a:rPr>
              <a:t>appropriately vaccinated by doing the following:</a:t>
            </a:r>
          </a:p>
          <a:p>
            <a:pPr marL="506413" lvl="1" eaLnBrk="1" hangingPunct="1">
              <a:spcBef>
                <a:spcPts val="0"/>
              </a:spcBef>
              <a:spcAft>
                <a:spcPts val="600"/>
              </a:spcAft>
              <a:buFont typeface="Arial" pitchFamily="34" charset="0"/>
              <a:buChar char="•"/>
              <a:defRPr/>
            </a:pPr>
            <a:r>
              <a:rPr lang="en-US" sz="2000" dirty="0" smtClean="0">
                <a:ea typeface="ＭＳ Ｐゴシック" pitchFamily="-108" charset="-128"/>
                <a:cs typeface="+mn-cs"/>
              </a:rPr>
              <a:t>Develop immunization policies </a:t>
            </a:r>
            <a:r>
              <a:rPr lang="en-US" sz="2000" dirty="0">
                <a:ea typeface="ＭＳ Ｐゴシック" pitchFamily="-108" charset="-128"/>
                <a:cs typeface="+mn-cs"/>
              </a:rPr>
              <a:t>and </a:t>
            </a:r>
            <a:r>
              <a:rPr lang="en-US" sz="2000" dirty="0" smtClean="0">
                <a:ea typeface="ＭＳ Ｐゴシック" pitchFamily="-108" charset="-128"/>
                <a:cs typeface="+mn-cs"/>
              </a:rPr>
              <a:t>practices;</a:t>
            </a:r>
            <a:endParaRPr lang="en-US" sz="2000" dirty="0">
              <a:ea typeface="ＭＳ Ｐゴシック" pitchFamily="-108" charset="-128"/>
              <a:cs typeface="+mn-cs"/>
            </a:endParaRPr>
          </a:p>
          <a:p>
            <a:pPr marL="506413" lvl="1" eaLnBrk="1" hangingPunct="1">
              <a:spcBef>
                <a:spcPts val="0"/>
              </a:spcBef>
              <a:buFont typeface="Arial" pitchFamily="34" charset="0"/>
              <a:buChar char="•"/>
              <a:defRPr/>
            </a:pPr>
            <a:r>
              <a:rPr lang="en-US" sz="2000" dirty="0">
                <a:ea typeface="ＭＳ Ｐゴシック" pitchFamily="-108" charset="-128"/>
                <a:cs typeface="+mn-cs"/>
              </a:rPr>
              <a:t>Continually </a:t>
            </a:r>
            <a:r>
              <a:rPr lang="en-US" sz="2000" dirty="0" smtClean="0">
                <a:ea typeface="ＭＳ Ｐゴシック" pitchFamily="-108" charset="-128"/>
                <a:cs typeface="+mn-cs"/>
              </a:rPr>
              <a:t>assess student vaccination records; and</a:t>
            </a:r>
            <a:endParaRPr lang="en-US" sz="2000" dirty="0">
              <a:ea typeface="ＭＳ Ｐゴシック" pitchFamily="-108" charset="-128"/>
              <a:cs typeface="+mn-cs"/>
            </a:endParaRPr>
          </a:p>
          <a:p>
            <a:pPr marL="506413" lvl="1" eaLnBrk="1" hangingPunct="1">
              <a:spcBef>
                <a:spcPts val="0"/>
              </a:spcBef>
              <a:buFont typeface="Arial" pitchFamily="34" charset="0"/>
              <a:buChar char="•"/>
              <a:defRPr/>
            </a:pPr>
            <a:r>
              <a:rPr lang="en-US" sz="2000" dirty="0">
                <a:ea typeface="ＭＳ Ｐゴシック" pitchFamily="-108" charset="-128"/>
                <a:cs typeface="+mn-cs"/>
              </a:rPr>
              <a:t>Provide </a:t>
            </a:r>
            <a:r>
              <a:rPr lang="en-US" sz="2000" dirty="0" smtClean="0">
                <a:ea typeface="ＭＳ Ｐゴシック" pitchFamily="-108" charset="-128"/>
                <a:cs typeface="+mn-cs"/>
              </a:rPr>
              <a:t>school</a:t>
            </a:r>
            <a:r>
              <a:rPr lang="en-US" sz="2000" dirty="0">
                <a:ea typeface="ＭＳ Ｐゴシック" pitchFamily="-108" charset="-128"/>
                <a:cs typeface="+mn-cs"/>
              </a:rPr>
              <a:t>-located </a:t>
            </a:r>
            <a:r>
              <a:rPr lang="en-US" sz="2000" dirty="0" smtClean="0">
                <a:ea typeface="ＭＳ Ｐゴシック" pitchFamily="-108" charset="-128"/>
                <a:cs typeface="+mn-cs"/>
              </a:rPr>
              <a:t>vaccination clinics </a:t>
            </a:r>
            <a:r>
              <a:rPr lang="en-US" sz="2000" dirty="0">
                <a:ea typeface="ＭＳ Ｐゴシック" pitchFamily="-108" charset="-128"/>
                <a:cs typeface="+mn-cs"/>
              </a:rPr>
              <a:t>(SLVs</a:t>
            </a:r>
            <a:r>
              <a:rPr lang="en-US" sz="2000" dirty="0" smtClean="0">
                <a:ea typeface="ＭＳ Ｐゴシック" pitchFamily="-108" charset="-128"/>
                <a:cs typeface="+mn-cs"/>
              </a:rPr>
              <a:t>).</a:t>
            </a:r>
            <a:endParaRPr lang="en-US" sz="2000" dirty="0">
              <a:ea typeface="ＭＳ Ｐゴシック" pitchFamily="-108" charset="-128"/>
              <a:cs typeface="+mn-cs"/>
            </a:endParaRPr>
          </a:p>
          <a:p>
            <a:pPr marL="0" indent="0" eaLnBrk="1" hangingPunct="1">
              <a:lnSpc>
                <a:spcPct val="80000"/>
              </a:lnSpc>
              <a:buFont typeface="Arial" charset="0"/>
              <a:buChar char="•"/>
              <a:defRPr/>
            </a:pPr>
            <a:endParaRPr lang="en-US" sz="2000" dirty="0">
              <a:ea typeface="ＭＳ Ｐゴシック" charset="0"/>
              <a:cs typeface="ＭＳ Ｐゴシック" charset="0"/>
            </a:endParaRPr>
          </a:p>
        </p:txBody>
      </p:sp>
      <p:pic>
        <p:nvPicPr>
          <p:cNvPr id="8" name="ClipArt Placeholder 4" descr="photo of vaccination"/>
          <p:cNvPicPr>
            <a:picLocks noGrp="1" noChangeAspect="1"/>
          </p:cNvPicPr>
          <p:nvPr>
            <p:ph sz="half" idx="2"/>
          </p:nvPr>
        </p:nvPicPr>
        <p:blipFill>
          <a:blip r:embed="rId3" cstate="print"/>
          <a:srcRect/>
          <a:stretch>
            <a:fillRect/>
          </a:stretch>
        </p:blipFill>
        <p:spPr>
          <a:xfrm>
            <a:off x="2076450" y="4413685"/>
            <a:ext cx="2653330" cy="1686736"/>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7" descr="Photo of Health Record"/>
          <p:cNvPicPr>
            <a:picLocks noChangeAspect="1" noChangeArrowheads="1"/>
          </p:cNvPicPr>
          <p:nvPr/>
        </p:nvPicPr>
        <p:blipFill>
          <a:blip r:embed="rId4" cstate="print"/>
          <a:srcRect/>
          <a:stretch>
            <a:fillRect/>
          </a:stretch>
        </p:blipFill>
        <p:spPr bwMode="auto">
          <a:xfrm>
            <a:off x="5929162" y="2576773"/>
            <a:ext cx="2757638" cy="3523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49238"/>
            <a:ext cx="8229600" cy="1143000"/>
          </a:xfrm>
        </p:spPr>
        <p:txBody>
          <a:bodyPr/>
          <a:lstStyle/>
          <a:p>
            <a:r>
              <a:rPr lang="en-US" altLang="en-US" sz="4000" dirty="0" smtClean="0"/>
              <a:t>Infectious Disease Annex (8 of 12)</a:t>
            </a:r>
            <a:endParaRPr lang="en-US" altLang="en-US" sz="3600" b="1" dirty="0" smtClean="0"/>
          </a:p>
        </p:txBody>
      </p:sp>
      <p:sp>
        <p:nvSpPr>
          <p:cNvPr id="34820" name="TextBox 4"/>
          <p:cNvSpPr txBox="1">
            <a:spLocks noChangeArrowheads="1"/>
          </p:cNvSpPr>
          <p:nvPr/>
        </p:nvSpPr>
        <p:spPr bwMode="auto">
          <a:xfrm>
            <a:off x="709613" y="1716088"/>
            <a:ext cx="721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US" altLang="en-US" sz="2400" b="1" dirty="0" smtClean="0"/>
              <a:t>During</a:t>
            </a:r>
            <a:r>
              <a:rPr lang="en-US" altLang="en-US" sz="2400" dirty="0" smtClean="0"/>
              <a:t> an outbreak, schools and districts should put into effect multiple response measures, including the following: </a:t>
            </a:r>
            <a:endParaRPr lang="en-US" altLang="en-US" sz="2400" dirty="0"/>
          </a:p>
        </p:txBody>
      </p:sp>
      <p:graphicFrame>
        <p:nvGraphicFramePr>
          <p:cNvPr id="4" name="Diagram 3" descr="Promote early treatment for those who may be at higher risk;&#10;Advise the sick to stay home from school and school events;&#10;Conduct active screening for illness at school; &#10;Separate sick students and staff at school; &#10;Increase social distances within the school environment;&#10;Adapt attendance policies; and&#10;Consider school dismissals&#10;"/>
          <p:cNvGraphicFramePr/>
          <p:nvPr>
            <p:extLst>
              <p:ext uri="{D42A27DB-BD31-4B8C-83A1-F6EECF244321}">
                <p14:modId xmlns:p14="http://schemas.microsoft.com/office/powerpoint/2010/main" val="2994874851"/>
              </p:ext>
            </p:extLst>
          </p:nvPr>
        </p:nvGraphicFramePr>
        <p:xfrm>
          <a:off x="709613" y="2916238"/>
          <a:ext cx="7977353" cy="32374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49238"/>
            <a:ext cx="8229600" cy="1143000"/>
          </a:xfrm>
        </p:spPr>
        <p:txBody>
          <a:bodyPr/>
          <a:lstStyle/>
          <a:p>
            <a:pPr eaLnBrk="1" hangingPunct="1"/>
            <a:r>
              <a:rPr lang="en-US" altLang="en-US" sz="4000" dirty="0" smtClean="0"/>
              <a:t>Infectious Disease Annex (9 of 12)</a:t>
            </a:r>
          </a:p>
        </p:txBody>
      </p:sp>
      <p:sp>
        <p:nvSpPr>
          <p:cNvPr id="35843" name="Rectangle 3"/>
          <p:cNvSpPr>
            <a:spLocks noGrp="1" noChangeArrowheads="1"/>
          </p:cNvSpPr>
          <p:nvPr>
            <p:ph idx="1"/>
          </p:nvPr>
        </p:nvSpPr>
        <p:spPr>
          <a:xfrm>
            <a:off x="320675" y="1619250"/>
            <a:ext cx="6080125" cy="4775200"/>
          </a:xfrm>
        </p:spPr>
        <p:txBody>
          <a:bodyPr/>
          <a:lstStyle/>
          <a:p>
            <a:pPr marL="0" indent="0" eaLnBrk="1" hangingPunct="1">
              <a:buFont typeface="Arial" pitchFamily="34" charset="0"/>
              <a:buNone/>
              <a:defRPr/>
            </a:pPr>
            <a:r>
              <a:rPr lang="en-US" altLang="en-US" sz="2400" b="1" dirty="0" smtClean="0">
                <a:ea typeface="ＭＳ Ｐゴシック" pitchFamily="34" charset="-128"/>
              </a:rPr>
              <a:t>During an outbreak, schools and districts should work with public health officials to monitor the situation by doing the following:*</a:t>
            </a:r>
          </a:p>
          <a:p>
            <a:pPr marL="571500" lvl="1" eaLnBrk="1" hangingPunct="1">
              <a:buFont typeface="Wingdings" pitchFamily="2" charset="2"/>
              <a:buChar char="§"/>
              <a:defRPr/>
            </a:pPr>
            <a:r>
              <a:rPr lang="en-US" altLang="en-US" sz="2000" dirty="0" smtClean="0">
                <a:ea typeface="ＭＳ Ｐゴシック" pitchFamily="34" charset="-128"/>
              </a:rPr>
              <a:t>Identify the source of outbreak, scale, and case definition to determine the required response and the level of infectiousness;</a:t>
            </a:r>
          </a:p>
          <a:p>
            <a:pPr marL="571500" lvl="1" eaLnBrk="1" hangingPunct="1">
              <a:buFont typeface="Wingdings" pitchFamily="2" charset="2"/>
              <a:buChar char="§"/>
              <a:defRPr/>
            </a:pPr>
            <a:r>
              <a:rPr lang="en-US" altLang="en-US" sz="2000" dirty="0" smtClean="0">
                <a:ea typeface="ＭＳ Ｐゴシック" pitchFamily="34" charset="-128"/>
              </a:rPr>
              <a:t>Identify an unusual cluster of the disease (i.e., an unusually high number of absences); and</a:t>
            </a:r>
          </a:p>
          <a:p>
            <a:pPr marL="571500" lvl="1" eaLnBrk="1" hangingPunct="1">
              <a:buFont typeface="Wingdings" pitchFamily="2" charset="2"/>
              <a:buChar char="§"/>
              <a:defRPr/>
            </a:pPr>
            <a:r>
              <a:rPr lang="en-US" altLang="en-US" sz="2000" dirty="0" smtClean="0">
                <a:ea typeface="ＭＳ Ｐゴシック" pitchFamily="34" charset="-128"/>
              </a:rPr>
              <a:t>Develop a case definition:</a:t>
            </a:r>
            <a:endParaRPr lang="en-US" altLang="en-US" sz="2400" dirty="0" smtClean="0">
              <a:ea typeface="ＭＳ Ｐゴシック" pitchFamily="34" charset="-128"/>
            </a:endParaRPr>
          </a:p>
          <a:p>
            <a:pPr marL="914400" lvl="2" eaLnBrk="1" hangingPunct="1">
              <a:spcBef>
                <a:spcPts val="300"/>
              </a:spcBef>
              <a:defRPr/>
            </a:pPr>
            <a:r>
              <a:rPr lang="en-US" altLang="en-US" sz="2000" dirty="0" smtClean="0">
                <a:effectLst>
                  <a:outerShdw blurRad="38100" dist="38100" dir="2700000" algn="tl">
                    <a:srgbClr val="000000">
                      <a:alpha val="43137"/>
                    </a:srgbClr>
                  </a:outerShdw>
                </a:effectLst>
                <a:ea typeface="ＭＳ Ｐゴシック" pitchFamily="34" charset="-128"/>
              </a:rPr>
              <a:t>Who is sick?</a:t>
            </a:r>
          </a:p>
          <a:p>
            <a:pPr marL="914400" lvl="2" eaLnBrk="1" hangingPunct="1">
              <a:spcBef>
                <a:spcPts val="300"/>
              </a:spcBef>
              <a:defRPr/>
            </a:pPr>
            <a:r>
              <a:rPr lang="en-US" altLang="en-US" sz="2000" dirty="0" smtClean="0">
                <a:effectLst>
                  <a:outerShdw blurRad="38100" dist="38100" dir="2700000" algn="tl">
                    <a:srgbClr val="000000">
                      <a:alpha val="43137"/>
                    </a:srgbClr>
                  </a:outerShdw>
                </a:effectLst>
                <a:ea typeface="ＭＳ Ｐゴシック" pitchFamily="34" charset="-128"/>
              </a:rPr>
              <a:t>When did they get sick?</a:t>
            </a:r>
          </a:p>
          <a:p>
            <a:pPr marL="914400" lvl="2" eaLnBrk="1" hangingPunct="1">
              <a:spcBef>
                <a:spcPts val="300"/>
              </a:spcBef>
              <a:defRPr/>
            </a:pPr>
            <a:r>
              <a:rPr lang="en-US" altLang="en-US" sz="2000" dirty="0" smtClean="0">
                <a:effectLst>
                  <a:outerShdw blurRad="38100" dist="38100" dir="2700000" algn="tl">
                    <a:srgbClr val="000000">
                      <a:alpha val="43137"/>
                    </a:srgbClr>
                  </a:outerShdw>
                </a:effectLst>
                <a:ea typeface="ＭＳ Ｐゴシック" pitchFamily="34" charset="-128"/>
              </a:rPr>
              <a:t>What are the symptoms?</a:t>
            </a:r>
          </a:p>
          <a:p>
            <a:pPr marL="914400" lvl="2" eaLnBrk="1" hangingPunct="1">
              <a:spcBef>
                <a:spcPts val="300"/>
              </a:spcBef>
              <a:defRPr/>
            </a:pPr>
            <a:r>
              <a:rPr lang="en-US" altLang="en-US" sz="2000" dirty="0" smtClean="0">
                <a:effectLst>
                  <a:outerShdw blurRad="38100" dist="38100" dir="2700000" algn="tl">
                    <a:srgbClr val="000000">
                      <a:alpha val="43137"/>
                    </a:srgbClr>
                  </a:outerShdw>
                </a:effectLst>
                <a:ea typeface="ＭＳ Ｐゴシック" pitchFamily="34" charset="-128"/>
              </a:rPr>
              <a:t>Are new people getting sick?</a:t>
            </a:r>
          </a:p>
          <a:p>
            <a:pPr lvl="1" eaLnBrk="1" hangingPunct="1">
              <a:defRPr/>
            </a:pPr>
            <a:endParaRPr lang="en-US" altLang="en-US" sz="1600" dirty="0" smtClean="0">
              <a:solidFill>
                <a:srgbClr val="23518B"/>
              </a:solidFill>
              <a:ea typeface="ＭＳ Ｐゴシック" pitchFamily="34" charset="-128"/>
            </a:endParaRPr>
          </a:p>
        </p:txBody>
      </p:sp>
      <p:pic>
        <p:nvPicPr>
          <p:cNvPr id="35845" name="Picture 3" descr="image of sick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3" y="1665288"/>
            <a:ext cx="18732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Photo of sad 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275" y="3614738"/>
            <a:ext cx="27511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49238"/>
            <a:ext cx="8229600" cy="1143000"/>
          </a:xfrm>
        </p:spPr>
        <p:txBody>
          <a:bodyPr/>
          <a:lstStyle/>
          <a:p>
            <a:pPr eaLnBrk="1" hangingPunct="1"/>
            <a:r>
              <a:rPr lang="en-US" altLang="en-US" sz="4000" dirty="0" smtClean="0"/>
              <a:t>Infectious Disease Annex (10 of 12)</a:t>
            </a:r>
          </a:p>
        </p:txBody>
      </p:sp>
      <p:sp>
        <p:nvSpPr>
          <p:cNvPr id="6" name="Rectangle 5"/>
          <p:cNvSpPr/>
          <p:nvPr/>
        </p:nvSpPr>
        <p:spPr>
          <a:xfrm>
            <a:off x="457200" y="1392238"/>
            <a:ext cx="8140700" cy="661987"/>
          </a:xfrm>
          <a:prstGeom prst="rect">
            <a:avLst/>
          </a:prstGeom>
          <a:noFill/>
          <a:ln w="6350">
            <a:no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2800" b="1" dirty="0">
              <a:solidFill>
                <a:schemeClr val="tx1"/>
              </a:solidFill>
            </a:endParaRPr>
          </a:p>
          <a:p>
            <a:pPr algn="ctr">
              <a:defRPr/>
            </a:pPr>
            <a:endParaRPr lang="en-US" sz="3200" dirty="0">
              <a:solidFill>
                <a:schemeClr val="tx1"/>
              </a:solidFill>
            </a:endParaRPr>
          </a:p>
          <a:p>
            <a:pPr algn="ctr">
              <a:defRPr/>
            </a:pPr>
            <a:r>
              <a:rPr lang="en-US" sz="3200" b="1" dirty="0">
                <a:solidFill>
                  <a:schemeClr val="tx1"/>
                </a:solidFill>
              </a:rPr>
              <a:t>Enforce effective policies</a:t>
            </a:r>
          </a:p>
          <a:p>
            <a:pPr algn="ctr">
              <a:defRPr/>
            </a:pPr>
            <a:endParaRPr lang="en-US" altLang="en-US" sz="2800" u="sng" dirty="0">
              <a:solidFill>
                <a:schemeClr val="tx1"/>
              </a:solidFill>
              <a:effectLst>
                <a:outerShdw blurRad="38100" dist="38100" dir="2700000" algn="tl">
                  <a:srgbClr val="000000">
                    <a:alpha val="43137"/>
                  </a:srgbClr>
                </a:outerShdw>
              </a:effectLst>
            </a:endParaRPr>
          </a:p>
        </p:txBody>
      </p:sp>
      <p:graphicFrame>
        <p:nvGraphicFramePr>
          <p:cNvPr id="4" name="Table 3" descr="Enforce exclusion guidelines consistently and adapt attendance policies as necessary:&#10;&#10;Permit students and staff at higher risk for flu complications to stay home;&#10;Advise students with sick household members to stay home; and&#10;Extend the time that sick people stay home.&#10;"/>
          <p:cNvGraphicFramePr>
            <a:graphicFrameLocks noGrp="1"/>
          </p:cNvGraphicFramePr>
          <p:nvPr>
            <p:extLst>
              <p:ext uri="{D42A27DB-BD31-4B8C-83A1-F6EECF244321}">
                <p14:modId xmlns:p14="http://schemas.microsoft.com/office/powerpoint/2010/main" val="1029787674"/>
              </p:ext>
            </p:extLst>
          </p:nvPr>
        </p:nvGraphicFramePr>
        <p:xfrm>
          <a:off x="471488" y="2417763"/>
          <a:ext cx="8128000" cy="3749675"/>
        </p:xfrm>
        <a:graphic>
          <a:graphicData uri="http://schemas.openxmlformats.org/drawingml/2006/table">
            <a:tbl>
              <a:tblPr firstRow="1" bandRow="1">
                <a:tableStyleId>{7DF18680-E054-41AD-8BC1-D1AEF772440D}</a:tableStyleId>
              </a:tblPr>
              <a:tblGrid>
                <a:gridCol w="4064000"/>
                <a:gridCol w="4064000"/>
              </a:tblGrid>
              <a:tr h="914555">
                <a:tc>
                  <a:txBody>
                    <a:bodyPr/>
                    <a:lstStyle/>
                    <a:p>
                      <a:pPr algn="ctr"/>
                      <a:r>
                        <a:rPr lang="en-US" sz="1800" kern="1200" dirty="0" smtClean="0"/>
                        <a:t>Enforce exclusion guidelines consistently and adapt attendance policies as necessary:</a:t>
                      </a:r>
                      <a:endParaRPr lang="en-US" sz="2000" dirty="0"/>
                    </a:p>
                  </a:txBody>
                  <a:tcPr marL="91449" marR="91449"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dirty="0" smtClean="0"/>
                    </a:p>
                    <a:p>
                      <a:pPr lvl="1"/>
                      <a:r>
                        <a:rPr lang="en-US" sz="1800" kern="1200" dirty="0" smtClean="0"/>
                        <a:t>Types of school dismissals include:</a:t>
                      </a:r>
                      <a:endParaRPr lang="en-US" sz="1800" b="1" kern="1200" dirty="0">
                        <a:solidFill>
                          <a:schemeClr val="lt1"/>
                        </a:solidFill>
                        <a:latin typeface="+mn-lt"/>
                        <a:ea typeface="+mn-ea"/>
                        <a:cs typeface="+mn-cs"/>
                      </a:endParaRPr>
                    </a:p>
                  </a:txBody>
                  <a:tcPr marL="91449" marR="91449"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120">
                <a:tc>
                  <a:txBody>
                    <a:bodyPr/>
                    <a:lstStyle/>
                    <a:p>
                      <a:pPr marL="342900" indent="-342900" algn="l">
                        <a:buFont typeface="Wingdings" pitchFamily="2" charset="2"/>
                        <a:buChar char="§"/>
                      </a:pPr>
                      <a:r>
                        <a:rPr lang="en-US" sz="2000" kern="1200" dirty="0" smtClean="0">
                          <a:effectLst/>
                        </a:rPr>
                        <a:t>Permit students and staff at higher risk for flu complications to stay home;</a:t>
                      </a:r>
                    </a:p>
                    <a:p>
                      <a:pPr marL="342900" indent="-342900" algn="l">
                        <a:buFont typeface="Wingdings" pitchFamily="2" charset="2"/>
                        <a:buChar char="§"/>
                      </a:pPr>
                      <a:r>
                        <a:rPr lang="en-US" sz="2000" kern="1200" dirty="0" smtClean="0">
                          <a:effectLst/>
                        </a:rPr>
                        <a:t>Advise students with sick household members to stay home; and</a:t>
                      </a:r>
                    </a:p>
                    <a:p>
                      <a:pPr marL="342900" indent="-342900" algn="l">
                        <a:buFont typeface="Wingdings" pitchFamily="2" charset="2"/>
                        <a:buChar char="§"/>
                      </a:pPr>
                      <a:r>
                        <a:rPr lang="en-US" sz="2000" kern="1200" dirty="0" smtClean="0">
                          <a:effectLst/>
                        </a:rPr>
                        <a:t>Extend the time that sick people stay home.</a:t>
                      </a:r>
                      <a:endParaRPr lang="en-US" sz="2000" b="0" dirty="0" smtClean="0">
                        <a:effectLst/>
                      </a:endParaRPr>
                    </a:p>
                  </a:txBody>
                  <a:tcPr marL="91449" marR="91449"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l">
                        <a:buFont typeface="Wingdings" pitchFamily="2" charset="2"/>
                        <a:buChar char="§"/>
                      </a:pPr>
                      <a:r>
                        <a:rPr lang="en-US" sz="2000" kern="1200" dirty="0" smtClean="0">
                          <a:effectLst/>
                        </a:rPr>
                        <a:t>Selective dismissals, which prevent the spread of disease to vulnerable communities;</a:t>
                      </a:r>
                    </a:p>
                    <a:p>
                      <a:pPr marL="342900" indent="-342900" algn="l">
                        <a:buFont typeface="Wingdings" pitchFamily="2" charset="2"/>
                        <a:buChar char="§"/>
                      </a:pPr>
                      <a:r>
                        <a:rPr lang="en-US" sz="2000" kern="1200" dirty="0" smtClean="0">
                          <a:effectLst/>
                        </a:rPr>
                        <a:t>Reactive dismissals, which occur when schools are not able to maintain normal functioning; and</a:t>
                      </a:r>
                    </a:p>
                    <a:p>
                      <a:pPr marL="342900" indent="-342900" algn="l">
                        <a:buFont typeface="Wingdings" pitchFamily="2" charset="2"/>
                        <a:buChar char="§"/>
                      </a:pPr>
                      <a:r>
                        <a:rPr lang="en-US" sz="2000" kern="1200" dirty="0" smtClean="0">
                          <a:effectLst/>
                        </a:rPr>
                        <a:t>Preemptive dismissals, a proactive strategy to decrease the spread of disease.</a:t>
                      </a:r>
                      <a:endParaRPr lang="en-US" sz="2000" b="0" dirty="0" smtClean="0">
                        <a:effectLst/>
                      </a:endParaRPr>
                    </a:p>
                  </a:txBody>
                  <a:tcPr marL="91449" marR="91449"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30188"/>
            <a:ext cx="8229600" cy="1143000"/>
          </a:xfrm>
        </p:spPr>
        <p:txBody>
          <a:bodyPr/>
          <a:lstStyle/>
          <a:p>
            <a:pPr eaLnBrk="1" hangingPunct="1"/>
            <a:r>
              <a:rPr lang="en-US" altLang="en-US" sz="4000" dirty="0" smtClean="0"/>
              <a:t>Infectious Disease Annex (11 of 12)</a:t>
            </a:r>
          </a:p>
        </p:txBody>
      </p:sp>
      <p:sp>
        <p:nvSpPr>
          <p:cNvPr id="62467" name="Content Placeholder 5"/>
          <p:cNvSpPr>
            <a:spLocks noGrp="1"/>
          </p:cNvSpPr>
          <p:nvPr>
            <p:ph idx="1"/>
          </p:nvPr>
        </p:nvSpPr>
        <p:spPr>
          <a:xfrm>
            <a:off x="504825" y="1785938"/>
            <a:ext cx="8181975" cy="4525962"/>
          </a:xfrm>
        </p:spPr>
        <p:txBody>
          <a:bodyPr/>
          <a:lstStyle/>
          <a:p>
            <a:pPr marL="0" indent="0">
              <a:buFont typeface="Arial" pitchFamily="34" charset="0"/>
              <a:buNone/>
              <a:defRPr/>
            </a:pPr>
            <a:r>
              <a:rPr lang="en-US" altLang="en-US" sz="2800" b="1" dirty="0" smtClean="0">
                <a:ea typeface="ＭＳ Ｐゴシック" pitchFamily="34" charset="-128"/>
              </a:rPr>
              <a:t>Work with health officials to determine appropriate protocols for identifying and separating students and staff:</a:t>
            </a:r>
          </a:p>
          <a:p>
            <a:pPr marL="563563">
              <a:defRPr/>
            </a:pPr>
            <a:r>
              <a:rPr lang="en-US" altLang="en-US" sz="2800" dirty="0" smtClean="0">
                <a:ea typeface="ＭＳ Ｐゴシック" pitchFamily="34" charset="-128"/>
              </a:rPr>
              <a:t>Actively screen for illness before and during the school day; and</a:t>
            </a:r>
          </a:p>
          <a:p>
            <a:pPr marL="563563">
              <a:defRPr/>
            </a:pPr>
            <a:r>
              <a:rPr lang="en-US" altLang="en-US" sz="2800" dirty="0" smtClean="0">
                <a:ea typeface="ＭＳ Ｐゴシック" pitchFamily="34" charset="-128"/>
              </a:rPr>
              <a:t>Increase social distances within the school environment.</a:t>
            </a:r>
            <a:endParaRPr lang="en-US" altLang="en-US" sz="2800" i="1" dirty="0" smtClean="0">
              <a:ea typeface="ＭＳ Ｐゴシック" pitchFamily="34" charset="-128"/>
            </a:endParaRPr>
          </a:p>
          <a:p>
            <a:pPr>
              <a:defRPr/>
            </a:pPr>
            <a:endParaRPr lang="en-US" altLang="en-US" dirty="0"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p:txBody>
          <a:bodyPr/>
          <a:lstStyle/>
          <a:p>
            <a:pPr marL="57150" indent="0" eaLnBrk="1" hangingPunct="1">
              <a:buFont typeface="Arial" charset="0"/>
              <a:buNone/>
              <a:defRPr/>
            </a:pPr>
            <a:r>
              <a:rPr lang="en-US" altLang="ja-JP" b="1" dirty="0" smtClean="0">
                <a:ea typeface="ＭＳ Ｐゴシック" charset="0"/>
                <a:cs typeface="ＭＳ Ｐゴシック" charset="0"/>
              </a:rPr>
              <a:t>After </a:t>
            </a:r>
            <a:r>
              <a:rPr lang="en-US" altLang="ja-JP" dirty="0" smtClean="0">
                <a:ea typeface="ＭＳ Ｐゴシック" charset="0"/>
                <a:cs typeface="ＭＳ Ｐゴシック" charset="0"/>
              </a:rPr>
              <a:t>an outbreak, schools and districts should: </a:t>
            </a:r>
          </a:p>
          <a:p>
            <a:pPr marL="739775" indent="-411163" eaLnBrk="1" hangingPunct="1">
              <a:buFont typeface="Wingdings" charset="2"/>
              <a:buChar char="§"/>
              <a:defRPr/>
            </a:pPr>
            <a:r>
              <a:rPr lang="en-US" sz="2800" dirty="0" smtClean="0">
                <a:ea typeface="ＭＳ Ｐゴシック" charset="0"/>
                <a:cs typeface="ＭＳ Ｐゴシック" charset="0"/>
              </a:rPr>
              <a:t>Determine </a:t>
            </a:r>
            <a:r>
              <a:rPr lang="en-US" sz="2800" dirty="0">
                <a:ea typeface="ＭＳ Ｐゴシック" charset="0"/>
                <a:cs typeface="ＭＳ Ｐゴシック" charset="0"/>
              </a:rPr>
              <a:t>if school facility needs remediation before it can </a:t>
            </a:r>
            <a:r>
              <a:rPr lang="en-US" sz="2800" dirty="0" smtClean="0">
                <a:ea typeface="ＭＳ Ｐゴシック" charset="0"/>
                <a:cs typeface="ＭＳ Ｐゴシック" charset="0"/>
              </a:rPr>
              <a:t>reopen; and </a:t>
            </a:r>
          </a:p>
          <a:p>
            <a:pPr marL="739775" indent="-411163" eaLnBrk="1" hangingPunct="1">
              <a:buFont typeface="Wingdings" charset="2"/>
              <a:buChar char="§"/>
              <a:defRPr/>
            </a:pPr>
            <a:r>
              <a:rPr lang="en-US" sz="2800" dirty="0" smtClean="0">
                <a:ea typeface="ＭＳ Ｐゴシック" charset="0"/>
                <a:cs typeface="ＭＳ Ｐゴシック" charset="0"/>
              </a:rPr>
              <a:t>Determine process for re-opening schools or reconvening students by </a:t>
            </a:r>
          </a:p>
          <a:p>
            <a:pPr marL="1031875" lvl="1" indent="-282575" eaLnBrk="1" hangingPunct="1">
              <a:buFont typeface="Arial" pitchFamily="34" charset="0"/>
              <a:buChar char="•"/>
              <a:defRPr/>
            </a:pPr>
            <a:r>
              <a:rPr lang="en-US" sz="2400" dirty="0" smtClean="0">
                <a:ea typeface="ＭＳ Ｐゴシック" charset="0"/>
                <a:cs typeface="+mn-cs"/>
              </a:rPr>
              <a:t>Following policy regarding re-opening of school and be sure to follow medical/health department advice;</a:t>
            </a:r>
          </a:p>
          <a:p>
            <a:pPr marL="1031875" lvl="1" indent="-282575" eaLnBrk="1" hangingPunct="1">
              <a:buFont typeface="Arial" pitchFamily="34" charset="0"/>
              <a:buChar char="•"/>
              <a:defRPr/>
            </a:pPr>
            <a:r>
              <a:rPr lang="en-US" sz="2400" dirty="0" smtClean="0">
                <a:ea typeface="ＭＳ Ｐゴシック" charset="0"/>
                <a:cs typeface="+mn-cs"/>
              </a:rPr>
              <a:t>Communicating </a:t>
            </a:r>
            <a:r>
              <a:rPr lang="en-US" sz="2400" dirty="0">
                <a:ea typeface="ＭＳ Ｐゴシック" charset="0"/>
                <a:cs typeface="+mn-cs"/>
              </a:rPr>
              <a:t>with parents, students, staff, </a:t>
            </a:r>
            <a:r>
              <a:rPr lang="en-US" sz="2400" dirty="0" smtClean="0">
                <a:ea typeface="ＭＳ Ｐゴシック" charset="0"/>
                <a:cs typeface="+mn-cs"/>
              </a:rPr>
              <a:t>and media*; and</a:t>
            </a:r>
            <a:endParaRPr lang="en-US" sz="2400" dirty="0">
              <a:ea typeface="ＭＳ Ｐゴシック" charset="0"/>
              <a:cs typeface="+mn-cs"/>
            </a:endParaRPr>
          </a:p>
          <a:p>
            <a:pPr marL="1031875" lvl="1" indent="-282575" eaLnBrk="1" hangingPunct="1">
              <a:buFont typeface="Arial" pitchFamily="34" charset="0"/>
              <a:buChar char="•"/>
              <a:defRPr/>
            </a:pPr>
            <a:r>
              <a:rPr lang="en-US" sz="2400" dirty="0" smtClean="0">
                <a:ea typeface="ＭＳ Ｐゴシック" charset="0"/>
                <a:cs typeface="+mn-cs"/>
              </a:rPr>
              <a:t>Assessing </a:t>
            </a:r>
            <a:r>
              <a:rPr lang="en-US" sz="2400" dirty="0">
                <a:ea typeface="ＭＳ Ｐゴシック" charset="0"/>
                <a:cs typeface="+mn-cs"/>
              </a:rPr>
              <a:t>achievement during dismissals and </a:t>
            </a:r>
            <a:r>
              <a:rPr lang="en-US" sz="2400" dirty="0" smtClean="0">
                <a:ea typeface="ＭＳ Ｐゴシック" charset="0"/>
                <a:cs typeface="+mn-cs"/>
              </a:rPr>
              <a:t>absences.</a:t>
            </a:r>
            <a:endParaRPr lang="en-US" sz="2400" dirty="0">
              <a:ea typeface="ＭＳ Ｐゴシック" charset="0"/>
              <a:cs typeface="+mn-cs"/>
            </a:endParaRPr>
          </a:p>
          <a:p>
            <a:pPr lvl="2" eaLnBrk="1" hangingPunct="1">
              <a:buFont typeface="Arial" charset="0"/>
              <a:buChar char="•"/>
              <a:defRPr/>
            </a:pPr>
            <a:endParaRPr lang="en-US" dirty="0">
              <a:ea typeface="ＭＳ Ｐゴシック" charset="0"/>
              <a:cs typeface="+mn-cs"/>
            </a:endParaRPr>
          </a:p>
        </p:txBody>
      </p:sp>
      <p:sp>
        <p:nvSpPr>
          <p:cNvPr id="38915" name="Title 1"/>
          <p:cNvSpPr>
            <a:spLocks noGrp="1"/>
          </p:cNvSpPr>
          <p:nvPr>
            <p:ph type="title"/>
          </p:nvPr>
        </p:nvSpPr>
        <p:spPr>
          <a:xfrm>
            <a:off x="457200" y="230188"/>
            <a:ext cx="8229600" cy="1143000"/>
          </a:xfrm>
        </p:spPr>
        <p:txBody>
          <a:bodyPr/>
          <a:lstStyle/>
          <a:p>
            <a:r>
              <a:rPr lang="en-US" altLang="en-US" sz="4000" dirty="0" smtClean="0"/>
              <a:t>Infectious Disease Annex (12 of 12)</a:t>
            </a:r>
            <a:endParaRPr lang="en-US" altLang="en-US" sz="40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39277"/>
            <a:ext cx="8229600" cy="1143000"/>
          </a:xfrm>
        </p:spPr>
        <p:txBody>
          <a:bodyPr/>
          <a:lstStyle/>
          <a:p>
            <a:pPr eaLnBrk="1" hangingPunct="1"/>
            <a:r>
              <a:rPr lang="en-US" altLang="en-US" sz="4000" dirty="0" smtClean="0"/>
              <a:t>Communications and Warning </a:t>
            </a:r>
            <a:r>
              <a:rPr lang="en-US" altLang="en-US" sz="4000" dirty="0" smtClean="0"/>
              <a:t>Annex (1 of 2)</a:t>
            </a:r>
          </a:p>
        </p:txBody>
      </p:sp>
      <p:sp>
        <p:nvSpPr>
          <p:cNvPr id="39939" name="Rectangle 3"/>
          <p:cNvSpPr>
            <a:spLocks noGrp="1" noChangeArrowheads="1"/>
          </p:cNvSpPr>
          <p:nvPr>
            <p:ph type="body" idx="1"/>
          </p:nvPr>
        </p:nvSpPr>
        <p:spPr>
          <a:xfrm>
            <a:off x="320675" y="1617663"/>
            <a:ext cx="8574088" cy="4692650"/>
          </a:xfrm>
        </p:spPr>
        <p:txBody>
          <a:bodyPr/>
          <a:lstStyle/>
          <a:p>
            <a:pPr eaLnBrk="1" hangingPunct="1">
              <a:buFont typeface="Arial" pitchFamily="34" charset="0"/>
              <a:buNone/>
            </a:pPr>
            <a:r>
              <a:rPr lang="en-US" altLang="en-US" sz="2400" b="1" dirty="0" smtClean="0">
                <a:solidFill>
                  <a:srgbClr val="0D0D0D"/>
                </a:solidFill>
              </a:rPr>
              <a:t>	Includes communication and coordination activity during emergencies and disasters</a:t>
            </a:r>
            <a:endParaRPr lang="en-US" altLang="en-US" sz="1800" b="1" dirty="0" smtClean="0"/>
          </a:p>
          <a:p>
            <a:pPr lvl="1" eaLnBrk="1" hangingPunct="1">
              <a:buFont typeface="Courier New" pitchFamily="49" charset="0"/>
              <a:buChar char="o"/>
            </a:pPr>
            <a:endParaRPr lang="en-US" altLang="en-US" sz="2000" dirty="0" smtClean="0">
              <a:solidFill>
                <a:srgbClr val="0D0D0D"/>
              </a:solidFill>
            </a:endParaRPr>
          </a:p>
          <a:p>
            <a:pPr lvl="1" eaLnBrk="1" hangingPunct="1">
              <a:buFont typeface="Courier New" pitchFamily="49" charset="0"/>
              <a:buChar char="o"/>
            </a:pPr>
            <a:endParaRPr lang="en-US" altLang="en-US" sz="2000" dirty="0" smtClean="0">
              <a:solidFill>
                <a:srgbClr val="0D0D0D"/>
              </a:solidFill>
            </a:endParaRPr>
          </a:p>
          <a:p>
            <a:pPr lvl="1" eaLnBrk="1" hangingPunct="1">
              <a:buFont typeface="Courier New" pitchFamily="49" charset="0"/>
              <a:buChar char="o"/>
            </a:pPr>
            <a:endParaRPr lang="en-US" altLang="en-US" sz="2000" dirty="0" smtClean="0">
              <a:solidFill>
                <a:srgbClr val="0D0D0D"/>
              </a:solidFill>
            </a:endParaRPr>
          </a:p>
          <a:p>
            <a:pPr lvl="1" eaLnBrk="1" hangingPunct="1"/>
            <a:endParaRPr lang="en-US" altLang="en-US" sz="2000" dirty="0" smtClean="0">
              <a:solidFill>
                <a:srgbClr val="0D0D0D"/>
              </a:solidFill>
            </a:endParaRPr>
          </a:p>
        </p:txBody>
      </p:sp>
      <p:graphicFrame>
        <p:nvGraphicFramePr>
          <p:cNvPr id="2" name="Table 1" descr="Key considerations related to infectious diseases&#10;Before Create templates, Identify spokespersons Promote good hygiene practices&#10;During Continuously inform stakeholders on updates&#10;After Outcome of the emergency, changes for the future&#10;&#10;&#10;&#10;&#10;"/>
          <p:cNvGraphicFramePr>
            <a:graphicFrameLocks noGrp="1"/>
          </p:cNvGraphicFramePr>
          <p:nvPr>
            <p:extLst>
              <p:ext uri="{D42A27DB-BD31-4B8C-83A1-F6EECF244321}">
                <p14:modId xmlns:p14="http://schemas.microsoft.com/office/powerpoint/2010/main" val="1604783550"/>
              </p:ext>
            </p:extLst>
          </p:nvPr>
        </p:nvGraphicFramePr>
        <p:xfrm>
          <a:off x="671513" y="2554288"/>
          <a:ext cx="7854950" cy="3125788"/>
        </p:xfrm>
        <a:graphic>
          <a:graphicData uri="http://schemas.openxmlformats.org/drawingml/2006/table">
            <a:tbl>
              <a:tblPr firstRow="1" bandRow="1">
                <a:tableStyleId>{00A15C55-8517-42AA-B614-E9B94910E393}</a:tableStyleId>
              </a:tblPr>
              <a:tblGrid>
                <a:gridCol w="1028225"/>
                <a:gridCol w="6826725"/>
              </a:tblGrid>
              <a:tr h="626029">
                <a:tc>
                  <a:txBody>
                    <a:bodyPr/>
                    <a:lstStyle/>
                    <a:p>
                      <a:endParaRPr lang="en-US" sz="1800" dirty="0"/>
                    </a:p>
                  </a:txBody>
                  <a:tcPr marL="91429" marR="9142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Key considerations related to infectious diseases</a:t>
                      </a:r>
                      <a:endParaRPr lang="en-US" sz="2400" dirty="0"/>
                    </a:p>
                  </a:txBody>
                  <a:tcPr marL="91429" marR="9142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7455">
                <a:tc>
                  <a:txBody>
                    <a:bodyPr/>
                    <a:lstStyle/>
                    <a:p>
                      <a:r>
                        <a:rPr lang="en-US" sz="2200" b="1" dirty="0" smtClean="0"/>
                        <a:t>Before</a:t>
                      </a:r>
                      <a:endParaRPr lang="en-US" sz="2200" b="1" dirty="0"/>
                    </a:p>
                  </a:txBody>
                  <a:tcPr marL="91429" marR="9142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eaLnBrk="1" hangingPunct="1">
                        <a:buFont typeface="Courier New" charset="0"/>
                        <a:buNone/>
                      </a:pPr>
                      <a:r>
                        <a:rPr lang="en-US" sz="2200" dirty="0" smtClean="0"/>
                        <a:t>Create templates</a:t>
                      </a:r>
                    </a:p>
                    <a:p>
                      <a:pPr lvl="0" eaLnBrk="1" hangingPunct="1">
                        <a:buFont typeface="Courier New" charset="0"/>
                        <a:buNone/>
                      </a:pPr>
                      <a:r>
                        <a:rPr lang="en-US" sz="2200" dirty="0" smtClean="0"/>
                        <a:t>Identify spokespersons</a:t>
                      </a:r>
                    </a:p>
                    <a:p>
                      <a:pPr lvl="0" eaLnBrk="1" hangingPunct="1">
                        <a:buFont typeface="Courier New" charset="0"/>
                        <a:buNone/>
                      </a:pPr>
                      <a:r>
                        <a:rPr lang="en-US" sz="2200" dirty="0" smtClean="0"/>
                        <a:t>Promote good hygiene practices</a:t>
                      </a:r>
                      <a:endParaRPr lang="en-US" sz="2200" dirty="0" smtClean="0">
                        <a:solidFill>
                          <a:srgbClr val="0D0D0D"/>
                        </a:solidFill>
                        <a:latin typeface="Calibri" charset="0"/>
                        <a:ea typeface="ＭＳ Ｐゴシック" charset="0"/>
                      </a:endParaRPr>
                    </a:p>
                  </a:txBody>
                  <a:tcPr marL="91429" marR="9142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1152">
                <a:tc>
                  <a:txBody>
                    <a:bodyPr/>
                    <a:lstStyle/>
                    <a:p>
                      <a:r>
                        <a:rPr lang="en-US" sz="2200" b="1" dirty="0" smtClean="0"/>
                        <a:t>During</a:t>
                      </a:r>
                      <a:endParaRPr lang="en-US" sz="2200" b="1" dirty="0"/>
                    </a:p>
                  </a:txBody>
                  <a:tcPr marL="91429" marR="9142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200" dirty="0" smtClean="0"/>
                        <a:t>Continuously inform stakeholders on updates</a:t>
                      </a:r>
                    </a:p>
                    <a:p>
                      <a:endParaRPr lang="en-US" sz="1800" dirty="0"/>
                    </a:p>
                  </a:txBody>
                  <a:tcPr marL="91429" marR="9142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1152">
                <a:tc>
                  <a:txBody>
                    <a:bodyPr/>
                    <a:lstStyle/>
                    <a:p>
                      <a:r>
                        <a:rPr lang="en-US" sz="2200" b="1" dirty="0" smtClean="0"/>
                        <a:t>After</a:t>
                      </a:r>
                      <a:endParaRPr lang="en-US" sz="2200" b="1" dirty="0"/>
                    </a:p>
                  </a:txBody>
                  <a:tcPr marL="91429" marR="9142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200" dirty="0" smtClean="0"/>
                        <a:t>Outcome of the emergency, changes for the future</a:t>
                      </a:r>
                    </a:p>
                    <a:p>
                      <a:endParaRPr lang="en-US" sz="1800" dirty="0"/>
                    </a:p>
                  </a:txBody>
                  <a:tcPr marL="91429" marR="9142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55043"/>
            <a:ext cx="8229600" cy="1143000"/>
          </a:xfrm>
        </p:spPr>
        <p:txBody>
          <a:bodyPr/>
          <a:lstStyle/>
          <a:p>
            <a:pPr eaLnBrk="1" hangingPunct="1"/>
            <a:r>
              <a:rPr lang="en-US" altLang="en-US" sz="4000" dirty="0" smtClean="0"/>
              <a:t>Communications and Warning </a:t>
            </a:r>
            <a:r>
              <a:rPr lang="en-US" altLang="en-US" sz="4000" dirty="0" smtClean="0"/>
              <a:t>Annex (2 of 2)</a:t>
            </a:r>
          </a:p>
        </p:txBody>
      </p:sp>
      <p:sp>
        <p:nvSpPr>
          <p:cNvPr id="40964" name="Rectangle 5"/>
          <p:cNvSpPr>
            <a:spLocks noChangeArrowheads="1"/>
          </p:cNvSpPr>
          <p:nvPr/>
        </p:nvSpPr>
        <p:spPr bwMode="auto">
          <a:xfrm>
            <a:off x="457200" y="1700213"/>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US" altLang="en-US" sz="2400" b="1"/>
              <a:t>Key considerations for developing a Communications Annex to effectively addresses infectious disease outbreaks, as well as other threats and hazards, include the following:</a:t>
            </a:r>
          </a:p>
        </p:txBody>
      </p:sp>
      <p:graphicFrame>
        <p:nvGraphicFramePr>
          <p:cNvPr id="4" name="Content Placeholder 5" descr="Incorporate recommended practices for effective communication:&#10; &#10;  Use pre-determined spokesperson(s);&#10;  Ask for input from knowledgeable practitioners;&#10;  Be consistent with communication efforts;&#10;  Coordinate communication;&#10;  Consider the target audience; and&#10;  Consider multiple communication methods.&#10; &#10;  &#10;"/>
          <p:cNvGraphicFramePr>
            <a:graphicFrameLocks/>
          </p:cNvGraphicFramePr>
          <p:nvPr>
            <p:extLst>
              <p:ext uri="{D42A27DB-BD31-4B8C-83A1-F6EECF244321}">
                <p14:modId xmlns:p14="http://schemas.microsoft.com/office/powerpoint/2010/main" val="3755279717"/>
              </p:ext>
            </p:extLst>
          </p:nvPr>
        </p:nvGraphicFramePr>
        <p:xfrm>
          <a:off x="861081" y="2900363"/>
          <a:ext cx="7541940" cy="3112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228600" y="230188"/>
            <a:ext cx="8458200" cy="1143000"/>
          </a:xfrm>
        </p:spPr>
        <p:txBody>
          <a:bodyPr/>
          <a:lstStyle/>
          <a:p>
            <a:pPr eaLnBrk="1" hangingPunct="1"/>
            <a:r>
              <a:rPr lang="en-US" altLang="en-US" sz="4000" dirty="0" smtClean="0"/>
              <a:t>Continuity of Operations (COOP) Annex</a:t>
            </a:r>
          </a:p>
        </p:txBody>
      </p:sp>
      <p:sp>
        <p:nvSpPr>
          <p:cNvPr id="2" name="TextBox 1"/>
          <p:cNvSpPr txBox="1"/>
          <p:nvPr/>
        </p:nvSpPr>
        <p:spPr>
          <a:xfrm>
            <a:off x="388938" y="1866900"/>
            <a:ext cx="8297862" cy="3968750"/>
          </a:xfrm>
          <a:prstGeom prst="rect">
            <a:avLst/>
          </a:prstGeom>
          <a:noFill/>
        </p:spPr>
        <p:txBody>
          <a:bodyPr>
            <a:spAutoFit/>
          </a:bodyPr>
          <a:lstStyle/>
          <a:p>
            <a:pPr marL="285750" indent="-285750">
              <a:buFont typeface="Wingdings" panose="05000000000000000000" pitchFamily="2" charset="2"/>
              <a:buChar char="§"/>
              <a:defRPr/>
            </a:pPr>
            <a:r>
              <a:rPr lang="en-US" dirty="0">
                <a:ea typeface="ＭＳ Ｐゴシック" pitchFamily="34" charset="-128"/>
              </a:rPr>
              <a:t>Describes how a school and district will help ensure that essential functions continue during an emergency and its immediate aftermath, including teaching and learning. </a:t>
            </a:r>
          </a:p>
          <a:p>
            <a:pPr>
              <a:defRPr/>
            </a:pPr>
            <a:endParaRPr lang="en-US" dirty="0">
              <a:ea typeface="ＭＳ Ｐゴシック" pitchFamily="34" charset="-128"/>
            </a:endParaRPr>
          </a:p>
          <a:p>
            <a:pPr marL="285750" indent="-285750">
              <a:buFont typeface="Wingdings" panose="05000000000000000000" pitchFamily="2" charset="2"/>
              <a:buChar char="§"/>
              <a:defRPr/>
            </a:pPr>
            <a:r>
              <a:rPr lang="en-US" dirty="0">
                <a:ea typeface="ＭＳ Ｐゴシック" pitchFamily="34" charset="-128"/>
              </a:rPr>
              <a:t>In the event of prolonged absences or school closures due to an infectious disease outbreak, schools can decide to provide continuity of learning services by doing the following: </a:t>
            </a: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a:defRPr/>
            </a:pPr>
            <a:endParaRPr lang="en-US" dirty="0">
              <a:ea typeface="ＭＳ Ｐゴシック" pitchFamily="34" charset="-128"/>
            </a:endParaRPr>
          </a:p>
          <a:p>
            <a:pPr marL="127000">
              <a:defRPr/>
            </a:pPr>
            <a:endParaRPr lang="en-US" dirty="0">
              <a:ea typeface="ＭＳ Ｐゴシック" pitchFamily="34" charset="-128"/>
            </a:endParaRPr>
          </a:p>
          <a:p>
            <a:pPr marL="285750" indent="-285750">
              <a:buFont typeface="Wingdings" panose="05000000000000000000" pitchFamily="2" charset="2"/>
              <a:buChar char="§"/>
              <a:defRPr/>
            </a:pPr>
            <a:endParaRPr lang="en-US" dirty="0">
              <a:ea typeface="ＭＳ Ｐゴシック" pitchFamily="34" charset="-128"/>
            </a:endParaRPr>
          </a:p>
        </p:txBody>
      </p:sp>
      <p:graphicFrame>
        <p:nvGraphicFramePr>
          <p:cNvPr id="3" name="Table 2" descr="Using a variety of instructional services (low-tech to high-tech);&#10;Including formative and summative assessments; and&#10;Providing instruction to individuals, small groups, or large groups.&#10;"/>
          <p:cNvGraphicFramePr>
            <a:graphicFrameLocks noGrp="1"/>
          </p:cNvGraphicFramePr>
          <p:nvPr>
            <p:extLst>
              <p:ext uri="{D42A27DB-BD31-4B8C-83A1-F6EECF244321}">
                <p14:modId xmlns:p14="http://schemas.microsoft.com/office/powerpoint/2010/main" val="213060741"/>
              </p:ext>
            </p:extLst>
          </p:nvPr>
        </p:nvGraphicFramePr>
        <p:xfrm>
          <a:off x="793750" y="4046538"/>
          <a:ext cx="7893050" cy="1533525"/>
        </p:xfrm>
        <a:graphic>
          <a:graphicData uri="http://schemas.openxmlformats.org/drawingml/2006/table">
            <a:tbl>
              <a:tblPr firstRow="1" bandRow="1">
                <a:tableStyleId>{5C22544A-7EE6-4342-B048-85BDC9FD1C3A}</a:tableStyleId>
              </a:tblPr>
              <a:tblGrid>
                <a:gridCol w="7893050"/>
              </a:tblGrid>
              <a:tr h="516954">
                <a:tc>
                  <a:txBody>
                    <a:bodyPr/>
                    <a:lstStyle/>
                    <a:p>
                      <a:pPr marL="350838" lvl="2" indent="-342900" algn="l" eaLnBrk="1" hangingPunct="1">
                        <a:buFont typeface="Arial" panose="020B0604020202020204" pitchFamily="34" charset="0"/>
                        <a:buChar char="•"/>
                      </a:pPr>
                      <a:r>
                        <a:rPr lang="en-US" altLang="en-US" sz="2000" b="0" dirty="0" smtClean="0">
                          <a:solidFill>
                            <a:srgbClr val="0D0D0D"/>
                          </a:solidFill>
                        </a:rPr>
                        <a:t>Using a variety of instructional services (low-tech to high-tech);</a:t>
                      </a:r>
                    </a:p>
                  </a:txBody>
                  <a:tcPr marL="91432" marR="9143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25361">
                <a:tc>
                  <a:txBody>
                    <a:bodyPr/>
                    <a:lstStyle/>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b="0" dirty="0" smtClean="0">
                          <a:solidFill>
                            <a:srgbClr val="0D0D0D"/>
                          </a:solidFill>
                        </a:rPr>
                        <a:t>Including formative and summative assessments; and</a:t>
                      </a:r>
                    </a:p>
                  </a:txBody>
                  <a:tcPr marL="91432" marR="9143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r>
              <a:tr h="491210">
                <a:tc>
                  <a:txBody>
                    <a:bodyPr/>
                    <a:lstStyle/>
                    <a:p>
                      <a:pPr marL="3429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2000" b="0" dirty="0" smtClean="0">
                          <a:solidFill>
                            <a:srgbClr val="0D0D0D"/>
                          </a:solidFill>
                        </a:rPr>
                        <a:t>Providing instruction to individuals, small groups, or large groups.</a:t>
                      </a:r>
                    </a:p>
                  </a:txBody>
                  <a:tcPr marL="91432" marR="91432"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20688" y="249238"/>
            <a:ext cx="8229600" cy="1143000"/>
          </a:xfrm>
        </p:spPr>
        <p:txBody>
          <a:bodyPr/>
          <a:lstStyle/>
          <a:p>
            <a:r>
              <a:rPr lang="en-US" altLang="en-US" sz="4000" dirty="0" smtClean="0"/>
              <a:t>Public Health, Medical, and Mental Health Annex</a:t>
            </a:r>
          </a:p>
        </p:txBody>
      </p:sp>
      <p:sp>
        <p:nvSpPr>
          <p:cNvPr id="72718" name="Rectangle 5"/>
          <p:cNvSpPr>
            <a:spLocks noChangeArrowheads="1"/>
          </p:cNvSpPr>
          <p:nvPr/>
        </p:nvSpPr>
        <p:spPr bwMode="auto">
          <a:xfrm>
            <a:off x="420688" y="1671638"/>
            <a:ext cx="822960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342900" indent="-342900">
              <a:spcBef>
                <a:spcPct val="0"/>
              </a:spcBef>
              <a:buFont typeface="Wingdings" panose="05000000000000000000" pitchFamily="2" charset="2"/>
              <a:buChar char="§"/>
              <a:defRPr/>
            </a:pPr>
            <a:r>
              <a:rPr lang="en-US" altLang="en-US" sz="2200" dirty="0" smtClean="0"/>
              <a:t>Describes the courses of action that the school will implement to address emergency medical (e.g., first aid), public health, and mental health counseling issues.</a:t>
            </a:r>
            <a:r>
              <a:rPr lang="en-US" altLang="en-US" sz="2200" b="1" dirty="0" smtClean="0">
                <a:solidFill>
                  <a:srgbClr val="FFFFFF"/>
                </a:solidFill>
              </a:rPr>
              <a:t> </a:t>
            </a:r>
          </a:p>
          <a:p>
            <a:pPr marL="342900" indent="-342900">
              <a:spcBef>
                <a:spcPct val="0"/>
              </a:spcBef>
              <a:buFont typeface="Wingdings" panose="05000000000000000000" pitchFamily="2" charset="2"/>
              <a:buChar char="§"/>
              <a:defRPr/>
            </a:pPr>
            <a:r>
              <a:rPr lang="en-US" altLang="en-US" sz="2200" dirty="0" smtClean="0"/>
              <a:t>Includes infectious diseases reporting and surveillance focused on the following:</a:t>
            </a:r>
          </a:p>
          <a:p>
            <a:pPr>
              <a:spcBef>
                <a:spcPct val="0"/>
              </a:spcBef>
              <a:buFontTx/>
              <a:buNone/>
              <a:defRPr/>
            </a:pPr>
            <a:endParaRPr lang="en-US" altLang="en-US" sz="2100" dirty="0" smtClean="0">
              <a:solidFill>
                <a:schemeClr val="bg1"/>
              </a:solidFill>
            </a:endParaRPr>
          </a:p>
          <a:p>
            <a:pPr>
              <a:spcBef>
                <a:spcPct val="0"/>
              </a:spcBef>
              <a:buFontTx/>
              <a:buNone/>
              <a:defRPr/>
            </a:pPr>
            <a:endParaRPr lang="en-US" altLang="en-US" sz="1800" b="1" dirty="0" smtClean="0">
              <a:solidFill>
                <a:schemeClr val="bg1"/>
              </a:solidFill>
            </a:endParaRPr>
          </a:p>
          <a:p>
            <a:pPr>
              <a:spcBef>
                <a:spcPct val="0"/>
              </a:spcBef>
              <a:buFontTx/>
              <a:buNone/>
              <a:defRPr/>
            </a:pPr>
            <a:endParaRPr lang="en-US" altLang="en-US" sz="1800" b="1" dirty="0" smtClean="0">
              <a:solidFill>
                <a:schemeClr val="bg1"/>
              </a:solidFill>
            </a:endParaRPr>
          </a:p>
        </p:txBody>
      </p:sp>
      <p:graphicFrame>
        <p:nvGraphicFramePr>
          <p:cNvPr id="5" name="Table 4" descr="Work with local health department to determine roles and responsibilities in disease reporting and surveillance:&#10;Which communicable diseases must be reported in your state? Measles? TB? &#10;To whom does your school report a disease outbreak?&#10; &#10;Create and maintain surveillance systems:&#10;Determine roles and responsibilities of all surveillance partners&#10;Assess the current system and determine what it monitors&#10;&#10;"/>
          <p:cNvGraphicFramePr>
            <a:graphicFrameLocks noGrp="1"/>
          </p:cNvGraphicFramePr>
          <p:nvPr>
            <p:extLst>
              <p:ext uri="{D42A27DB-BD31-4B8C-83A1-F6EECF244321}">
                <p14:modId xmlns:p14="http://schemas.microsoft.com/office/powerpoint/2010/main" val="126077746"/>
              </p:ext>
            </p:extLst>
          </p:nvPr>
        </p:nvGraphicFramePr>
        <p:xfrm>
          <a:off x="682625" y="3646488"/>
          <a:ext cx="7805738" cy="2482850"/>
        </p:xfrm>
        <a:graphic>
          <a:graphicData uri="http://schemas.openxmlformats.org/drawingml/2006/table">
            <a:tbl>
              <a:tblPr firstRow="1" bandRow="1">
                <a:tableStyleId>{F5AB1C69-6EDB-4FF4-983F-18BD219EF322}</a:tableStyleId>
              </a:tblPr>
              <a:tblGrid>
                <a:gridCol w="3902869"/>
                <a:gridCol w="3902869"/>
              </a:tblGrid>
              <a:tr h="1019203">
                <a:tc>
                  <a:txBody>
                    <a:bodyPr/>
                    <a:lstStyle/>
                    <a:p>
                      <a:pPr marL="0" lvl="1" indent="0"/>
                      <a:r>
                        <a:rPr lang="en-US" sz="1800" kern="1200" dirty="0" smtClean="0">
                          <a:effectLst/>
                        </a:rPr>
                        <a:t>Work with local health department to determine roles and responsibilities in disease reporting and surveillance:</a:t>
                      </a:r>
                      <a:endParaRPr lang="en-US" sz="1800" b="1" kern="1200" dirty="0" smtClean="0">
                        <a:solidFill>
                          <a:schemeClr val="lt1"/>
                        </a:solidFill>
                        <a:effectLst/>
                        <a:latin typeface="+mn-lt"/>
                        <a:ea typeface="+mn-ea"/>
                        <a:cs typeface="+mn-cs"/>
                      </a:endParaRPr>
                    </a:p>
                  </a:txBody>
                  <a:tcPr marL="91431" marR="91431" marT="45763" marB="45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1" indent="0" algn="l"/>
                      <a:r>
                        <a:rPr lang="en-US" sz="1800" kern="1200" dirty="0" smtClean="0">
                          <a:effectLst/>
                        </a:rPr>
                        <a:t>Create and maintain surveillance</a:t>
                      </a:r>
                      <a:r>
                        <a:rPr lang="en-US" sz="1800" kern="1200" baseline="0" dirty="0" smtClean="0">
                          <a:effectLst/>
                        </a:rPr>
                        <a:t> </a:t>
                      </a:r>
                      <a:r>
                        <a:rPr lang="en-US" sz="1800" kern="1200" dirty="0" smtClean="0">
                          <a:effectLst/>
                        </a:rPr>
                        <a:t>systems:</a:t>
                      </a:r>
                    </a:p>
                    <a:p>
                      <a:pPr marL="0" indent="0" algn="ctr">
                        <a:buFont typeface="Courier New" panose="02070309020205020404" pitchFamily="49" charset="0"/>
                        <a:buNone/>
                      </a:pPr>
                      <a:endParaRPr lang="en-US" sz="1800" b="1" baseline="0" dirty="0" smtClean="0">
                        <a:effectLst/>
                      </a:endParaRPr>
                    </a:p>
                  </a:txBody>
                  <a:tcPr marL="91431" marR="91431" marT="45763" marB="45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3647">
                <a:tc>
                  <a:txBody>
                    <a:bodyPr/>
                    <a:lstStyle/>
                    <a:p>
                      <a:pPr marL="466725" indent="-285750">
                        <a:buFont typeface="Wingdings" pitchFamily="2" charset="2"/>
                        <a:buChar char="§"/>
                      </a:pPr>
                      <a:r>
                        <a:rPr lang="en-US" sz="1800" kern="1200" dirty="0" smtClean="0">
                          <a:effectLst/>
                        </a:rPr>
                        <a:t>Which communicable diseases must be reported in your state? Measles? TB? </a:t>
                      </a:r>
                      <a:endParaRPr lang="en-US" sz="1800" dirty="0" smtClean="0">
                        <a:effectLst/>
                      </a:endParaRPr>
                    </a:p>
                    <a:p>
                      <a:pPr marL="466725" indent="-285750">
                        <a:buFont typeface="Wingdings" pitchFamily="2" charset="2"/>
                        <a:buChar char="§"/>
                      </a:pPr>
                      <a:r>
                        <a:rPr lang="en-US" sz="1800" kern="1200" dirty="0" smtClean="0">
                          <a:effectLst/>
                        </a:rPr>
                        <a:t>To whom does your school report a disease outbreak? </a:t>
                      </a:r>
                      <a:endParaRPr lang="en-US" sz="1800" b="0" dirty="0" smtClean="0">
                        <a:solidFill>
                          <a:schemeClr val="bg1"/>
                        </a:solidFill>
                        <a:effectLst/>
                      </a:endParaRPr>
                    </a:p>
                  </a:txBody>
                  <a:tcPr marL="91431" marR="91431" marT="45763" marB="45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66725" indent="-285750">
                        <a:buFont typeface="Wingdings" pitchFamily="2" charset="2"/>
                        <a:buChar char="§"/>
                      </a:pPr>
                      <a:r>
                        <a:rPr lang="en-US" sz="1800" kern="1200" dirty="0" smtClean="0">
                          <a:effectLst/>
                        </a:rPr>
                        <a:t>Determine roles and responsibilities of all surveillance partners</a:t>
                      </a:r>
                      <a:endParaRPr lang="en-US" sz="1800" dirty="0" smtClean="0">
                        <a:effectLst/>
                      </a:endParaRPr>
                    </a:p>
                    <a:p>
                      <a:pPr marL="466725" marR="0" lvl="2" indent="-285750" algn="l" defTabSz="4572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smtClean="0">
                          <a:effectLst/>
                        </a:rPr>
                        <a:t>Assess the current system and determine what it monitors</a:t>
                      </a:r>
                      <a:endParaRPr lang="en-US" sz="1800" b="0" kern="1200" dirty="0" smtClean="0">
                        <a:solidFill>
                          <a:schemeClr val="bg1"/>
                        </a:solidFill>
                        <a:effectLst/>
                        <a:latin typeface="+mn-lt"/>
                        <a:ea typeface="+mn-ea"/>
                        <a:cs typeface="+mn-cs"/>
                      </a:endParaRPr>
                    </a:p>
                  </a:txBody>
                  <a:tcPr marL="91431" marR="91431" marT="45763" marB="457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30213" y="231775"/>
            <a:ext cx="8229600" cy="1143000"/>
          </a:xfrm>
        </p:spPr>
        <p:txBody>
          <a:bodyPr/>
          <a:lstStyle/>
          <a:p>
            <a:r>
              <a:rPr lang="en-US" altLang="en-US" dirty="0" smtClean="0"/>
              <a:t>Infectious Diseases 101</a:t>
            </a:r>
          </a:p>
        </p:txBody>
      </p:sp>
      <p:sp>
        <p:nvSpPr>
          <p:cNvPr id="17411" name="Content Placeholder 2"/>
          <p:cNvSpPr>
            <a:spLocks noGrp="1"/>
          </p:cNvSpPr>
          <p:nvPr>
            <p:ph idx="1"/>
          </p:nvPr>
        </p:nvSpPr>
        <p:spPr>
          <a:xfrm>
            <a:off x="220663" y="1600200"/>
            <a:ext cx="8229600" cy="4827588"/>
          </a:xfrm>
        </p:spPr>
        <p:txBody>
          <a:bodyPr/>
          <a:lstStyle/>
          <a:p>
            <a:pPr>
              <a:buFont typeface="Wingdings" panose="05000000000000000000" pitchFamily="2" charset="2"/>
              <a:buChar char="§"/>
              <a:defRPr/>
            </a:pPr>
            <a:r>
              <a:rPr lang="en-US" altLang="en-US" sz="2400" dirty="0" smtClean="0">
                <a:ea typeface="ＭＳ Ｐゴシック" pitchFamily="34" charset="-128"/>
              </a:rPr>
              <a:t>Infectious diseases are illnesses that are transmitted from one person to another via various routes.</a:t>
            </a:r>
          </a:p>
          <a:p>
            <a:pPr>
              <a:buFont typeface="Wingdings" panose="05000000000000000000" pitchFamily="2" charset="2"/>
              <a:buChar char="§"/>
              <a:defRPr/>
            </a:pPr>
            <a:endParaRPr lang="en-US" altLang="en-US" sz="2400" dirty="0" smtClean="0">
              <a:ea typeface="ＭＳ Ｐゴシック" pitchFamily="34" charset="-128"/>
            </a:endParaRPr>
          </a:p>
          <a:p>
            <a:pPr>
              <a:buFont typeface="Wingdings" panose="05000000000000000000" pitchFamily="2" charset="2"/>
              <a:buChar char="§"/>
              <a:defRPr/>
            </a:pPr>
            <a:endParaRPr lang="en-US" altLang="en-US" sz="1400" dirty="0" smtClean="0">
              <a:ea typeface="ＭＳ Ｐゴシック" pitchFamily="34" charset="-128"/>
            </a:endParaRPr>
          </a:p>
          <a:p>
            <a:pPr>
              <a:buFont typeface="Wingdings" panose="05000000000000000000" pitchFamily="2" charset="2"/>
              <a:buChar char="§"/>
              <a:defRPr/>
            </a:pPr>
            <a:endParaRPr lang="en-US" altLang="en-US" sz="1400" dirty="0" smtClean="0">
              <a:ea typeface="ＭＳ Ｐゴシック" pitchFamily="34" charset="-128"/>
            </a:endParaRPr>
          </a:p>
          <a:p>
            <a:pPr marL="0" indent="0">
              <a:buFont typeface="Wingdings" panose="05000000000000000000" pitchFamily="2" charset="2"/>
              <a:buNone/>
              <a:defRPr/>
            </a:pPr>
            <a:endParaRPr lang="en-US" altLang="en-US" sz="1400" dirty="0" smtClean="0">
              <a:ea typeface="ＭＳ Ｐゴシック" pitchFamily="34" charset="-128"/>
            </a:endParaRPr>
          </a:p>
          <a:p>
            <a:pPr>
              <a:buFont typeface="Wingdings" panose="05000000000000000000" pitchFamily="2" charset="2"/>
              <a:buChar char="§"/>
              <a:defRPr/>
            </a:pPr>
            <a:endParaRPr lang="en-US" altLang="en-US" sz="1400" dirty="0" smtClean="0">
              <a:ea typeface="ＭＳ Ｐゴシック" pitchFamily="34" charset="-128"/>
            </a:endParaRPr>
          </a:p>
          <a:p>
            <a:pPr>
              <a:buFont typeface="Wingdings" panose="05000000000000000000" pitchFamily="2" charset="2"/>
              <a:buChar char="§"/>
              <a:defRPr/>
            </a:pPr>
            <a:endParaRPr lang="en-US" altLang="en-US" sz="1400" dirty="0" smtClean="0">
              <a:ea typeface="ＭＳ Ｐゴシック" pitchFamily="34" charset="-128"/>
            </a:endParaRPr>
          </a:p>
          <a:p>
            <a:pPr>
              <a:buFont typeface="Wingdings" panose="05000000000000000000" pitchFamily="2" charset="2"/>
              <a:buChar char="§"/>
              <a:defRPr/>
            </a:pPr>
            <a:endParaRPr lang="en-US" altLang="en-US" sz="1400" dirty="0" smtClean="0">
              <a:ea typeface="ＭＳ Ｐゴシック" pitchFamily="34" charset="-128"/>
            </a:endParaRPr>
          </a:p>
          <a:p>
            <a:pPr>
              <a:buFont typeface="Wingdings" panose="05000000000000000000" pitchFamily="2" charset="2"/>
              <a:buChar char="§"/>
              <a:defRPr/>
            </a:pPr>
            <a:endParaRPr lang="en-US" altLang="en-US" sz="1400" dirty="0" smtClean="0">
              <a:ea typeface="ＭＳ Ｐゴシック" pitchFamily="34" charset="-128"/>
            </a:endParaRPr>
          </a:p>
          <a:p>
            <a:pPr>
              <a:buFont typeface="Wingdings" panose="05000000000000000000" pitchFamily="2" charset="2"/>
              <a:buChar char="§"/>
              <a:defRPr/>
            </a:pPr>
            <a:endParaRPr lang="en-US" altLang="en-US" sz="1400" dirty="0" smtClean="0">
              <a:ea typeface="ＭＳ Ｐゴシック" pitchFamily="34" charset="-128"/>
            </a:endParaRPr>
          </a:p>
          <a:p>
            <a:pPr marL="342900" lvl="1" indent="-342900">
              <a:buFont typeface="Arial" pitchFamily="34" charset="0"/>
              <a:buNone/>
              <a:defRPr/>
            </a:pPr>
            <a:endParaRPr lang="en-US" altLang="en-US" sz="2000" dirty="0">
              <a:ea typeface="ＭＳ Ｐゴシック" pitchFamily="34" charset="-128"/>
            </a:endParaRPr>
          </a:p>
          <a:p>
            <a:pPr marL="457200" lvl="1" indent="-457200">
              <a:buFont typeface="Wingdings" panose="05000000000000000000" pitchFamily="2" charset="2"/>
              <a:buChar char="§"/>
              <a:defRPr/>
            </a:pPr>
            <a:r>
              <a:rPr lang="en-US" altLang="en-US" sz="2400" dirty="0" smtClean="0">
                <a:ea typeface="ＭＳ Ｐゴシック" pitchFamily="34" charset="-128"/>
              </a:rPr>
              <a:t>Although not an infectious disease, lice occurrences are similar in their characteristics and risk factors.</a:t>
            </a:r>
          </a:p>
          <a:p>
            <a:pPr>
              <a:buFont typeface="Wingdings" panose="05000000000000000000" pitchFamily="2" charset="2"/>
              <a:buChar char="§"/>
              <a:defRPr/>
            </a:pPr>
            <a:endParaRPr lang="en-US" altLang="en-US" sz="2400" dirty="0" smtClean="0">
              <a:ea typeface="ＭＳ Ｐゴシック" pitchFamily="34" charset="-128"/>
            </a:endParaRPr>
          </a:p>
          <a:p>
            <a:pPr marL="0" indent="0">
              <a:buFont typeface="Arial" pitchFamily="34" charset="0"/>
              <a:buNone/>
              <a:defRPr/>
            </a:pPr>
            <a:endParaRPr lang="en-US" altLang="en-US" sz="2400" dirty="0" smtClean="0">
              <a:ea typeface="ＭＳ Ｐゴシック" pitchFamily="34" charset="-128"/>
            </a:endParaRPr>
          </a:p>
          <a:p>
            <a:pPr>
              <a:buFont typeface="Arial" pitchFamily="34" charset="0"/>
              <a:buNone/>
              <a:defRPr/>
            </a:pPr>
            <a:endParaRPr lang="en-US" altLang="en-US" dirty="0" smtClean="0">
              <a:ea typeface="ＭＳ Ｐゴシック" pitchFamily="34" charset="-128"/>
            </a:endParaRPr>
          </a:p>
          <a:p>
            <a:pPr>
              <a:defRPr/>
            </a:pPr>
            <a:endParaRPr lang="en-US" altLang="en-US" dirty="0" smtClean="0">
              <a:ea typeface="ＭＳ Ｐゴシック" pitchFamily="34" charset="-128"/>
            </a:endParaRPr>
          </a:p>
        </p:txBody>
      </p:sp>
      <p:graphicFrame>
        <p:nvGraphicFramePr>
          <p:cNvPr id="2" name="Table 1" descr="Common Infectious Diseases that Affect Schools &#10;"/>
          <p:cNvGraphicFramePr>
            <a:graphicFrameLocks noGrp="1"/>
          </p:cNvGraphicFramePr>
          <p:nvPr>
            <p:extLst>
              <p:ext uri="{D42A27DB-BD31-4B8C-83A1-F6EECF244321}">
                <p14:modId xmlns:p14="http://schemas.microsoft.com/office/powerpoint/2010/main" val="930167264"/>
              </p:ext>
            </p:extLst>
          </p:nvPr>
        </p:nvGraphicFramePr>
        <p:xfrm>
          <a:off x="430213" y="2567784"/>
          <a:ext cx="8113812" cy="2699746"/>
        </p:xfrm>
        <a:graphic>
          <a:graphicData uri="http://schemas.openxmlformats.org/drawingml/2006/table">
            <a:tbl>
              <a:tblPr firstRow="1"/>
              <a:tblGrid>
                <a:gridCol w="1079622"/>
                <a:gridCol w="3995616"/>
                <a:gridCol w="3038574"/>
              </a:tblGrid>
              <a:tr h="44617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a:ln>
                          <a:noFill/>
                        </a:ln>
                        <a:solidFill>
                          <a:schemeClr val="tx1"/>
                        </a:solidFill>
                        <a:effectLst/>
                        <a:latin typeface="Calibri" charset="0"/>
                        <a:ea typeface="ＭＳ Ｐゴシック" charset="0"/>
                        <a:cs typeface="Arial" charset="0"/>
                      </a:endParaRPr>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Calibri" charset="0"/>
                          <a:ea typeface="ＭＳ Ｐゴシック" charset="0"/>
                          <a:cs typeface="Arial" charset="0"/>
                        </a:rPr>
                        <a:t>Common Infectious Diseases that Affect Schools</a:t>
                      </a:r>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700" b="1" i="0" u="none" strike="noStrike" cap="none" normalizeH="0" baseline="0" dirty="0">
                        <a:ln>
                          <a:noFill/>
                        </a:ln>
                        <a:solidFill>
                          <a:schemeClr val="tx1"/>
                        </a:solidFill>
                        <a:effectLst/>
                        <a:latin typeface="Calibri" charset="0"/>
                        <a:ea typeface="ＭＳ Ｐゴシック" charset="0"/>
                        <a:cs typeface="Arial" charset="0"/>
                      </a:endParaRPr>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r>
              <a:tr h="9677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000000"/>
                          </a:solidFill>
                          <a:effectLst/>
                          <a:latin typeface="Calibri" charset="0"/>
                          <a:ea typeface="ＭＳ Ｐゴシック" charset="0"/>
                          <a:cs typeface="Arial" charset="0"/>
                        </a:rPr>
                        <a:t>Viral</a:t>
                      </a:r>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Wingdings" charset="0"/>
                        <a:buChar char="§"/>
                        <a:tabLst/>
                      </a:pPr>
                      <a:r>
                        <a:rPr kumimoji="0" lang="en-US" sz="1700" b="1" i="0" u="none" strike="noStrike" cap="none" normalizeH="0" baseline="0" dirty="0">
                          <a:ln>
                            <a:noFill/>
                          </a:ln>
                          <a:solidFill>
                            <a:srgbClr val="000000"/>
                          </a:solidFill>
                          <a:effectLst/>
                          <a:latin typeface="Calibri" charset="0"/>
                          <a:ea typeface="ＭＳ Ｐゴシック" charset="0"/>
                          <a:cs typeface="Arial" charset="0"/>
                        </a:rPr>
                        <a:t>Gastroenteritis </a:t>
                      </a:r>
                      <a:r>
                        <a:rPr kumimoji="0" lang="en-US" sz="1700" b="1" i="0" u="none" strike="noStrike" cap="none" normalizeH="0" baseline="0" dirty="0" smtClean="0">
                          <a:ln>
                            <a:noFill/>
                          </a:ln>
                          <a:solidFill>
                            <a:srgbClr val="000000"/>
                          </a:solidFill>
                          <a:effectLst/>
                          <a:latin typeface="Calibri" charset="0"/>
                          <a:ea typeface="ＭＳ Ｐゴシック" charset="0"/>
                          <a:cs typeface="Arial" charset="0"/>
                        </a:rPr>
                        <a:t>(</a:t>
                      </a:r>
                      <a:r>
                        <a:rPr kumimoji="0" lang="en-US" sz="1700" b="1" i="0" u="none" strike="noStrike" cap="none" normalizeH="0" baseline="0" dirty="0">
                          <a:ln>
                            <a:noFill/>
                          </a:ln>
                          <a:solidFill>
                            <a:srgbClr val="000000"/>
                          </a:solidFill>
                          <a:effectLst/>
                          <a:latin typeface="Calibri" charset="0"/>
                          <a:ea typeface="ＭＳ Ｐゴシック" charset="0"/>
                          <a:cs typeface="Arial" charset="0"/>
                        </a:rPr>
                        <a:t>n</a:t>
                      </a:r>
                      <a:r>
                        <a:rPr kumimoji="0" lang="en-US" sz="1700" b="1" i="0" u="none" strike="noStrike" cap="none" normalizeH="0" baseline="0" dirty="0" smtClean="0">
                          <a:ln>
                            <a:noFill/>
                          </a:ln>
                          <a:solidFill>
                            <a:srgbClr val="000000"/>
                          </a:solidFill>
                          <a:effectLst/>
                          <a:latin typeface="Calibri" charset="0"/>
                          <a:ea typeface="ＭＳ Ｐゴシック" charset="0"/>
                          <a:cs typeface="Arial" charset="0"/>
                        </a:rPr>
                        <a:t>oroviruses</a:t>
                      </a:r>
                      <a:r>
                        <a:rPr kumimoji="0" lang="en-US" sz="1700" b="1" i="0" u="none" strike="noStrike" cap="none" normalizeH="0" baseline="0" dirty="0">
                          <a:ln>
                            <a:noFill/>
                          </a:ln>
                          <a:solidFill>
                            <a:srgbClr val="000000"/>
                          </a:solidFill>
                          <a:effectLst/>
                          <a:latin typeface="Calibri" charset="0"/>
                          <a:ea typeface="ＭＳ Ｐゴシック" charset="0"/>
                          <a:cs typeface="Arial" charset="0"/>
                        </a:rPr>
                        <a:t>)</a:t>
                      </a:r>
                    </a:p>
                    <a:p>
                      <a:pPr marL="285750" marR="0" lvl="0" indent="-285750" algn="l" defTabSz="457200" rtl="0" eaLnBrk="1" fontAlgn="base" latinLnBrk="0" hangingPunct="1">
                        <a:lnSpc>
                          <a:spcPct val="100000"/>
                        </a:lnSpc>
                        <a:spcBef>
                          <a:spcPct val="0"/>
                        </a:spcBef>
                        <a:spcAft>
                          <a:spcPct val="0"/>
                        </a:spcAft>
                        <a:buClrTx/>
                        <a:buSzTx/>
                        <a:buFont typeface="Wingdings" charset="0"/>
                        <a:buChar char="§"/>
                        <a:tabLst/>
                      </a:pPr>
                      <a:r>
                        <a:rPr kumimoji="0" lang="en-US" sz="1700" b="1" i="0" u="none" strike="noStrike" cap="none" normalizeH="0" baseline="0" dirty="0">
                          <a:ln>
                            <a:noFill/>
                          </a:ln>
                          <a:solidFill>
                            <a:srgbClr val="000000"/>
                          </a:solidFill>
                          <a:effectLst/>
                          <a:latin typeface="Calibri" charset="0"/>
                          <a:ea typeface="ＭＳ Ｐゴシック" charset="0"/>
                          <a:cs typeface="Arial" charset="0"/>
                        </a:rPr>
                        <a:t>Influenza </a:t>
                      </a:r>
                      <a:r>
                        <a:rPr kumimoji="0" lang="en-US" sz="1700" b="1" i="0" u="none" strike="noStrike" cap="none" normalizeH="0" baseline="0" dirty="0" smtClean="0">
                          <a:ln>
                            <a:noFill/>
                          </a:ln>
                          <a:solidFill>
                            <a:srgbClr val="000000"/>
                          </a:solidFill>
                          <a:effectLst/>
                          <a:latin typeface="Calibri" charset="0"/>
                          <a:ea typeface="ＭＳ Ｐゴシック" charset="0"/>
                          <a:cs typeface="Arial" charset="0"/>
                        </a:rPr>
                        <a:t>(seasonal</a:t>
                      </a:r>
                      <a:r>
                        <a:rPr kumimoji="0" lang="en-US" sz="1700" b="1" i="0" u="none" strike="noStrike" cap="none" normalizeH="0" baseline="0" dirty="0">
                          <a:ln>
                            <a:noFill/>
                          </a:ln>
                          <a:solidFill>
                            <a:srgbClr val="000000"/>
                          </a:solidFill>
                          <a:effectLst/>
                          <a:latin typeface="Calibri" charset="0"/>
                          <a:ea typeface="ＭＳ Ｐゴシック" charset="0"/>
                          <a:cs typeface="Arial" charset="0"/>
                        </a:rPr>
                        <a:t>, H1N1)</a:t>
                      </a:r>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Wingdings" charset="0"/>
                        <a:buChar char="§"/>
                        <a:tabLst/>
                      </a:pPr>
                      <a:r>
                        <a:rPr kumimoji="0" lang="en-US" sz="1700" b="1" i="0" u="none" strike="noStrike" cap="none" normalizeH="0" baseline="0" dirty="0">
                          <a:ln>
                            <a:noFill/>
                          </a:ln>
                          <a:solidFill>
                            <a:srgbClr val="000000"/>
                          </a:solidFill>
                          <a:effectLst/>
                          <a:latin typeface="Calibri" charset="0"/>
                          <a:ea typeface="ＭＳ Ｐゴシック" charset="0"/>
                          <a:cs typeface="Arial" charset="0"/>
                        </a:rPr>
                        <a:t>Varicella </a:t>
                      </a:r>
                      <a:r>
                        <a:rPr kumimoji="0" lang="en-US" sz="1700" b="1" i="0" u="none" strike="noStrike" cap="none" normalizeH="0" baseline="0" dirty="0" smtClean="0">
                          <a:ln>
                            <a:noFill/>
                          </a:ln>
                          <a:solidFill>
                            <a:srgbClr val="000000"/>
                          </a:solidFill>
                          <a:effectLst/>
                          <a:latin typeface="Calibri" charset="0"/>
                          <a:ea typeface="ＭＳ Ｐゴシック" charset="0"/>
                          <a:cs typeface="Arial" charset="0"/>
                        </a:rPr>
                        <a:t>(chicken </a:t>
                      </a:r>
                      <a:r>
                        <a:rPr kumimoji="0" lang="en-US" sz="1700" b="1" i="0" u="none" strike="noStrike" cap="none" normalizeH="0" baseline="0" dirty="0">
                          <a:ln>
                            <a:noFill/>
                          </a:ln>
                          <a:solidFill>
                            <a:srgbClr val="000000"/>
                          </a:solidFill>
                          <a:effectLst/>
                          <a:latin typeface="Calibri" charset="0"/>
                          <a:ea typeface="ＭＳ Ｐゴシック" charset="0"/>
                          <a:cs typeface="Arial" charset="0"/>
                        </a:rPr>
                        <a:t>p</a:t>
                      </a:r>
                      <a:r>
                        <a:rPr kumimoji="0" lang="en-US" sz="1700" b="1" i="0" u="none" strike="noStrike" cap="none" normalizeH="0" baseline="0" dirty="0" smtClean="0">
                          <a:ln>
                            <a:noFill/>
                          </a:ln>
                          <a:solidFill>
                            <a:srgbClr val="000000"/>
                          </a:solidFill>
                          <a:effectLst/>
                          <a:latin typeface="Calibri" charset="0"/>
                          <a:ea typeface="ＭＳ Ｐゴシック" charset="0"/>
                          <a:cs typeface="Arial" charset="0"/>
                        </a:rPr>
                        <a:t>ox</a:t>
                      </a:r>
                      <a:r>
                        <a:rPr kumimoji="0" lang="en-US" sz="1700" b="1" i="0" u="none" strike="noStrike" cap="none" normalizeH="0" baseline="0" dirty="0">
                          <a:ln>
                            <a:noFill/>
                          </a:ln>
                          <a:solidFill>
                            <a:srgbClr val="000000"/>
                          </a:solidFill>
                          <a:effectLst/>
                          <a:latin typeface="Calibri" charset="0"/>
                          <a:ea typeface="ＭＳ Ｐゴシック" charset="0"/>
                          <a:cs typeface="Arial" charset="0"/>
                        </a:rPr>
                        <a:t>)</a:t>
                      </a:r>
                    </a:p>
                    <a:p>
                      <a:pPr marL="285750" marR="0" lvl="0" indent="-285750" algn="l" defTabSz="457200" rtl="0" eaLnBrk="1" fontAlgn="base" latinLnBrk="0" hangingPunct="1">
                        <a:lnSpc>
                          <a:spcPct val="100000"/>
                        </a:lnSpc>
                        <a:spcBef>
                          <a:spcPct val="0"/>
                        </a:spcBef>
                        <a:spcAft>
                          <a:spcPct val="0"/>
                        </a:spcAft>
                        <a:buClrTx/>
                        <a:buSzTx/>
                        <a:buFont typeface="Wingdings" charset="0"/>
                        <a:buChar char="§"/>
                        <a:tabLst/>
                      </a:pPr>
                      <a:r>
                        <a:rPr kumimoji="0" lang="en-US" sz="1700" b="1" i="0" u="none" strike="noStrike" cap="none" normalizeH="0" baseline="0" dirty="0">
                          <a:ln>
                            <a:noFill/>
                          </a:ln>
                          <a:solidFill>
                            <a:srgbClr val="000000"/>
                          </a:solidFill>
                          <a:effectLst/>
                          <a:latin typeface="Calibri" charset="0"/>
                          <a:ea typeface="ＭＳ Ｐゴシック" charset="0"/>
                          <a:cs typeface="Arial" charset="0"/>
                        </a:rPr>
                        <a:t>Coxsackievirus (Hand, Food, and Mouth)</a:t>
                      </a:r>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6797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000000"/>
                          </a:solidFill>
                          <a:effectLst/>
                          <a:latin typeface="Calibri" charset="0"/>
                          <a:ea typeface="ＭＳ Ｐゴシック" charset="0"/>
                          <a:cs typeface="Arial" charset="0"/>
                        </a:rPr>
                        <a:t>Bacterial</a:t>
                      </a:r>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Wingdings" charset="0"/>
                        <a:buChar char="§"/>
                        <a:tabLst/>
                      </a:pPr>
                      <a:r>
                        <a:rPr kumimoji="0" lang="en-US" sz="1700" b="1" i="1" u="none" strike="noStrike" cap="none" normalizeH="0" baseline="0" dirty="0">
                          <a:ln>
                            <a:noFill/>
                          </a:ln>
                          <a:solidFill>
                            <a:srgbClr val="000000"/>
                          </a:solidFill>
                          <a:effectLst/>
                          <a:latin typeface="Calibri" charset="0"/>
                          <a:ea typeface="ＭＳ Ｐゴシック" charset="0"/>
                          <a:cs typeface="Arial" charset="0"/>
                        </a:rPr>
                        <a:t>E. </a:t>
                      </a:r>
                      <a:r>
                        <a:rPr kumimoji="0" lang="en-US" sz="1700" b="1" i="1" u="none" strike="noStrike" cap="none" normalizeH="0" baseline="0" dirty="0" smtClean="0">
                          <a:ln>
                            <a:noFill/>
                          </a:ln>
                          <a:solidFill>
                            <a:srgbClr val="000000"/>
                          </a:solidFill>
                          <a:effectLst/>
                          <a:latin typeface="Calibri" charset="0"/>
                          <a:ea typeface="ＭＳ Ｐゴシック" charset="0"/>
                          <a:cs typeface="Arial" charset="0"/>
                        </a:rPr>
                        <a:t>coli</a:t>
                      </a:r>
                      <a:endParaRPr kumimoji="0" lang="en-US" sz="1700" b="1" i="1" u="none" strike="noStrike" cap="none" normalizeH="0" baseline="0" dirty="0">
                        <a:ln>
                          <a:noFill/>
                        </a:ln>
                        <a:solidFill>
                          <a:srgbClr val="000000"/>
                        </a:solidFill>
                        <a:effectLst/>
                        <a:latin typeface="Calibri" charset="0"/>
                        <a:ea typeface="ＭＳ Ｐゴシック" charset="0"/>
                        <a:cs typeface="Arial" charset="0"/>
                      </a:endParaRPr>
                    </a:p>
                    <a:p>
                      <a:pPr marL="285750" marR="0" lvl="0" indent="-285750" algn="l" defTabSz="457200" rtl="0" eaLnBrk="1" fontAlgn="base" latinLnBrk="0" hangingPunct="1">
                        <a:lnSpc>
                          <a:spcPct val="100000"/>
                        </a:lnSpc>
                        <a:spcBef>
                          <a:spcPct val="0"/>
                        </a:spcBef>
                        <a:spcAft>
                          <a:spcPct val="0"/>
                        </a:spcAft>
                        <a:buClrTx/>
                        <a:buSzTx/>
                        <a:buFont typeface="Wingdings" charset="0"/>
                        <a:buChar char="§"/>
                        <a:tabLst/>
                      </a:pPr>
                      <a:r>
                        <a:rPr kumimoji="0" lang="en-US" sz="1700" b="1" i="0" u="none" strike="noStrike" cap="none" normalizeH="0" baseline="0" dirty="0">
                          <a:ln>
                            <a:noFill/>
                          </a:ln>
                          <a:solidFill>
                            <a:srgbClr val="000000"/>
                          </a:solidFill>
                          <a:effectLst/>
                          <a:latin typeface="Calibri" charset="0"/>
                          <a:ea typeface="ＭＳ Ｐゴシック" charset="0"/>
                          <a:cs typeface="Arial" charset="0"/>
                        </a:rPr>
                        <a:t>MRSA</a:t>
                      </a:r>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Wingdings" charset="0"/>
                        <a:buChar char="§"/>
                        <a:tabLst/>
                      </a:pPr>
                      <a:r>
                        <a:rPr kumimoji="0" lang="en-US" sz="1700" b="1" i="0" u="none" strike="noStrike" cap="none" normalizeH="0" baseline="0" dirty="0">
                          <a:ln>
                            <a:noFill/>
                          </a:ln>
                          <a:solidFill>
                            <a:srgbClr val="000000"/>
                          </a:solidFill>
                          <a:effectLst/>
                          <a:latin typeface="Calibri" charset="0"/>
                          <a:ea typeface="ＭＳ Ｐゴシック" charset="0"/>
                          <a:cs typeface="Arial" charset="0"/>
                        </a:rPr>
                        <a:t>Strep Throat</a:t>
                      </a:r>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4098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dirty="0">
                          <a:ln>
                            <a:noFill/>
                          </a:ln>
                          <a:solidFill>
                            <a:srgbClr val="000000"/>
                          </a:solidFill>
                          <a:effectLst/>
                          <a:latin typeface="Calibri" charset="0"/>
                          <a:ea typeface="ＭＳ Ｐゴシック" charset="0"/>
                          <a:cs typeface="Arial" charset="0"/>
                        </a:rPr>
                        <a:t>Fungal</a:t>
                      </a:r>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Wingdings" charset="0"/>
                        <a:buChar char="§"/>
                        <a:tabLst/>
                      </a:pPr>
                      <a:r>
                        <a:rPr kumimoji="0" lang="en-US" sz="1700" b="1" i="0" u="none" strike="noStrike" cap="none" normalizeH="0" baseline="0" dirty="0">
                          <a:ln>
                            <a:noFill/>
                          </a:ln>
                          <a:solidFill>
                            <a:srgbClr val="000000"/>
                          </a:solidFill>
                          <a:effectLst/>
                          <a:latin typeface="Calibri" charset="0"/>
                          <a:ea typeface="ＭＳ Ｐゴシック" charset="0"/>
                          <a:cs typeface="Arial" charset="0"/>
                        </a:rPr>
                        <a:t>Ringworm</a:t>
                      </a:r>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dirty="0"/>
                    </a:p>
                  </a:txBody>
                  <a:tcPr marL="93760" marR="93760" marT="46896" marB="468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84163" y="230188"/>
            <a:ext cx="8594725" cy="1143000"/>
          </a:xfrm>
        </p:spPr>
        <p:txBody>
          <a:bodyPr/>
          <a:lstStyle/>
          <a:p>
            <a:pPr eaLnBrk="1" hangingPunct="1"/>
            <a:r>
              <a:rPr lang="en-US" altLang="en-US" sz="3200" dirty="0" smtClean="0"/>
              <a:t>Steps 5 &amp; 6: Plan Preparation, Review, Approval, Implementation, and Maintenance (1 of 2)</a:t>
            </a:r>
          </a:p>
        </p:txBody>
      </p:sp>
      <p:pic>
        <p:nvPicPr>
          <p:cNvPr id="44036" name="Picture 2" descr="Step 5: Plan Preparation, Review, &amp; Approval&#10;Step 6: Plan Implementation &amp; Mainten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79563"/>
            <a:ext cx="86868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descr="Step 5 Plan Preparation Review,&amp; Approval"/>
          <p:cNvSpPr/>
          <p:nvPr/>
        </p:nvSpPr>
        <p:spPr>
          <a:xfrm>
            <a:off x="5900738" y="1508125"/>
            <a:ext cx="1606550" cy="1317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Oval 5" descr="Step 6 Plan Implementation &amp; Maintenance"/>
          <p:cNvSpPr/>
          <p:nvPr/>
        </p:nvSpPr>
        <p:spPr>
          <a:xfrm>
            <a:off x="7345363" y="1508125"/>
            <a:ext cx="1606550" cy="1317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4035" name="Content Placeholder 4"/>
          <p:cNvSpPr>
            <a:spLocks noGrp="1"/>
          </p:cNvSpPr>
          <p:nvPr>
            <p:ph idx="1"/>
          </p:nvPr>
        </p:nvSpPr>
        <p:spPr>
          <a:xfrm>
            <a:off x="377825" y="2897188"/>
            <a:ext cx="8574088" cy="3251200"/>
          </a:xfrm>
        </p:spPr>
        <p:txBody>
          <a:bodyPr/>
          <a:lstStyle/>
          <a:p>
            <a:pPr marL="0" indent="0" eaLnBrk="1" hangingPunct="1">
              <a:buFont typeface="Arial" pitchFamily="34" charset="0"/>
              <a:buNone/>
            </a:pPr>
            <a:r>
              <a:rPr lang="en-US" altLang="en-US" smtClean="0"/>
              <a:t>Revise the plan, as needed, and share with stakeholders:</a:t>
            </a:r>
          </a:p>
          <a:p>
            <a:pPr lvl="1" eaLnBrk="1" hangingPunct="1">
              <a:buFont typeface="Wingdings" pitchFamily="2" charset="2"/>
              <a:buChar char="§"/>
            </a:pPr>
            <a:r>
              <a:rPr lang="en-US" altLang="en-US" smtClean="0"/>
              <a:t>School and district officials</a:t>
            </a:r>
          </a:p>
          <a:p>
            <a:pPr lvl="1" eaLnBrk="1" hangingPunct="1">
              <a:buFont typeface="Wingdings" pitchFamily="2" charset="2"/>
              <a:buChar char="§"/>
            </a:pPr>
            <a:r>
              <a:rPr lang="en-US" altLang="en-US" smtClean="0"/>
              <a:t>Personnel from key departments with role in preventing and responding to infectious diseases (e.g., school nurse and public health officials)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36538" y="212725"/>
            <a:ext cx="8707437" cy="1143000"/>
          </a:xfrm>
        </p:spPr>
        <p:txBody>
          <a:bodyPr/>
          <a:lstStyle/>
          <a:p>
            <a:r>
              <a:rPr lang="en-US" altLang="en-US" sz="3200" dirty="0" smtClean="0"/>
              <a:t>Steps 5 &amp; 6: Plan Preparation, Review, Approval, Implementation, and Maintenance (2 of 2)</a:t>
            </a:r>
          </a:p>
        </p:txBody>
      </p:sp>
      <p:sp>
        <p:nvSpPr>
          <p:cNvPr id="45060" name="Rectangle 4"/>
          <p:cNvSpPr>
            <a:spLocks noChangeArrowheads="1"/>
          </p:cNvSpPr>
          <p:nvPr/>
        </p:nvSpPr>
        <p:spPr bwMode="auto">
          <a:xfrm>
            <a:off x="514350" y="1709738"/>
            <a:ext cx="7475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r>
              <a:rPr lang="en-US" altLang="en-US" sz="2400" b="1" dirty="0"/>
              <a:t>Train and exercise the plan to validate infectious disease planning.</a:t>
            </a:r>
          </a:p>
        </p:txBody>
      </p:sp>
      <p:graphicFrame>
        <p:nvGraphicFramePr>
          <p:cNvPr id="4" name="Diagram 3" descr="Train staff on the EOP, including on the section about roles and responsibilities (this should be aligned with NIMS/ICS).&#10;&#10; As required by the Occupational Safety and Health Administration, train staff annually on universal precautions; train new staff upon employment. Ensure all staff are prepared with necessary supplies (e.g., gloves).&#10; &#10; Test plans regularly, using both tabletop exercises, full-scale drills, and real-world situ&#10;" title="Diagram"/>
          <p:cNvGraphicFramePr/>
          <p:nvPr>
            <p:extLst>
              <p:ext uri="{D42A27DB-BD31-4B8C-83A1-F6EECF244321}">
                <p14:modId xmlns:p14="http://schemas.microsoft.com/office/powerpoint/2010/main" val="772621068"/>
              </p:ext>
            </p:extLst>
          </p:nvPr>
        </p:nvGraphicFramePr>
        <p:xfrm>
          <a:off x="514350" y="2581275"/>
          <a:ext cx="8221088" cy="3558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44475"/>
            <a:ext cx="8229600" cy="1143000"/>
          </a:xfrm>
        </p:spPr>
        <p:txBody>
          <a:bodyPr/>
          <a:lstStyle/>
          <a:p>
            <a:pPr eaLnBrk="1" hangingPunct="1"/>
            <a:r>
              <a:rPr lang="en-US" altLang="en-US" dirty="0" smtClean="0"/>
              <a:t>Outstanding Issues</a:t>
            </a:r>
          </a:p>
        </p:txBody>
      </p:sp>
      <p:sp>
        <p:nvSpPr>
          <p:cNvPr id="78851" name="Content Placeholder 2"/>
          <p:cNvSpPr>
            <a:spLocks noGrp="1"/>
          </p:cNvSpPr>
          <p:nvPr>
            <p:ph idx="1"/>
          </p:nvPr>
        </p:nvSpPr>
        <p:spPr>
          <a:xfrm>
            <a:off x="320675" y="1801813"/>
            <a:ext cx="8532813" cy="4775200"/>
          </a:xfrm>
        </p:spPr>
        <p:txBody>
          <a:bodyPr/>
          <a:lstStyle/>
          <a:p>
            <a:pPr marL="0" lvl="1" indent="0" eaLnBrk="1" hangingPunct="1">
              <a:spcBef>
                <a:spcPts val="1200"/>
              </a:spcBef>
              <a:buFont typeface="Arial" pitchFamily="34" charset="0"/>
              <a:buNone/>
              <a:defRPr/>
            </a:pPr>
            <a:r>
              <a:rPr lang="en-US" altLang="en-US" sz="2600" b="1" dirty="0" smtClean="0">
                <a:ea typeface="ＭＳ Ｐゴシック" pitchFamily="34" charset="-128"/>
              </a:rPr>
              <a:t>Consider formal partnerships between districts/schools and community partners to </a:t>
            </a:r>
            <a:r>
              <a:rPr lang="en-US" altLang="en-US" sz="2600" b="1" dirty="0" smtClean="0">
                <a:solidFill>
                  <a:srgbClr val="0D0D0D"/>
                </a:solidFill>
                <a:ea typeface="ＭＳ Ｐゴシック" pitchFamily="34" charset="-128"/>
              </a:rPr>
              <a:t>assess joint capabilities and share expertise in support of the plan.</a:t>
            </a:r>
            <a:r>
              <a:rPr lang="en-US" altLang="en-US" sz="2600" b="1" dirty="0" smtClean="0">
                <a:ea typeface="ＭＳ Ｐゴシック" pitchFamily="34" charset="-128"/>
              </a:rPr>
              <a:t> </a:t>
            </a:r>
            <a:endParaRPr lang="en-US" altLang="en-US" sz="2600" b="1" dirty="0" smtClean="0">
              <a:solidFill>
                <a:srgbClr val="0D0D0D"/>
              </a:solidFill>
              <a:ea typeface="ＭＳ Ｐゴシック" pitchFamily="34" charset="-128"/>
            </a:endParaRPr>
          </a:p>
          <a:p>
            <a:pPr marL="742950" lvl="2" indent="-342900" eaLnBrk="1" hangingPunct="1">
              <a:spcBef>
                <a:spcPts val="1200"/>
              </a:spcBef>
              <a:defRPr/>
            </a:pPr>
            <a:r>
              <a:rPr lang="en-US" altLang="en-US" sz="2000" dirty="0" smtClean="0">
                <a:ea typeface="ＭＳ Ｐゴシック" pitchFamily="34" charset="-128"/>
              </a:rPr>
              <a:t>Create Memoranda of Understanding (MOUs) or Memoranda of Agreement (MOAs) with other agencies.</a:t>
            </a:r>
          </a:p>
          <a:p>
            <a:pPr marL="742950" lvl="2" indent="-342900" eaLnBrk="1" hangingPunct="1">
              <a:defRPr/>
            </a:pPr>
            <a:r>
              <a:rPr lang="en-US" altLang="en-US" sz="2000" dirty="0" smtClean="0">
                <a:ea typeface="ＭＳ Ｐゴシック" pitchFamily="34" charset="-128"/>
              </a:rPr>
              <a:t>The roles and responsibilities of partners should be clearly defined.</a:t>
            </a:r>
          </a:p>
          <a:p>
            <a:pPr marL="742950" lvl="2" indent="-342900" eaLnBrk="1" hangingPunct="1">
              <a:defRPr/>
            </a:pPr>
            <a:r>
              <a:rPr lang="en-US" altLang="en-US" sz="2000" dirty="0" smtClean="0">
                <a:ea typeface="ＭＳ Ｐゴシック" pitchFamily="34" charset="-128"/>
              </a:rPr>
              <a:t>All partner</a:t>
            </a:r>
            <a:r>
              <a:rPr lang="en-US" altLang="ja-JP" sz="2000" dirty="0" smtClean="0">
                <a:ea typeface="ＭＳ Ｐゴシック" pitchFamily="34" charset="-128"/>
              </a:rPr>
              <a:t> plans should be aligned.</a:t>
            </a:r>
          </a:p>
          <a:p>
            <a:pPr marL="742950" lvl="2" indent="-342900" eaLnBrk="1" hangingPunct="1">
              <a:spcBef>
                <a:spcPts val="0"/>
              </a:spcBef>
              <a:spcAft>
                <a:spcPts val="1200"/>
              </a:spcAft>
              <a:defRPr/>
            </a:pPr>
            <a:r>
              <a:rPr lang="en-US" altLang="en-US" sz="2000" dirty="0" smtClean="0">
                <a:ea typeface="ＭＳ Ｐゴシック" pitchFamily="34" charset="-128"/>
              </a:rPr>
              <a:t>Review policies periodically.</a:t>
            </a:r>
          </a:p>
          <a:p>
            <a:pPr marL="0" lvl="1" indent="0" eaLnBrk="1" hangingPunct="1">
              <a:spcBef>
                <a:spcPts val="0"/>
              </a:spcBef>
              <a:spcAft>
                <a:spcPts val="1200"/>
              </a:spcAft>
              <a:buFont typeface="Arial" pitchFamily="34" charset="0"/>
              <a:buNone/>
              <a:defRPr/>
            </a:pPr>
            <a:r>
              <a:rPr lang="en-US" altLang="en-US" sz="2600" b="1" dirty="0" smtClean="0">
                <a:ea typeface="ＭＳ Ｐゴシック" pitchFamily="34" charset="-128"/>
              </a:rPr>
              <a:t>Ensure all plans include information-collection and sharing of procedures among partners that adhere to FERPA and HIPPA.</a:t>
            </a:r>
          </a:p>
          <a:p>
            <a:pPr marL="342900" lvl="1" indent="-342900" eaLnBrk="1" hangingPunct="1">
              <a:defRPr/>
            </a:pPr>
            <a:endParaRPr lang="en-US" altLang="en-US" sz="3600" dirty="0" smtClean="0">
              <a:ea typeface="ＭＳ Ｐゴシック" pitchFamily="34" charset="-128"/>
            </a:endParaRPr>
          </a:p>
          <a:p>
            <a:pPr eaLnBrk="1" hangingPunct="1">
              <a:defRPr/>
            </a:pPr>
            <a:endParaRPr lang="en-US" altLang="en-US" sz="4000" dirty="0" smtClean="0">
              <a:ea typeface="ＭＳ Ｐゴシック" pitchFamily="34" charset="-128"/>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76213"/>
            <a:ext cx="8229600" cy="1143000"/>
          </a:xfrm>
        </p:spPr>
        <p:txBody>
          <a:bodyPr/>
          <a:lstStyle/>
          <a:p>
            <a:pPr eaLnBrk="1" hangingPunct="1"/>
            <a:r>
              <a:rPr lang="en-US" altLang="en-US" dirty="0" smtClean="0"/>
              <a:t>Summary </a:t>
            </a:r>
          </a:p>
        </p:txBody>
      </p:sp>
      <p:graphicFrame>
        <p:nvGraphicFramePr>
          <p:cNvPr id="4" name="Content Placeholder 3" descr="Schools should consider a variety of diseases when incorporating infectious disease planning into their school EOPs.&#10;Planning should be based on close collaboration with local public health officials. &#10;Schools should be prepared to enforce multiple response measures to support the community in the event of a mild to severe outbreak affecting large and small portions of the population. &#10;"/>
          <p:cNvGraphicFramePr>
            <a:graphicFrameLocks noGrp="1"/>
          </p:cNvGraphicFramePr>
          <p:nvPr>
            <p:ph idx="1"/>
            <p:extLst>
              <p:ext uri="{D42A27DB-BD31-4B8C-83A1-F6EECF244321}">
                <p14:modId xmlns:p14="http://schemas.microsoft.com/office/powerpoint/2010/main" val="435341225"/>
              </p:ext>
            </p:extLst>
          </p:nvPr>
        </p:nvGraphicFramePr>
        <p:xfrm>
          <a:off x="457200" y="1844566"/>
          <a:ext cx="7866993" cy="4326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60350"/>
            <a:ext cx="8229600" cy="1143000"/>
          </a:xfrm>
        </p:spPr>
        <p:txBody>
          <a:bodyPr/>
          <a:lstStyle/>
          <a:p>
            <a:pPr eaLnBrk="1" hangingPunct="1"/>
            <a:r>
              <a:rPr lang="en-US" altLang="en-US" dirty="0" smtClean="0"/>
              <a:t>Next Steps</a:t>
            </a:r>
          </a:p>
        </p:txBody>
      </p:sp>
      <p:graphicFrame>
        <p:nvGraphicFramePr>
          <p:cNvPr id="4" name="Content Placeholder 3" descr="What are three things you learned from this presentation? &#10;How can you implement these at your school or district? &#10;What steps will you take to implement these changes in your school EOP?&#10;"/>
          <p:cNvGraphicFramePr>
            <a:graphicFrameLocks noGrp="1"/>
          </p:cNvGraphicFramePr>
          <p:nvPr>
            <p:ph idx="1"/>
            <p:extLst>
              <p:ext uri="{D42A27DB-BD31-4B8C-83A1-F6EECF244321}">
                <p14:modId xmlns:p14="http://schemas.microsoft.com/office/powerpoint/2010/main" val="11565630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76213"/>
            <a:ext cx="8229600" cy="1143000"/>
          </a:xfrm>
        </p:spPr>
        <p:txBody>
          <a:bodyPr/>
          <a:lstStyle/>
          <a:p>
            <a:r>
              <a:rPr lang="en-US" altLang="en-US" dirty="0" smtClean="0"/>
              <a:t>Further Information</a:t>
            </a:r>
          </a:p>
        </p:txBody>
      </p:sp>
      <p:sp>
        <p:nvSpPr>
          <p:cNvPr id="6" name="Rounded Rectangle 5"/>
          <p:cNvSpPr/>
          <p:nvPr/>
        </p:nvSpPr>
        <p:spPr>
          <a:xfrm>
            <a:off x="4457700" y="1765300"/>
            <a:ext cx="3671888" cy="1085850"/>
          </a:xfrm>
          <a:prstGeom prst="roundRect">
            <a:avLst/>
          </a:prstGeom>
          <a:solidFill>
            <a:srgbClr val="0070C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r>
              <a:rPr lang="en-US" sz="2000" b="1" dirty="0">
                <a:solidFill>
                  <a:prstClr val="white"/>
                </a:solidFill>
              </a:rPr>
              <a:t>Phone: </a:t>
            </a:r>
            <a:r>
              <a:rPr lang="en-US" sz="2000" dirty="0">
                <a:solidFill>
                  <a:prstClr val="white"/>
                </a:solidFill>
              </a:rPr>
              <a:t>(855) 781-7367 (REMS)</a:t>
            </a:r>
          </a:p>
          <a:p>
            <a:pPr>
              <a:buFont typeface="Wingdings" pitchFamily="2" charset="2"/>
              <a:buNone/>
              <a:defRPr/>
            </a:pPr>
            <a:r>
              <a:rPr lang="en-US" sz="2000" b="1" dirty="0">
                <a:solidFill>
                  <a:prstClr val="white"/>
                </a:solidFill>
              </a:rPr>
              <a:t>Email: </a:t>
            </a:r>
            <a:r>
              <a:rPr lang="en-US" sz="2000" dirty="0">
                <a:solidFill>
                  <a:prstClr val="white"/>
                </a:solidFill>
              </a:rPr>
              <a:t>info@remstacenter.org</a:t>
            </a:r>
          </a:p>
        </p:txBody>
      </p:sp>
      <p:graphicFrame>
        <p:nvGraphicFramePr>
          <p:cNvPr id="7" name="Content Placeholder 4" descr="http://rems.ed.gov &#10; Join our Community of Practice!&#10; Access Virtual TrainingsGet the new Guide&#10; Request an &#10;On-site &#10;Training &#10;"/>
          <p:cNvGraphicFramePr>
            <a:graphicFrameLocks/>
          </p:cNvGraphicFramePr>
          <p:nvPr>
            <p:extLst>
              <p:ext uri="{D42A27DB-BD31-4B8C-83A1-F6EECF244321}">
                <p14:modId xmlns:p14="http://schemas.microsoft.com/office/powerpoint/2010/main" val="623777974"/>
              </p:ext>
            </p:extLst>
          </p:nvPr>
        </p:nvGraphicFramePr>
        <p:xfrm>
          <a:off x="791570" y="1678674"/>
          <a:ext cx="7356758" cy="4532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176213"/>
            <a:ext cx="8229600" cy="1143000"/>
          </a:xfrm>
        </p:spPr>
        <p:txBody>
          <a:bodyPr/>
          <a:lstStyle/>
          <a:p>
            <a:pPr eaLnBrk="1" hangingPunct="1"/>
            <a:r>
              <a:rPr lang="en-US" altLang="en-US" dirty="0" smtClean="0"/>
              <a:t>Acknowledgements</a:t>
            </a:r>
          </a:p>
        </p:txBody>
      </p:sp>
      <p:sp>
        <p:nvSpPr>
          <p:cNvPr id="3" name="Content Placeholder 2"/>
          <p:cNvSpPr>
            <a:spLocks noGrp="1"/>
          </p:cNvSpPr>
          <p:nvPr>
            <p:ph idx="1"/>
          </p:nvPr>
        </p:nvSpPr>
        <p:spPr>
          <a:xfrm>
            <a:off x="457200" y="1647825"/>
            <a:ext cx="8229600" cy="4525963"/>
          </a:xfrm>
        </p:spPr>
        <p:txBody>
          <a:bodyPr/>
          <a:lstStyle/>
          <a:p>
            <a:pPr marL="0" indent="0" eaLnBrk="1" hangingPunct="1">
              <a:buFont typeface="Arial" pitchFamily="34" charset="0"/>
              <a:buNone/>
              <a:defRPr/>
            </a:pPr>
            <a:r>
              <a:rPr lang="en-US" sz="2800" dirty="0" smtClean="0">
                <a:ea typeface="ＭＳ Ｐゴシック" pitchFamily="34" charset="-128"/>
              </a:rPr>
              <a:t>Thank </a:t>
            </a:r>
            <a:r>
              <a:rPr lang="en-US" sz="2800" dirty="0">
                <a:ea typeface="ＭＳ Ｐゴシック" pitchFamily="34" charset="-128"/>
              </a:rPr>
              <a:t>you to the </a:t>
            </a:r>
            <a:r>
              <a:rPr lang="en-US" sz="2800" dirty="0" smtClean="0">
                <a:ea typeface="ＭＳ Ｐゴシック" pitchFamily="34" charset="-128"/>
              </a:rPr>
              <a:t>original authors </a:t>
            </a:r>
            <a:r>
              <a:rPr lang="en-US" sz="2800" dirty="0">
                <a:ea typeface="ＭＳ Ｐゴシック" pitchFamily="34" charset="-128"/>
              </a:rPr>
              <a:t>and contributors who developed and reviewed content for this presentation</a:t>
            </a:r>
            <a:r>
              <a:rPr lang="en-US" sz="2800" dirty="0" smtClean="0">
                <a:ea typeface="ＭＳ Ｐゴシック" pitchFamily="34" charset="-128"/>
              </a:rPr>
              <a:t>:</a:t>
            </a:r>
          </a:p>
          <a:p>
            <a:pPr marL="0" indent="0" eaLnBrk="1" hangingPunct="1">
              <a:buFont typeface="Arial" pitchFamily="34" charset="0"/>
              <a:buNone/>
              <a:defRPr/>
            </a:pPr>
            <a:r>
              <a:rPr lang="en-US" sz="800" dirty="0" smtClean="0">
                <a:ea typeface="ＭＳ Ｐゴシック" pitchFamily="34" charset="-128"/>
              </a:rPr>
              <a:t> </a:t>
            </a:r>
            <a:endParaRPr lang="en-US" sz="800" dirty="0">
              <a:ea typeface="ＭＳ Ｐゴシック" pitchFamily="34" charset="-128"/>
            </a:endParaRPr>
          </a:p>
          <a:p>
            <a:pPr eaLnBrk="1" hangingPunct="1">
              <a:lnSpc>
                <a:spcPct val="90000"/>
              </a:lnSpc>
              <a:buFont typeface="Wingdings" pitchFamily="2" charset="2"/>
              <a:buChar char="§"/>
              <a:defRPr/>
            </a:pPr>
            <a:r>
              <a:rPr lang="en-US" altLang="en-US" sz="2000" dirty="0">
                <a:ea typeface="ＭＳ Ｐゴシック" pitchFamily="34" charset="-128"/>
              </a:rPr>
              <a:t>Dana </a:t>
            </a:r>
            <a:r>
              <a:rPr lang="en-US" altLang="en-US" sz="2000" dirty="0" err="1">
                <a:ea typeface="ＭＳ Ｐゴシック" pitchFamily="34" charset="-128"/>
              </a:rPr>
              <a:t>Carr</a:t>
            </a:r>
            <a:r>
              <a:rPr lang="en-US" altLang="en-US" sz="2000" dirty="0">
                <a:ea typeface="ＭＳ Ｐゴシック" pitchFamily="34" charset="-128"/>
              </a:rPr>
              <a:t>, Director, Health, Mental Health, Environmental Health and Physical Education Programs, Office of Safe and Drug-Free Schools, U.S. Department of Education </a:t>
            </a:r>
          </a:p>
          <a:p>
            <a:pPr eaLnBrk="1" hangingPunct="1">
              <a:lnSpc>
                <a:spcPct val="90000"/>
              </a:lnSpc>
              <a:buFont typeface="Wingdings" pitchFamily="2" charset="2"/>
              <a:buChar char="§"/>
              <a:defRPr/>
            </a:pPr>
            <a:r>
              <a:rPr lang="en-US" altLang="en-US" sz="2000" dirty="0">
                <a:ea typeface="ＭＳ Ｐゴシック" pitchFamily="34" charset="-128"/>
              </a:rPr>
              <a:t>Vicki Taliaferro, RN, BSN, NCSN, School Health Consultant</a:t>
            </a:r>
          </a:p>
          <a:p>
            <a:pPr marL="0" indent="0" eaLnBrk="1" hangingPunct="1">
              <a:buFont typeface="Arial" pitchFamily="34" charset="0"/>
              <a:buNone/>
              <a:defRPr/>
            </a:pPr>
            <a:endParaRPr lang="en-US" sz="400" dirty="0" smtClean="0">
              <a:ea typeface="ＭＳ Ｐゴシック" pitchFamily="34" charset="-128"/>
            </a:endParaRPr>
          </a:p>
          <a:p>
            <a:pPr marL="0" indent="0" eaLnBrk="1" hangingPunct="1">
              <a:buFont typeface="Arial" pitchFamily="34" charset="0"/>
              <a:buNone/>
              <a:defRPr/>
            </a:pPr>
            <a:endParaRPr lang="en-US" sz="400" dirty="0" smtClean="0">
              <a:ea typeface="ＭＳ Ｐゴシック" pitchFamily="34" charset="-128"/>
            </a:endParaRPr>
          </a:p>
          <a:p>
            <a:pPr marL="0" indent="0" eaLnBrk="1" hangingPunct="1">
              <a:buFont typeface="Arial" pitchFamily="34" charset="0"/>
              <a:buNone/>
              <a:defRPr/>
            </a:pPr>
            <a:r>
              <a:rPr lang="en-US" sz="2800" dirty="0" smtClean="0">
                <a:ea typeface="ＭＳ Ｐゴシック" pitchFamily="34" charset="-128"/>
              </a:rPr>
              <a:t>This presentation was updated on September 17, 2014.</a:t>
            </a:r>
          </a:p>
          <a:p>
            <a:pPr marL="0" indent="0" eaLnBrk="1" hangingPunct="1">
              <a:buFont typeface="Arial" pitchFamily="34" charset="0"/>
              <a:buNone/>
              <a:defRPr/>
            </a:pPr>
            <a:r>
              <a:rPr lang="en-US" sz="300" dirty="0" smtClean="0">
                <a:ea typeface="ＭＳ Ｐゴシック" pitchFamily="34" charset="-128"/>
              </a:rPr>
              <a:t> </a:t>
            </a:r>
            <a:endParaRPr lang="en-US" sz="1400" dirty="0" smtClean="0">
              <a:ea typeface="ＭＳ Ｐゴシック" pitchFamily="34" charset="-128"/>
            </a:endParaRPr>
          </a:p>
          <a:p>
            <a:pPr marL="0" indent="0" eaLnBrk="1" hangingPunct="1">
              <a:buFont typeface="Arial" pitchFamily="34" charset="0"/>
              <a:buNone/>
              <a:defRPr/>
            </a:pPr>
            <a:r>
              <a:rPr lang="en-US" sz="1200" i="1" dirty="0" smtClean="0">
                <a:ea typeface="ＭＳ Ｐゴシック" pitchFamily="34" charset="-128"/>
              </a:rPr>
              <a:t>This </a:t>
            </a:r>
            <a:r>
              <a:rPr lang="en-US" sz="1200" i="1" dirty="0">
                <a:ea typeface="ＭＳ Ｐゴシック" pitchFamily="34" charset="-128"/>
              </a:rPr>
              <a:t>presentation was prepared for the U.S. Department of Education under Contract Number EDESE12O0036 with Synergy Enterprises, Inc. Madeline Sullivan served as the contracting officer’s representative for the Readiness and Emergency Management for Schools (REMS) Technical Assistance (TA) Center. No official endorsement by the U.S. Department of Education of any product, commodity, service, or enterprise mentioned in this presentation is intended or should be inferred. For the reader’s convenience, this presentation contains information about and from outside organizations, including hyperlinks and URLs. Inclusion of such information does not constitute an endorsement by the Department</a:t>
            </a:r>
            <a:r>
              <a:rPr lang="en-US" sz="1200" i="1" dirty="0" smtClean="0">
                <a:ea typeface="ＭＳ Ｐゴシック" pitchFamily="34" charset="-128"/>
              </a:rPr>
              <a:t>.</a:t>
            </a:r>
            <a:endParaRPr lang="en-US" sz="1200" i="1" dirty="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68338" y="222250"/>
            <a:ext cx="7772400" cy="1143000"/>
          </a:xfrm>
        </p:spPr>
        <p:txBody>
          <a:bodyPr/>
          <a:lstStyle/>
          <a:p>
            <a:pPr eaLnBrk="1" hangingPunct="1"/>
            <a:r>
              <a:rPr lang="en-US" altLang="en-US" dirty="0" smtClean="0"/>
              <a:t>Transmission of Infectious Diseases</a:t>
            </a:r>
          </a:p>
        </p:txBody>
      </p:sp>
      <p:pic>
        <p:nvPicPr>
          <p:cNvPr id="25602" name="Picture 5" descr="Shaking hands"/>
          <p:cNvPicPr>
            <a:picLocks noGrp="1" noChangeAspect="1" noChangeArrowheads="1"/>
          </p:cNvPicPr>
          <p:nvPr>
            <p:ph type="clipArt" sz="half" idx="1"/>
          </p:nvPr>
        </p:nvPicPr>
        <p:blipFill>
          <a:blip r:embed="rId3" cstate="print"/>
          <a:srcRect/>
          <a:stretch>
            <a:fillRect/>
          </a:stretch>
        </p:blipFill>
        <p:spPr>
          <a:xfrm>
            <a:off x="477919" y="1674415"/>
            <a:ext cx="3275215" cy="2198716"/>
          </a:xfrm>
          <a:solidFill>
            <a:srgbClr val="FFFFFF">
              <a:shade val="85000"/>
            </a:srgbClr>
          </a:solidFill>
          <a:ln w="1905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8" name="Rectangle 3"/>
          <p:cNvSpPr>
            <a:spLocks noGrp="1" noChangeArrowheads="1"/>
          </p:cNvSpPr>
          <p:nvPr>
            <p:ph type="body" sz="half" idx="2"/>
          </p:nvPr>
        </p:nvSpPr>
        <p:spPr>
          <a:xfrm>
            <a:off x="4097338" y="1674813"/>
            <a:ext cx="4883150" cy="4648200"/>
          </a:xfrm>
        </p:spPr>
        <p:txBody>
          <a:bodyPr/>
          <a:lstStyle/>
          <a:p>
            <a:pPr marL="0" indent="0" eaLnBrk="1" hangingPunct="1">
              <a:lnSpc>
                <a:spcPct val="90000"/>
              </a:lnSpc>
              <a:buFont typeface="Arial" pitchFamily="34" charset="0"/>
              <a:buNone/>
              <a:defRPr/>
            </a:pPr>
            <a:r>
              <a:rPr lang="en-US" altLang="en-US" sz="2800" dirty="0" smtClean="0">
                <a:ea typeface="ＭＳ Ｐゴシック" pitchFamily="34" charset="-128"/>
              </a:rPr>
              <a:t>Common transmission routes</a:t>
            </a:r>
          </a:p>
          <a:p>
            <a:pPr>
              <a:lnSpc>
                <a:spcPct val="90000"/>
              </a:lnSpc>
              <a:buFont typeface="Wingdings" panose="05000000000000000000" pitchFamily="2" charset="2"/>
              <a:buChar char="§"/>
              <a:defRPr/>
            </a:pPr>
            <a:r>
              <a:rPr lang="en-US" altLang="en-US" sz="2200" b="1" dirty="0">
                <a:ea typeface="ＭＳ Ｐゴシック" pitchFamily="34" charset="-128"/>
              </a:rPr>
              <a:t>Person-to-Person</a:t>
            </a:r>
          </a:p>
          <a:p>
            <a:pPr lvl="1" eaLnBrk="1" hangingPunct="1">
              <a:lnSpc>
                <a:spcPct val="90000"/>
              </a:lnSpc>
              <a:buFont typeface="Arial" pitchFamily="34" charset="0"/>
              <a:buChar char="•"/>
              <a:defRPr/>
            </a:pPr>
            <a:r>
              <a:rPr lang="en-US" altLang="en-US" sz="2000" dirty="0" smtClean="0">
                <a:ea typeface="ＭＳ Ｐゴシック" pitchFamily="34" charset="-128"/>
              </a:rPr>
              <a:t>Droplet transmission</a:t>
            </a:r>
          </a:p>
          <a:p>
            <a:pPr lvl="1" eaLnBrk="1" hangingPunct="1">
              <a:lnSpc>
                <a:spcPct val="90000"/>
              </a:lnSpc>
              <a:buFont typeface="Arial" pitchFamily="34" charset="0"/>
              <a:buChar char="•"/>
              <a:defRPr/>
            </a:pPr>
            <a:r>
              <a:rPr lang="en-US" altLang="en-US" sz="2000" dirty="0" smtClean="0">
                <a:ea typeface="ＭＳ Ｐゴシック" pitchFamily="34" charset="-128"/>
              </a:rPr>
              <a:t>Airborne transmission</a:t>
            </a:r>
          </a:p>
          <a:p>
            <a:pPr lvl="1" eaLnBrk="1" hangingPunct="1">
              <a:lnSpc>
                <a:spcPct val="90000"/>
              </a:lnSpc>
              <a:buFont typeface="Arial" pitchFamily="34" charset="0"/>
              <a:buChar char="•"/>
              <a:defRPr/>
            </a:pPr>
            <a:r>
              <a:rPr lang="en-US" altLang="en-US" sz="2000" dirty="0" smtClean="0">
                <a:ea typeface="ＭＳ Ｐゴシック" pitchFamily="34" charset="-128"/>
              </a:rPr>
              <a:t>Fecal—Oral</a:t>
            </a:r>
          </a:p>
          <a:p>
            <a:pPr lvl="1" eaLnBrk="1" hangingPunct="1">
              <a:lnSpc>
                <a:spcPct val="90000"/>
              </a:lnSpc>
              <a:buFont typeface="Arial" pitchFamily="34" charset="0"/>
              <a:buChar char="•"/>
              <a:defRPr/>
            </a:pPr>
            <a:r>
              <a:rPr lang="en-US" altLang="en-US" sz="2000" dirty="0" smtClean="0">
                <a:ea typeface="ＭＳ Ｐゴシック" pitchFamily="34" charset="-128"/>
              </a:rPr>
              <a:t>Skin contact</a:t>
            </a:r>
          </a:p>
          <a:p>
            <a:pPr lvl="1" eaLnBrk="1" hangingPunct="1">
              <a:lnSpc>
                <a:spcPct val="90000"/>
              </a:lnSpc>
              <a:buFont typeface="Arial" pitchFamily="34" charset="0"/>
              <a:buChar char="•"/>
              <a:defRPr/>
            </a:pPr>
            <a:r>
              <a:rPr lang="en-US" altLang="en-US" sz="2000" dirty="0" smtClean="0">
                <a:ea typeface="ＭＳ Ｐゴシック" pitchFamily="34" charset="-128"/>
              </a:rPr>
              <a:t>Blood/Body secretion</a:t>
            </a:r>
          </a:p>
          <a:p>
            <a:pPr lvl="1" eaLnBrk="1" hangingPunct="1">
              <a:lnSpc>
                <a:spcPct val="90000"/>
              </a:lnSpc>
              <a:buFont typeface="Arial" pitchFamily="34" charset="0"/>
              <a:buChar char="•"/>
              <a:defRPr/>
            </a:pPr>
            <a:r>
              <a:rPr lang="en-US" altLang="en-US" sz="2000" dirty="0" smtClean="0">
                <a:ea typeface="ＭＳ Ｐゴシック" pitchFamily="34" charset="-128"/>
              </a:rPr>
              <a:t>Sexually Transmitted Diseases</a:t>
            </a:r>
          </a:p>
          <a:p>
            <a:pPr>
              <a:lnSpc>
                <a:spcPct val="90000"/>
              </a:lnSpc>
              <a:buFont typeface="Wingdings" panose="05000000000000000000" pitchFamily="2" charset="2"/>
              <a:buChar char="§"/>
              <a:defRPr/>
            </a:pPr>
            <a:r>
              <a:rPr lang="en-US" altLang="en-US" sz="2200" b="1" dirty="0">
                <a:ea typeface="ＭＳ Ｐゴシック" pitchFamily="34" charset="-128"/>
              </a:rPr>
              <a:t>Contaminated surfaces </a:t>
            </a:r>
          </a:p>
          <a:p>
            <a:pPr>
              <a:lnSpc>
                <a:spcPct val="90000"/>
              </a:lnSpc>
              <a:buFont typeface="Wingdings" panose="05000000000000000000" pitchFamily="2" charset="2"/>
              <a:buChar char="§"/>
              <a:defRPr/>
            </a:pPr>
            <a:r>
              <a:rPr lang="en-US" altLang="en-US" sz="2200" b="1" dirty="0">
                <a:ea typeface="ＭＳ Ｐゴシック" pitchFamily="34" charset="-128"/>
              </a:rPr>
              <a:t>Foodborne </a:t>
            </a:r>
          </a:p>
          <a:p>
            <a:pPr>
              <a:lnSpc>
                <a:spcPct val="90000"/>
              </a:lnSpc>
              <a:buFont typeface="Wingdings" panose="05000000000000000000" pitchFamily="2" charset="2"/>
              <a:buChar char="§"/>
              <a:defRPr/>
            </a:pPr>
            <a:r>
              <a:rPr lang="en-US" altLang="en-US" sz="2200" b="1" dirty="0">
                <a:ea typeface="ＭＳ Ｐゴシック" pitchFamily="34" charset="-128"/>
              </a:rPr>
              <a:t>Waterborne</a:t>
            </a:r>
          </a:p>
          <a:p>
            <a:pPr marL="0" indent="0" eaLnBrk="1" hangingPunct="1">
              <a:lnSpc>
                <a:spcPct val="90000"/>
              </a:lnSpc>
              <a:buFont typeface="Wingdings" pitchFamily="2" charset="2"/>
              <a:buChar char="§"/>
              <a:defRPr/>
            </a:pPr>
            <a:endParaRPr lang="en-US" altLang="en-US" sz="2400" dirty="0" smtClean="0">
              <a:ea typeface="ＭＳ Ｐゴシック" pitchFamily="34" charset="-128"/>
            </a:endParaRPr>
          </a:p>
        </p:txBody>
      </p:sp>
      <p:pic>
        <p:nvPicPr>
          <p:cNvPr id="25604" name="Picture 6" descr="Sneezing child."/>
          <p:cNvPicPr>
            <a:picLocks noChangeAspect="1" noChangeArrowheads="1"/>
          </p:cNvPicPr>
          <p:nvPr/>
        </p:nvPicPr>
        <p:blipFill>
          <a:blip r:embed="rId4" cstate="print"/>
          <a:srcRect/>
          <a:stretch>
            <a:fillRect/>
          </a:stretch>
        </p:blipFill>
        <p:spPr bwMode="auto">
          <a:xfrm>
            <a:off x="1587689" y="4157170"/>
            <a:ext cx="2165445" cy="216544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76213"/>
            <a:ext cx="8229600" cy="1143000"/>
          </a:xfrm>
        </p:spPr>
        <p:txBody>
          <a:bodyPr/>
          <a:lstStyle/>
          <a:p>
            <a:r>
              <a:rPr lang="en-US" altLang="en-US" smtClean="0"/>
              <a:t>Spread of Infectious Diseases</a:t>
            </a:r>
          </a:p>
        </p:txBody>
      </p:sp>
      <p:sp>
        <p:nvSpPr>
          <p:cNvPr id="18435" name="Content Placeholder 2"/>
          <p:cNvSpPr>
            <a:spLocks noGrp="1"/>
          </p:cNvSpPr>
          <p:nvPr>
            <p:ph idx="1"/>
          </p:nvPr>
        </p:nvSpPr>
        <p:spPr>
          <a:xfrm>
            <a:off x="457200" y="1319213"/>
            <a:ext cx="8113713" cy="1328737"/>
          </a:xfrm>
        </p:spPr>
        <p:txBody>
          <a:bodyPr/>
          <a:lstStyle/>
          <a:p>
            <a:pPr>
              <a:lnSpc>
                <a:spcPct val="90000"/>
              </a:lnSpc>
              <a:buFont typeface="Arial" pitchFamily="34" charset="0"/>
              <a:buNone/>
            </a:pPr>
            <a:r>
              <a:rPr lang="en-US" altLang="en-US" b="1" smtClean="0"/>
              <a:t>	</a:t>
            </a:r>
          </a:p>
          <a:p>
            <a:pPr algn="ctr">
              <a:lnSpc>
                <a:spcPct val="90000"/>
              </a:lnSpc>
              <a:buFont typeface="Arial" pitchFamily="34" charset="0"/>
              <a:buNone/>
            </a:pPr>
            <a:r>
              <a:rPr lang="en-US" altLang="en-US" smtClean="0"/>
              <a:t>Spread of infectious diseases—</a:t>
            </a:r>
            <a:r>
              <a:rPr lang="en-US" altLang="en-US" b="1" smtClean="0"/>
              <a:t>a continuum</a:t>
            </a:r>
          </a:p>
        </p:txBody>
      </p:sp>
      <p:graphicFrame>
        <p:nvGraphicFramePr>
          <p:cNvPr id="6" name="Diagram 5" descr="Spread of Infectious diseases- a continumm. Case, Outbreak, Epidemic, Pandemic."/>
          <p:cNvGraphicFramePr/>
          <p:nvPr>
            <p:extLst>
              <p:ext uri="{D42A27DB-BD31-4B8C-83A1-F6EECF244321}">
                <p14:modId xmlns:p14="http://schemas.microsoft.com/office/powerpoint/2010/main" val="1788380441"/>
              </p:ext>
            </p:extLst>
          </p:nvPr>
        </p:nvGraphicFramePr>
        <p:xfrm>
          <a:off x="-268014" y="2443932"/>
          <a:ext cx="9412014" cy="3767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30188"/>
            <a:ext cx="7772400" cy="1143000"/>
          </a:xfrm>
        </p:spPr>
        <p:txBody>
          <a:bodyPr/>
          <a:lstStyle/>
          <a:p>
            <a:pPr eaLnBrk="1" hangingPunct="1"/>
            <a:r>
              <a:rPr lang="en-US" altLang="en-US" smtClean="0"/>
              <a:t>Infectious Diseases in Schools (1 of 3)</a:t>
            </a:r>
          </a:p>
        </p:txBody>
      </p:sp>
      <p:graphicFrame>
        <p:nvGraphicFramePr>
          <p:cNvPr id="6" name="Diagram 5" descr="Diseases transmit easily in a school environment.&#10;Children may be susceptible to vaccine-preventable diseases.&#10;There are variations in disease transmission between elementary and middle/high school students.&#10;Many infectious diseases can be prevented.&#10;"/>
          <p:cNvGraphicFramePr/>
          <p:nvPr>
            <p:extLst>
              <p:ext uri="{D42A27DB-BD31-4B8C-83A1-F6EECF244321}">
                <p14:modId xmlns:p14="http://schemas.microsoft.com/office/powerpoint/2010/main" val="737368622"/>
              </p:ext>
            </p:extLst>
          </p:nvPr>
        </p:nvGraphicFramePr>
        <p:xfrm>
          <a:off x="300790" y="1760538"/>
          <a:ext cx="5338010" cy="4276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8" descr="photo of children reading"/>
          <p:cNvPicPr>
            <a:picLocks noChangeAspect="1"/>
          </p:cNvPicPr>
          <p:nvPr/>
        </p:nvPicPr>
        <p:blipFill>
          <a:blip r:embed="rId8" cstate="print"/>
          <a:srcRect/>
          <a:stretch>
            <a:fillRect/>
          </a:stretch>
        </p:blipFill>
        <p:spPr bwMode="auto">
          <a:xfrm>
            <a:off x="6000749" y="4217989"/>
            <a:ext cx="2893055" cy="19316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700" name="Picture 9" descr="photo of children in classroom "/>
          <p:cNvPicPr>
            <a:picLocks noChangeAspect="1"/>
          </p:cNvPicPr>
          <p:nvPr/>
        </p:nvPicPr>
        <p:blipFill>
          <a:blip r:embed="rId9" cstate="print"/>
          <a:srcRect/>
          <a:stretch>
            <a:fillRect/>
          </a:stretch>
        </p:blipFill>
        <p:spPr bwMode="auto">
          <a:xfrm>
            <a:off x="6547957" y="1760538"/>
            <a:ext cx="1798638" cy="228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31775"/>
            <a:ext cx="8229600" cy="1143000"/>
          </a:xfrm>
        </p:spPr>
        <p:txBody>
          <a:bodyPr/>
          <a:lstStyle/>
          <a:p>
            <a:r>
              <a:rPr lang="en-US" altLang="en-US" sz="4000" dirty="0" smtClean="0"/>
              <a:t>Infectious Diseases in Schools (2 of 3)</a:t>
            </a:r>
          </a:p>
        </p:txBody>
      </p:sp>
      <p:graphicFrame>
        <p:nvGraphicFramePr>
          <p:cNvPr id="6" name="Content Placeholder 5" descr="Infectious diseases account for millions of school days lost each year for K-12 public school students in the United States.&#10; Forty percent of children ages 5-17 years missed 3 or more school days in the past year because of illness or injury.&#10; Nearly 22 million school days are lost each year due to colds alone.&#10; Thirty-eight million school days are missed each year due to the influenza virus.&#10;"/>
          <p:cNvGraphicFramePr>
            <a:graphicFrameLocks noGrp="1"/>
          </p:cNvGraphicFramePr>
          <p:nvPr>
            <p:ph idx="1"/>
            <p:extLst>
              <p:ext uri="{D42A27DB-BD31-4B8C-83A1-F6EECF244321}">
                <p14:modId xmlns:p14="http://schemas.microsoft.com/office/powerpoint/2010/main" val="1892693858"/>
              </p:ext>
            </p:extLst>
          </p:nvPr>
        </p:nvGraphicFramePr>
        <p:xfrm>
          <a:off x="457200" y="1759166"/>
          <a:ext cx="7505208" cy="224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photo of father checking childs forehead"/>
          <p:cNvPicPr>
            <a:picLocks noChangeAspect="1" noChangeArrowheads="1"/>
          </p:cNvPicPr>
          <p:nvPr/>
        </p:nvPicPr>
        <p:blipFill>
          <a:blip r:embed="rId8"/>
          <a:srcRect/>
          <a:stretch>
            <a:fillRect/>
          </a:stretch>
        </p:blipFill>
        <p:spPr bwMode="auto">
          <a:xfrm>
            <a:off x="6591300" y="4354513"/>
            <a:ext cx="2095500" cy="1857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7" name="Diagram 6" descr="Schools inherently foster the transmission of infections.&#10; Schools are group setting in which people are in close contact.&#10; People share supplies and equipment. &#10;"/>
          <p:cNvGraphicFramePr/>
          <p:nvPr>
            <p:extLst>
              <p:ext uri="{D42A27DB-BD31-4B8C-83A1-F6EECF244321}">
                <p14:modId xmlns:p14="http://schemas.microsoft.com/office/powerpoint/2010/main" val="2689816626"/>
              </p:ext>
            </p:extLst>
          </p:nvPr>
        </p:nvGraphicFramePr>
        <p:xfrm>
          <a:off x="457200" y="4267970"/>
          <a:ext cx="5785945" cy="175150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44475"/>
            <a:ext cx="8229600" cy="1143000"/>
          </a:xfrm>
        </p:spPr>
        <p:txBody>
          <a:bodyPr/>
          <a:lstStyle/>
          <a:p>
            <a:pPr eaLnBrk="1" hangingPunct="1"/>
            <a:r>
              <a:rPr lang="en-US" altLang="en-US" sz="4000" dirty="0" smtClean="0"/>
              <a:t>Infectious Diseases in Schools (3 of 3)</a:t>
            </a:r>
          </a:p>
        </p:txBody>
      </p:sp>
      <p:sp>
        <p:nvSpPr>
          <p:cNvPr id="21507" name="Rectangle 3"/>
          <p:cNvSpPr>
            <a:spLocks noGrp="1" noChangeArrowheads="1"/>
          </p:cNvSpPr>
          <p:nvPr>
            <p:ph idx="1"/>
          </p:nvPr>
        </p:nvSpPr>
        <p:spPr>
          <a:xfrm>
            <a:off x="457200" y="1654175"/>
            <a:ext cx="8229600" cy="3944938"/>
          </a:xfrm>
        </p:spPr>
        <p:txBody>
          <a:bodyPr/>
          <a:lstStyle/>
          <a:p>
            <a:pPr>
              <a:buFont typeface="Wingdings" pitchFamily="2" charset="2"/>
              <a:buChar char="§"/>
            </a:pPr>
            <a:r>
              <a:rPr lang="en-US" altLang="en-US" sz="2200" b="1" smtClean="0"/>
              <a:t>According to the CDC, approximately 69 percent of districts required schools to include, and 77.3 percent of districts did include, procedures for responding to pandemic flu or other infectious disease outbreaks in school EOPs.</a:t>
            </a:r>
          </a:p>
          <a:p>
            <a:pPr>
              <a:buFont typeface="Wingdings" pitchFamily="2" charset="2"/>
              <a:buChar char="§"/>
            </a:pPr>
            <a:r>
              <a:rPr lang="en-US" altLang="en-US" sz="2200" b="1" smtClean="0"/>
              <a:t>Advanced training is needed to help school and district emergency planners effectively incorporate planning for infectious disease outbreaks into a high-quality school EOP. Key considerations include</a:t>
            </a:r>
            <a:r>
              <a:rPr lang="en-US" altLang="en-US" sz="2200" smtClean="0"/>
              <a:t>:</a:t>
            </a:r>
          </a:p>
          <a:p>
            <a:pPr lvl="1">
              <a:buFont typeface="Arial" pitchFamily="34" charset="0"/>
              <a:buChar char="•"/>
            </a:pPr>
            <a:r>
              <a:rPr lang="en-US" altLang="en-US" sz="2000" smtClean="0"/>
              <a:t>Activation of EOPs;</a:t>
            </a:r>
          </a:p>
          <a:p>
            <a:pPr lvl="1">
              <a:buFont typeface="Arial" pitchFamily="34" charset="0"/>
              <a:buChar char="•"/>
            </a:pPr>
            <a:r>
              <a:rPr lang="en-US" altLang="en-US" sz="2000" smtClean="0"/>
              <a:t>Prolonged school closures due to student and staff absences;</a:t>
            </a:r>
          </a:p>
          <a:p>
            <a:pPr lvl="1" eaLnBrk="1" hangingPunct="1">
              <a:buFont typeface="Arial" pitchFamily="34" charset="0"/>
              <a:buChar char="•"/>
            </a:pPr>
            <a:r>
              <a:rPr lang="en-US" altLang="en-US" sz="2000" smtClean="0"/>
              <a:t>Potential for more severe consequences, including deaths; and</a:t>
            </a:r>
          </a:p>
          <a:p>
            <a:pPr lvl="1" eaLnBrk="1" hangingPunct="1">
              <a:buFont typeface="Arial" pitchFamily="34" charset="0"/>
              <a:buChar char="•"/>
            </a:pPr>
            <a:r>
              <a:rPr lang="en-US" altLang="en-US" sz="2000" smtClean="0"/>
              <a:t>How response could impact community trust in schools.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7013"/>
            <a:ext cx="8229600" cy="1143000"/>
          </a:xfrm>
        </p:spPr>
        <p:txBody>
          <a:bodyPr/>
          <a:lstStyle/>
          <a:p>
            <a:r>
              <a:rPr lang="en-US" altLang="en-US" dirty="0" smtClean="0"/>
              <a:t>Connection to the Six Step Planning Process</a:t>
            </a:r>
          </a:p>
        </p:txBody>
      </p:sp>
      <p:pic>
        <p:nvPicPr>
          <p:cNvPr id="22531" name="Picture 2" descr="Step 1: Form a collaborative Planning Team, Identify Core Planning Team, Form Common Framework, Define and assign roles and responsibilities, Determine a Reuglar Schedule of Meetings. Step 2: Understand the situation, Identify Threats and Hazards, Assess Risk, Prioritize Threats and Hazards.&#10;Step 3: Determine Goals and Objectives, Develop Goals, Develop Objectives.&#10;Step 4: Plan Development (Identifying Courses of Action).&#10;Step 5: Plan Preaparation, Review, &amp; Approval, Format the Plan, Write the Plan, Review the Plan, Approve and Share the Plan.&#10;Step 6: Plan Implementation &amp; Maintenance, Train Stakeholders, Exercise the Plan, Review, Revise, and Maintain the Pla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88792"/>
            <a:ext cx="809625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5597</TotalTime>
  <Words>8022</Words>
  <Application>Microsoft Office PowerPoint</Application>
  <PresentationFormat>On-screen Show (4:3)</PresentationFormat>
  <Paragraphs>589</Paragraphs>
  <Slides>36</Slides>
  <Notes>33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Incorporating Infectious Disease Planning into a School Emergency Operations Plan</vt:lpstr>
      <vt:lpstr>Presentation Outline</vt:lpstr>
      <vt:lpstr>Infectious Diseases 101</vt:lpstr>
      <vt:lpstr>Transmission of Infectious Diseases</vt:lpstr>
      <vt:lpstr>Spread of Infectious Diseases</vt:lpstr>
      <vt:lpstr>Infectious Diseases in Schools (1 of 3)</vt:lpstr>
      <vt:lpstr>Infectious Diseases in Schools (2 of 3)</vt:lpstr>
      <vt:lpstr>Infectious Diseases in Schools (3 of 3)</vt:lpstr>
      <vt:lpstr>Connection to the Six Step Planning Process</vt:lpstr>
      <vt:lpstr>Step 1: Form a Collaborative Planning Team</vt:lpstr>
      <vt:lpstr>Step 2: Understand the Situation</vt:lpstr>
      <vt:lpstr>Steps 3 &amp; 4: Develop Goals and Objectives, Identify Courses of Action </vt:lpstr>
      <vt:lpstr>Functional Annexes and Threat- and Hazard-Specific Annexes</vt:lpstr>
      <vt:lpstr>Infectious Disease Annex (1 of 12)</vt:lpstr>
      <vt:lpstr>Infectious Disease Annex (2 of 12)</vt:lpstr>
      <vt:lpstr>Infectious Disease Annex (3 of 12) </vt:lpstr>
      <vt:lpstr>Infectious Disease Annex (4 of 12)</vt:lpstr>
      <vt:lpstr>Infectious Disease Annex (5 of 12)</vt:lpstr>
      <vt:lpstr>Infectious Disease Annex (6 of 12)</vt:lpstr>
      <vt:lpstr>Infectious Disease Annex (7 of 12)</vt:lpstr>
      <vt:lpstr>Infectious Disease Annex (8 of 12)</vt:lpstr>
      <vt:lpstr>Infectious Disease Annex (9 of 12)</vt:lpstr>
      <vt:lpstr>Infectious Disease Annex (10 of 12)</vt:lpstr>
      <vt:lpstr>Infectious Disease Annex (11 of 12)</vt:lpstr>
      <vt:lpstr>Infectious Disease Annex (12 of 12)</vt:lpstr>
      <vt:lpstr>Communications and Warning Annex (1 of 2)</vt:lpstr>
      <vt:lpstr>Communications and Warning Annex (2 of 2)</vt:lpstr>
      <vt:lpstr>Continuity of Operations (COOP) Annex</vt:lpstr>
      <vt:lpstr>Public Health, Medical, and Mental Health Annex</vt:lpstr>
      <vt:lpstr>Steps 5 &amp; 6: Plan Preparation, Review, Approval, Implementation, and Maintenance (1 of 2)</vt:lpstr>
      <vt:lpstr>Steps 5 &amp; 6: Plan Preparation, Review, Approval, Implementation, and Maintenance (2 of 2)</vt:lpstr>
      <vt:lpstr>Outstanding Issues</vt:lpstr>
      <vt:lpstr>Summary </vt:lpstr>
      <vt:lpstr>Next Steps</vt:lpstr>
      <vt:lpstr>Further Information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Infectious Disease Planning into a School Emergency Operations Plan</dc:title>
  <dc:subject>Information About Infectious Disease</dc:subject>
  <dc:creator>REMS</dc:creator>
  <cp:lastModifiedBy>Samantha Spinney</cp:lastModifiedBy>
  <cp:revision>414</cp:revision>
  <cp:lastPrinted>2014-03-07T21:43:58Z</cp:lastPrinted>
  <dcterms:created xsi:type="dcterms:W3CDTF">2014-03-16T17:18:04Z</dcterms:created>
  <dcterms:modified xsi:type="dcterms:W3CDTF">2014-09-10T19:28:41Z</dcterms:modified>
</cp:coreProperties>
</file>