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notesMasterIdLst>
    <p:notesMasterId r:id="rId10"/>
  </p:notesMasterIdLst>
  <p:sldIdLst>
    <p:sldId id="562" r:id="rId2"/>
    <p:sldId id="563" r:id="rId3"/>
    <p:sldId id="565" r:id="rId4"/>
    <p:sldId id="564" r:id="rId5"/>
    <p:sldId id="566" r:id="rId6"/>
    <p:sldId id="567" r:id="rId7"/>
    <p:sldId id="568" r:id="rId8"/>
    <p:sldId id="569" r:id="rId9"/>
  </p:sldIdLst>
  <p:sldSz cx="12192000" cy="6858000"/>
  <p:notesSz cx="7102475" cy="9388475"/>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336" userDrawn="1">
          <p15:clr>
            <a:srgbClr val="A4A3A4"/>
          </p15:clr>
        </p15:guide>
        <p15:guide id="3" orient="horz" pos="864" userDrawn="1">
          <p15:clr>
            <a:srgbClr val="A4A3A4"/>
          </p15:clr>
        </p15:guide>
        <p15:guide id="4" pos="6816"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Fitzsimmons, Matthew" initials="FM" lastIdx="5" clrIdx="6">
    <p:extLst>
      <p:ext uri="{19B8F6BF-5375-455C-9EA6-DF929625EA0E}">
        <p15:presenceInfo xmlns:p15="http://schemas.microsoft.com/office/powerpoint/2012/main" userId="S::matthew.fitzsimmons@ct.gov::7e73bf0d-9016-4922-a2d5-867c0c173c4d" providerId="AD"/>
      </p:ext>
    </p:extLst>
  </p:cmAuthor>
  <p:cmAuthor id="8" name="Navarretta, Nancy" initials="NN" lastIdx="8" clrIdx="7">
    <p:extLst>
      <p:ext uri="{19B8F6BF-5375-455C-9EA6-DF929625EA0E}">
        <p15:presenceInfo xmlns:p15="http://schemas.microsoft.com/office/powerpoint/2012/main" userId="S-1-5-21-746137067-854245398-682003330-264482" providerId="AD"/>
      </p:ext>
    </p:extLst>
  </p:cmAuthor>
  <p:cmAuthor id="9" name="Dike, Charles" initials="DC" lastIdx="1" clrIdx="8">
    <p:extLst>
      <p:ext uri="{19B8F6BF-5375-455C-9EA6-DF929625EA0E}">
        <p15:presenceInfo xmlns:p15="http://schemas.microsoft.com/office/powerpoint/2012/main" userId="S::charles.dike@yale.edu::cace092e-1474-4d97-b399-0e1eaccfc1b6" providerId="AD"/>
      </p:ext>
    </p:extLst>
  </p:cmAuthor>
  <p:cmAuthor id="3" name="Author" initials="A" lastIdx="6" clrIdx="2"/>
  <p:cmAuthor id="4" name="Goldrick, Christine" initials="GC" lastIdx="1" clrIdx="3">
    <p:extLst>
      <p:ext uri="{19B8F6BF-5375-455C-9EA6-DF929625EA0E}">
        <p15:presenceInfo xmlns:p15="http://schemas.microsoft.com/office/powerpoint/2012/main" userId="S::cgoldrick@chartis.com::7ebdab75-eac2-424d-bf18-6dc59467a684" providerId="AD"/>
      </p:ext>
    </p:extLst>
  </p:cmAuthor>
  <p:cmAuthor id="5" name="Melchreit, Richard" initials="MR" lastIdx="1" clrIdx="4">
    <p:extLst>
      <p:ext uri="{19B8F6BF-5375-455C-9EA6-DF929625EA0E}">
        <p15:presenceInfo xmlns:p15="http://schemas.microsoft.com/office/powerpoint/2012/main" userId="S::Richard.Melchreit@ct.gov::14c839ab-98a5-4428-837c-9e136d82d71d" providerId="AD"/>
      </p:ext>
    </p:extLst>
  </p:cmAuthor>
  <p:cmAuthor id="6" name="Passaro, Cara" initials="PC" lastIdx="13" clrIdx="5">
    <p:extLst>
      <p:ext uri="{19B8F6BF-5375-455C-9EA6-DF929625EA0E}">
        <p15:presenceInfo xmlns:p15="http://schemas.microsoft.com/office/powerpoint/2012/main" userId="S::Cara.Passaro@ct.gov::4f5a5f1a-7331-41a7-beaf-6a011c121c6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437D"/>
    <a:srgbClr val="00294C"/>
    <a:srgbClr val="E7E6E6"/>
    <a:srgbClr val="E1DBD5"/>
    <a:srgbClr val="FFFFFF"/>
    <a:srgbClr val="B4BBC3"/>
    <a:srgbClr val="000000"/>
    <a:srgbClr val="44546A"/>
    <a:srgbClr val="DFDDDD"/>
    <a:srgbClr val="0019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8" autoAdjust="0"/>
    <p:restoredTop sz="94660"/>
  </p:normalViewPr>
  <p:slideViewPr>
    <p:cSldViewPr snapToGrid="0">
      <p:cViewPr varScale="1">
        <p:scale>
          <a:sx n="55" d="100"/>
          <a:sy n="55" d="100"/>
        </p:scale>
        <p:origin x="68" y="296"/>
      </p:cViewPr>
      <p:guideLst>
        <p:guide orient="horz" pos="1440"/>
        <p:guide pos="336"/>
        <p:guide orient="horz" pos="864"/>
        <p:guide pos="6816"/>
      </p:guideLst>
    </p:cSldViewPr>
  </p:slideViewPr>
  <p:notesTextViewPr>
    <p:cViewPr>
      <p:scale>
        <a:sx n="3" d="2"/>
        <a:sy n="3" d="2"/>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3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058" cy="471175"/>
          </a:xfrm>
          <a:prstGeom prst="rect">
            <a:avLst/>
          </a:prstGeom>
        </p:spPr>
        <p:txBody>
          <a:bodyPr vert="horz" lIns="91714" tIns="45857" rIns="91714" bIns="45857" rtlCol="0"/>
          <a:lstStyle>
            <a:lvl1pPr algn="l">
              <a:defRPr sz="1200"/>
            </a:lvl1pPr>
          </a:lstStyle>
          <a:p>
            <a:endParaRPr lang="en-US" dirty="0"/>
          </a:p>
        </p:txBody>
      </p:sp>
      <p:sp>
        <p:nvSpPr>
          <p:cNvPr id="3" name="Date Placeholder 2"/>
          <p:cNvSpPr>
            <a:spLocks noGrp="1"/>
          </p:cNvSpPr>
          <p:nvPr>
            <p:ph type="dt" idx="1"/>
          </p:nvPr>
        </p:nvSpPr>
        <p:spPr>
          <a:xfrm>
            <a:off x="4022824" y="0"/>
            <a:ext cx="3078058" cy="471175"/>
          </a:xfrm>
          <a:prstGeom prst="rect">
            <a:avLst/>
          </a:prstGeom>
        </p:spPr>
        <p:txBody>
          <a:bodyPr vert="horz" lIns="91714" tIns="45857" rIns="91714" bIns="45857" rtlCol="0"/>
          <a:lstStyle>
            <a:lvl1pPr algn="r">
              <a:defRPr sz="1200"/>
            </a:lvl1pPr>
          </a:lstStyle>
          <a:p>
            <a:fld id="{48C0C57C-2696-4DDD-BFE4-5F78DF17E85B}" type="datetimeFigureOut">
              <a:rPr lang="en-US" smtClean="0"/>
              <a:t>6/6/2022</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714" tIns="45857" rIns="91714" bIns="45857" rtlCol="0" anchor="ctr"/>
          <a:lstStyle/>
          <a:p>
            <a:endParaRPr lang="en-US" dirty="0"/>
          </a:p>
        </p:txBody>
      </p:sp>
      <p:sp>
        <p:nvSpPr>
          <p:cNvPr id="5" name="Notes Placeholder 4"/>
          <p:cNvSpPr>
            <a:spLocks noGrp="1"/>
          </p:cNvSpPr>
          <p:nvPr>
            <p:ph type="body" sz="quarter" idx="3"/>
          </p:nvPr>
        </p:nvSpPr>
        <p:spPr>
          <a:xfrm>
            <a:off x="710567" y="4517548"/>
            <a:ext cx="5681343" cy="3697767"/>
          </a:xfrm>
          <a:prstGeom prst="rect">
            <a:avLst/>
          </a:prstGeom>
        </p:spPr>
        <p:txBody>
          <a:bodyPr vert="horz" lIns="91714" tIns="45857" rIns="91714" bIns="4585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300"/>
            <a:ext cx="3078058" cy="471175"/>
          </a:xfrm>
          <a:prstGeom prst="rect">
            <a:avLst/>
          </a:prstGeom>
        </p:spPr>
        <p:txBody>
          <a:bodyPr vert="horz" lIns="91714" tIns="45857" rIns="91714" bIns="45857"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824" y="8917300"/>
            <a:ext cx="3078058" cy="471175"/>
          </a:xfrm>
          <a:prstGeom prst="rect">
            <a:avLst/>
          </a:prstGeom>
        </p:spPr>
        <p:txBody>
          <a:bodyPr vert="horz" lIns="91714" tIns="45857" rIns="91714" bIns="45857" rtlCol="0" anchor="b"/>
          <a:lstStyle>
            <a:lvl1pPr algn="r">
              <a:defRPr sz="1200"/>
            </a:lvl1pPr>
          </a:lstStyle>
          <a:p>
            <a:fld id="{4040F445-DC38-4AA7-ADD3-A5A42148531E}" type="slidenum">
              <a:rPr lang="en-US" smtClean="0"/>
              <a:t>‹#›</a:t>
            </a:fld>
            <a:endParaRPr lang="en-US" dirty="0"/>
          </a:p>
        </p:txBody>
      </p:sp>
    </p:spTree>
    <p:extLst>
      <p:ext uri="{BB962C8B-B14F-4D97-AF65-F5344CB8AC3E}">
        <p14:creationId xmlns:p14="http://schemas.microsoft.com/office/powerpoint/2010/main" val="580946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tags" Target="../tags/tag5.xml"/><Relationship Id="rId7" Type="http://schemas.openxmlformats.org/officeDocument/2006/relationships/image" Target="../media/image3.png"/><Relationship Id="rId2" Type="http://schemas.openxmlformats.org/officeDocument/2006/relationships/tags" Target="../tags/tag4.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vmlDrawing" Target="../drawings/vmlDrawing11.vml"/><Relationship Id="rId6" Type="http://schemas.openxmlformats.org/officeDocument/2006/relationships/image" Target="../media/image1.emf"/><Relationship Id="rId5" Type="http://schemas.openxmlformats.org/officeDocument/2006/relationships/oleObject" Target="../embeddings/oleObject11.bin"/><Relationship Id="rId4"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vmlDrawing" Target="../drawings/vmlDrawing12.vml"/><Relationship Id="rId6" Type="http://schemas.openxmlformats.org/officeDocument/2006/relationships/image" Target="../media/image1.emf"/><Relationship Id="rId5" Type="http://schemas.openxmlformats.org/officeDocument/2006/relationships/oleObject" Target="../embeddings/oleObject12.bin"/><Relationship Id="rId4"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vmlDrawing" Target="../drawings/vmlDrawing13.vml"/><Relationship Id="rId6" Type="http://schemas.openxmlformats.org/officeDocument/2006/relationships/image" Target="../media/image1.emf"/><Relationship Id="rId5" Type="http://schemas.openxmlformats.org/officeDocument/2006/relationships/oleObject" Target="../embeddings/oleObject13.bin"/><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vmlDrawing" Target="../drawings/vmlDrawing14.vml"/><Relationship Id="rId6" Type="http://schemas.openxmlformats.org/officeDocument/2006/relationships/image" Target="../media/image1.emf"/><Relationship Id="rId5" Type="http://schemas.openxmlformats.org/officeDocument/2006/relationships/oleObject" Target="../embeddings/oleObject14.bin"/><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vmlDrawing" Target="../drawings/vmlDrawing15.vml"/><Relationship Id="rId6" Type="http://schemas.openxmlformats.org/officeDocument/2006/relationships/image" Target="../media/image1.emf"/><Relationship Id="rId5" Type="http://schemas.openxmlformats.org/officeDocument/2006/relationships/oleObject" Target="../embeddings/oleObject15.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vmlDrawing" Target="../drawings/vmlDrawing16.vml"/><Relationship Id="rId6" Type="http://schemas.openxmlformats.org/officeDocument/2006/relationships/image" Target="../media/image1.emf"/><Relationship Id="rId5" Type="http://schemas.openxmlformats.org/officeDocument/2006/relationships/oleObject" Target="../embeddings/oleObject16.bin"/><Relationship Id="rId4"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vmlDrawing" Target="../drawings/vmlDrawing17.vml"/><Relationship Id="rId6" Type="http://schemas.openxmlformats.org/officeDocument/2006/relationships/image" Target="../media/image1.emf"/><Relationship Id="rId5" Type="http://schemas.openxmlformats.org/officeDocument/2006/relationships/oleObject" Target="../embeddings/oleObject17.bin"/><Relationship Id="rId4"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vmlDrawing" Target="../drawings/vmlDrawing18.vml"/><Relationship Id="rId6" Type="http://schemas.openxmlformats.org/officeDocument/2006/relationships/image" Target="../media/image1.emf"/><Relationship Id="rId5" Type="http://schemas.openxmlformats.org/officeDocument/2006/relationships/oleObject" Target="../embeddings/oleObject18.bin"/><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vmlDrawing" Target="../drawings/vmlDrawing19.vml"/><Relationship Id="rId6" Type="http://schemas.openxmlformats.org/officeDocument/2006/relationships/image" Target="../media/image1.emf"/><Relationship Id="rId5" Type="http://schemas.openxmlformats.org/officeDocument/2006/relationships/oleObject" Target="../embeddings/oleObject19.bin"/><Relationship Id="rId4"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1.xml"/><Relationship Id="rId2" Type="http://schemas.openxmlformats.org/officeDocument/2006/relationships/tags" Target="../tags/tag40.xml"/><Relationship Id="rId1" Type="http://schemas.openxmlformats.org/officeDocument/2006/relationships/vmlDrawing" Target="../drawings/vmlDrawing20.vml"/><Relationship Id="rId6" Type="http://schemas.openxmlformats.org/officeDocument/2006/relationships/image" Target="../media/image1.emf"/><Relationship Id="rId5" Type="http://schemas.openxmlformats.org/officeDocument/2006/relationships/oleObject" Target="../embeddings/oleObject20.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7.xml"/><Relationship Id="rId7" Type="http://schemas.openxmlformats.org/officeDocument/2006/relationships/image" Target="../media/image3.png"/><Relationship Id="rId2" Type="http://schemas.openxmlformats.org/officeDocument/2006/relationships/tags" Target="../tags/tag6.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slideMaster" Target="../slideMasters/slideMaster1.xml"/><Relationship Id="rId9" Type="http://schemas.openxmlformats.org/officeDocument/2006/relationships/image" Target="../media/image5.svg"/></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vmlDrawing" Target="../drawings/vmlDrawing21.vml"/><Relationship Id="rId6" Type="http://schemas.openxmlformats.org/officeDocument/2006/relationships/image" Target="../media/image1.emf"/><Relationship Id="rId5" Type="http://schemas.openxmlformats.org/officeDocument/2006/relationships/oleObject" Target="../embeddings/oleObject21.bin"/><Relationship Id="rId4"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vmlDrawing" Target="../drawings/vmlDrawing22.vml"/><Relationship Id="rId6" Type="http://schemas.openxmlformats.org/officeDocument/2006/relationships/image" Target="../media/image1.emf"/><Relationship Id="rId5" Type="http://schemas.openxmlformats.org/officeDocument/2006/relationships/oleObject" Target="../embeddings/oleObject22.bin"/><Relationship Id="rId4"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tags" Target="../tags/tag47.xml"/><Relationship Id="rId7" Type="http://schemas.openxmlformats.org/officeDocument/2006/relationships/image" Target="../media/image8.png"/><Relationship Id="rId2" Type="http://schemas.openxmlformats.org/officeDocument/2006/relationships/tags" Target="../tags/tag46.xml"/><Relationship Id="rId1" Type="http://schemas.openxmlformats.org/officeDocument/2006/relationships/vmlDrawing" Target="../drawings/vmlDrawing23.vml"/><Relationship Id="rId6" Type="http://schemas.openxmlformats.org/officeDocument/2006/relationships/image" Target="../media/image1.emf"/><Relationship Id="rId5" Type="http://schemas.openxmlformats.org/officeDocument/2006/relationships/oleObject" Target="../embeddings/oleObject23.bin"/><Relationship Id="rId4"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tags" Target="../tags/tag49.xml"/><Relationship Id="rId7" Type="http://schemas.openxmlformats.org/officeDocument/2006/relationships/image" Target="../media/image10.png"/><Relationship Id="rId2" Type="http://schemas.openxmlformats.org/officeDocument/2006/relationships/tags" Target="../tags/tag48.xml"/><Relationship Id="rId1" Type="http://schemas.openxmlformats.org/officeDocument/2006/relationships/vmlDrawing" Target="../drawings/vmlDrawing24.vml"/><Relationship Id="rId6" Type="http://schemas.openxmlformats.org/officeDocument/2006/relationships/image" Target="../media/image1.emf"/><Relationship Id="rId5" Type="http://schemas.openxmlformats.org/officeDocument/2006/relationships/oleObject" Target="../embeddings/oleObject24.bin"/><Relationship Id="rId4"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tags" Target="../tags/tag51.xml"/><Relationship Id="rId7" Type="http://schemas.openxmlformats.org/officeDocument/2006/relationships/image" Target="../media/image12.png"/><Relationship Id="rId2" Type="http://schemas.openxmlformats.org/officeDocument/2006/relationships/tags" Target="../tags/tag50.xml"/><Relationship Id="rId1" Type="http://schemas.openxmlformats.org/officeDocument/2006/relationships/vmlDrawing" Target="../drawings/vmlDrawing25.vml"/><Relationship Id="rId6" Type="http://schemas.openxmlformats.org/officeDocument/2006/relationships/image" Target="../media/image1.emf"/><Relationship Id="rId5" Type="http://schemas.openxmlformats.org/officeDocument/2006/relationships/oleObject" Target="../embeddings/oleObject25.bin"/><Relationship Id="rId4"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tags" Target="../tags/tag53.xml"/><Relationship Id="rId7" Type="http://schemas.openxmlformats.org/officeDocument/2006/relationships/image" Target="../media/image14.png"/><Relationship Id="rId2" Type="http://schemas.openxmlformats.org/officeDocument/2006/relationships/tags" Target="../tags/tag52.xml"/><Relationship Id="rId1" Type="http://schemas.openxmlformats.org/officeDocument/2006/relationships/vmlDrawing" Target="../drawings/vmlDrawing26.vml"/><Relationship Id="rId6" Type="http://schemas.openxmlformats.org/officeDocument/2006/relationships/image" Target="../media/image1.emf"/><Relationship Id="rId5" Type="http://schemas.openxmlformats.org/officeDocument/2006/relationships/oleObject" Target="../embeddings/oleObject26.bin"/><Relationship Id="rId4"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vmlDrawing" Target="../drawings/vmlDrawing27.vml"/><Relationship Id="rId6" Type="http://schemas.openxmlformats.org/officeDocument/2006/relationships/image" Target="../media/image1.emf"/><Relationship Id="rId5" Type="http://schemas.openxmlformats.org/officeDocument/2006/relationships/oleObject" Target="../embeddings/oleObject27.bin"/><Relationship Id="rId4"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vmlDrawing" Target="../drawings/vmlDrawing28.vml"/><Relationship Id="rId6" Type="http://schemas.openxmlformats.org/officeDocument/2006/relationships/image" Target="../media/image1.emf"/><Relationship Id="rId5" Type="http://schemas.openxmlformats.org/officeDocument/2006/relationships/oleObject" Target="../embeddings/oleObject28.bin"/><Relationship Id="rId4"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59.xml"/><Relationship Id="rId2" Type="http://schemas.openxmlformats.org/officeDocument/2006/relationships/tags" Target="../tags/tag58.xml"/><Relationship Id="rId1" Type="http://schemas.openxmlformats.org/officeDocument/2006/relationships/vmlDrawing" Target="../drawings/vmlDrawing29.vml"/><Relationship Id="rId6" Type="http://schemas.openxmlformats.org/officeDocument/2006/relationships/image" Target="../media/image1.emf"/><Relationship Id="rId5" Type="http://schemas.openxmlformats.org/officeDocument/2006/relationships/oleObject" Target="../embeddings/oleObject29.bin"/><Relationship Id="rId4"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vmlDrawing" Target="../drawings/vmlDrawing30.vml"/><Relationship Id="rId6" Type="http://schemas.openxmlformats.org/officeDocument/2006/relationships/image" Target="../media/image1.emf"/><Relationship Id="rId5" Type="http://schemas.openxmlformats.org/officeDocument/2006/relationships/oleObject" Target="../embeddings/oleObject30.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tags" Target="../tags/tag9.xml"/><Relationship Id="rId7" Type="http://schemas.openxmlformats.org/officeDocument/2006/relationships/image" Target="../media/image6.png"/><Relationship Id="rId2" Type="http://schemas.openxmlformats.org/officeDocument/2006/relationships/tags" Target="../tags/tag8.xml"/><Relationship Id="rId1" Type="http://schemas.openxmlformats.org/officeDocument/2006/relationships/vmlDrawing" Target="../drawings/vmlDrawing4.v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63.xml"/><Relationship Id="rId7" Type="http://schemas.openxmlformats.org/officeDocument/2006/relationships/image" Target="../media/image17.png"/><Relationship Id="rId2" Type="http://schemas.openxmlformats.org/officeDocument/2006/relationships/tags" Target="../tags/tag62.xml"/><Relationship Id="rId1" Type="http://schemas.openxmlformats.org/officeDocument/2006/relationships/vmlDrawing" Target="../drawings/vmlDrawing31.vml"/><Relationship Id="rId6" Type="http://schemas.openxmlformats.org/officeDocument/2006/relationships/image" Target="../media/image16.emf"/><Relationship Id="rId5" Type="http://schemas.openxmlformats.org/officeDocument/2006/relationships/oleObject" Target="../embeddings/oleObject31.bin"/><Relationship Id="rId4"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65.xml"/><Relationship Id="rId7" Type="http://schemas.openxmlformats.org/officeDocument/2006/relationships/image" Target="../media/image17.png"/><Relationship Id="rId2" Type="http://schemas.openxmlformats.org/officeDocument/2006/relationships/tags" Target="../tags/tag64.xml"/><Relationship Id="rId1" Type="http://schemas.openxmlformats.org/officeDocument/2006/relationships/vmlDrawing" Target="../drawings/vmlDrawing32.vml"/><Relationship Id="rId6" Type="http://schemas.openxmlformats.org/officeDocument/2006/relationships/image" Target="../media/image16.emf"/><Relationship Id="rId5" Type="http://schemas.openxmlformats.org/officeDocument/2006/relationships/oleObject" Target="../embeddings/oleObject32.bin"/><Relationship Id="rId4"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67.xml"/><Relationship Id="rId7" Type="http://schemas.openxmlformats.org/officeDocument/2006/relationships/image" Target="../media/image17.png"/><Relationship Id="rId2" Type="http://schemas.openxmlformats.org/officeDocument/2006/relationships/tags" Target="../tags/tag66.xml"/><Relationship Id="rId1" Type="http://schemas.openxmlformats.org/officeDocument/2006/relationships/vmlDrawing" Target="../drawings/vmlDrawing33.vml"/><Relationship Id="rId6" Type="http://schemas.openxmlformats.org/officeDocument/2006/relationships/image" Target="../media/image16.emf"/><Relationship Id="rId5" Type="http://schemas.openxmlformats.org/officeDocument/2006/relationships/oleObject" Target="../embeddings/oleObject33.bin"/><Relationship Id="rId4"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69.xml"/><Relationship Id="rId7" Type="http://schemas.openxmlformats.org/officeDocument/2006/relationships/image" Target="../media/image17.png"/><Relationship Id="rId2" Type="http://schemas.openxmlformats.org/officeDocument/2006/relationships/tags" Target="../tags/tag68.xml"/><Relationship Id="rId1" Type="http://schemas.openxmlformats.org/officeDocument/2006/relationships/vmlDrawing" Target="../drawings/vmlDrawing34.vml"/><Relationship Id="rId6" Type="http://schemas.openxmlformats.org/officeDocument/2006/relationships/image" Target="../media/image16.emf"/><Relationship Id="rId5" Type="http://schemas.openxmlformats.org/officeDocument/2006/relationships/oleObject" Target="../embeddings/oleObject34.bin"/><Relationship Id="rId4"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71.xml"/><Relationship Id="rId7" Type="http://schemas.openxmlformats.org/officeDocument/2006/relationships/image" Target="../media/image17.png"/><Relationship Id="rId2" Type="http://schemas.openxmlformats.org/officeDocument/2006/relationships/tags" Target="../tags/tag70.xml"/><Relationship Id="rId1" Type="http://schemas.openxmlformats.org/officeDocument/2006/relationships/vmlDrawing" Target="../drawings/vmlDrawing35.vml"/><Relationship Id="rId6" Type="http://schemas.openxmlformats.org/officeDocument/2006/relationships/image" Target="../media/image16.emf"/><Relationship Id="rId5" Type="http://schemas.openxmlformats.org/officeDocument/2006/relationships/oleObject" Target="../embeddings/oleObject35.bin"/><Relationship Id="rId4"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vmlDrawing" Target="../drawings/vmlDrawing36.vml"/><Relationship Id="rId6" Type="http://schemas.openxmlformats.org/officeDocument/2006/relationships/image" Target="../media/image1.emf"/><Relationship Id="rId5" Type="http://schemas.openxmlformats.org/officeDocument/2006/relationships/oleObject" Target="../embeddings/oleObject36.bin"/><Relationship Id="rId4"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vmlDrawing" Target="../drawings/vmlDrawing37.vml"/><Relationship Id="rId6" Type="http://schemas.openxmlformats.org/officeDocument/2006/relationships/image" Target="../media/image1.emf"/><Relationship Id="rId5" Type="http://schemas.openxmlformats.org/officeDocument/2006/relationships/oleObject" Target="../embeddings/oleObject37.bin"/><Relationship Id="rId4"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vmlDrawing" Target="../drawings/vmlDrawing38.vml"/><Relationship Id="rId6" Type="http://schemas.openxmlformats.org/officeDocument/2006/relationships/image" Target="../media/image1.emf"/><Relationship Id="rId5" Type="http://schemas.openxmlformats.org/officeDocument/2006/relationships/oleObject" Target="../embeddings/oleObject38.bin"/><Relationship Id="rId4"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tags" Target="../tags/tag79.xml"/><Relationship Id="rId7" Type="http://schemas.openxmlformats.org/officeDocument/2006/relationships/image" Target="../media/image18.png"/><Relationship Id="rId2" Type="http://schemas.openxmlformats.org/officeDocument/2006/relationships/tags" Target="../tags/tag78.xml"/><Relationship Id="rId1" Type="http://schemas.openxmlformats.org/officeDocument/2006/relationships/vmlDrawing" Target="../drawings/vmlDrawing39.vml"/><Relationship Id="rId6" Type="http://schemas.openxmlformats.org/officeDocument/2006/relationships/image" Target="../media/image1.emf"/><Relationship Id="rId5" Type="http://schemas.openxmlformats.org/officeDocument/2006/relationships/oleObject" Target="../embeddings/oleObject39.bin"/><Relationship Id="rId4"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81.xml"/><Relationship Id="rId7" Type="http://schemas.openxmlformats.org/officeDocument/2006/relationships/image" Target="../media/image18.png"/><Relationship Id="rId2" Type="http://schemas.openxmlformats.org/officeDocument/2006/relationships/tags" Target="../tags/tag80.xml"/><Relationship Id="rId1" Type="http://schemas.openxmlformats.org/officeDocument/2006/relationships/vmlDrawing" Target="../drawings/vmlDrawing40.vml"/><Relationship Id="rId6" Type="http://schemas.openxmlformats.org/officeDocument/2006/relationships/image" Target="../media/image1.emf"/><Relationship Id="rId5" Type="http://schemas.openxmlformats.org/officeDocument/2006/relationships/oleObject" Target="../embeddings/oleObject40.bin"/><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tags" Target="../tags/tag11.xml"/><Relationship Id="rId7" Type="http://schemas.openxmlformats.org/officeDocument/2006/relationships/image" Target="../media/image6.png"/><Relationship Id="rId2" Type="http://schemas.openxmlformats.org/officeDocument/2006/relationships/tags" Target="../tags/tag10.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83.xml"/><Relationship Id="rId2" Type="http://schemas.openxmlformats.org/officeDocument/2006/relationships/tags" Target="../tags/tag82.xml"/><Relationship Id="rId1" Type="http://schemas.openxmlformats.org/officeDocument/2006/relationships/vmlDrawing" Target="../drawings/vmlDrawing41.vml"/><Relationship Id="rId6" Type="http://schemas.openxmlformats.org/officeDocument/2006/relationships/image" Target="../media/image1.emf"/><Relationship Id="rId5" Type="http://schemas.openxmlformats.org/officeDocument/2006/relationships/oleObject" Target="../embeddings/oleObject41.bin"/><Relationship Id="rId4"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tags" Target="../tags/tag85.xml"/><Relationship Id="rId2" Type="http://schemas.openxmlformats.org/officeDocument/2006/relationships/tags" Target="../tags/tag84.xml"/><Relationship Id="rId1" Type="http://schemas.openxmlformats.org/officeDocument/2006/relationships/vmlDrawing" Target="../drawings/vmlDrawing42.vml"/><Relationship Id="rId6" Type="http://schemas.openxmlformats.org/officeDocument/2006/relationships/image" Target="../media/image1.emf"/><Relationship Id="rId5" Type="http://schemas.openxmlformats.org/officeDocument/2006/relationships/oleObject" Target="../embeddings/oleObject42.bin"/><Relationship Id="rId4"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6.xml"/><Relationship Id="rId1" Type="http://schemas.openxmlformats.org/officeDocument/2006/relationships/vmlDrawing" Target="../drawings/vmlDrawing43.vml"/><Relationship Id="rId5" Type="http://schemas.openxmlformats.org/officeDocument/2006/relationships/image" Target="../media/image1.emf"/><Relationship Id="rId4" Type="http://schemas.openxmlformats.org/officeDocument/2006/relationships/oleObject" Target="../embeddings/oleObject43.bin"/></Relationships>
</file>

<file path=ppt/slideLayouts/_rels/slideLayout43.xml.rels><?xml version="1.0" encoding="UTF-8" standalone="yes"?>
<Relationships xmlns="http://schemas.openxmlformats.org/package/2006/relationships"><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vmlDrawing" Target="../drawings/vmlDrawing44.vml"/><Relationship Id="rId6" Type="http://schemas.openxmlformats.org/officeDocument/2006/relationships/image" Target="../media/image1.emf"/><Relationship Id="rId5" Type="http://schemas.openxmlformats.org/officeDocument/2006/relationships/oleObject" Target="../embeddings/oleObject44.bin"/><Relationship Id="rId4"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tags" Target="../tags/tag90.xml"/><Relationship Id="rId2" Type="http://schemas.openxmlformats.org/officeDocument/2006/relationships/tags" Target="../tags/tag89.xml"/><Relationship Id="rId1" Type="http://schemas.openxmlformats.org/officeDocument/2006/relationships/vmlDrawing" Target="../drawings/vmlDrawing45.vml"/><Relationship Id="rId6" Type="http://schemas.openxmlformats.org/officeDocument/2006/relationships/image" Target="../media/image1.emf"/><Relationship Id="rId5" Type="http://schemas.openxmlformats.org/officeDocument/2006/relationships/oleObject" Target="../embeddings/oleObject45.bin"/><Relationship Id="rId4"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1.xml"/><Relationship Id="rId1" Type="http://schemas.openxmlformats.org/officeDocument/2006/relationships/vmlDrawing" Target="../drawings/vmlDrawing46.vml"/><Relationship Id="rId5" Type="http://schemas.openxmlformats.org/officeDocument/2006/relationships/image" Target="../media/image1.emf"/><Relationship Id="rId4" Type="http://schemas.openxmlformats.org/officeDocument/2006/relationships/oleObject" Target="../embeddings/oleObject46.bin"/></Relationships>
</file>

<file path=ppt/slideLayouts/_rels/slideLayout46.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tags" Target="../tags/tag93.xml"/><Relationship Id="rId7" Type="http://schemas.openxmlformats.org/officeDocument/2006/relationships/image" Target="../media/image19.png"/><Relationship Id="rId2" Type="http://schemas.openxmlformats.org/officeDocument/2006/relationships/tags" Target="../tags/tag92.xml"/><Relationship Id="rId1" Type="http://schemas.openxmlformats.org/officeDocument/2006/relationships/vmlDrawing" Target="../drawings/vmlDrawing47.vml"/><Relationship Id="rId6" Type="http://schemas.openxmlformats.org/officeDocument/2006/relationships/image" Target="../media/image1.emf"/><Relationship Id="rId5" Type="http://schemas.openxmlformats.org/officeDocument/2006/relationships/oleObject" Target="../embeddings/oleObject47.bin"/><Relationship Id="rId4"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vmlDrawing" Target="../drawings/vmlDrawing48.vml"/><Relationship Id="rId6" Type="http://schemas.openxmlformats.org/officeDocument/2006/relationships/image" Target="../media/image1.emf"/><Relationship Id="rId5" Type="http://schemas.openxmlformats.org/officeDocument/2006/relationships/oleObject" Target="../embeddings/oleObject48.bin"/><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tags" Target="../tags/tag13.xml"/><Relationship Id="rId7" Type="http://schemas.openxmlformats.org/officeDocument/2006/relationships/image" Target="../media/image6.png"/><Relationship Id="rId2" Type="http://schemas.openxmlformats.org/officeDocument/2006/relationships/tags" Target="../tags/tag12.xml"/><Relationship Id="rId1" Type="http://schemas.openxmlformats.org/officeDocument/2006/relationships/vmlDrawing" Target="../drawings/vmlDrawing6.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tags" Target="../tags/tag15.xml"/><Relationship Id="rId7" Type="http://schemas.openxmlformats.org/officeDocument/2006/relationships/image" Target="../media/image6.png"/><Relationship Id="rId2" Type="http://schemas.openxmlformats.org/officeDocument/2006/relationships/tags" Target="../tags/tag14.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vmlDrawing" Target="../drawings/vmlDrawing8.vml"/><Relationship Id="rId6" Type="http://schemas.openxmlformats.org/officeDocument/2006/relationships/image" Target="../media/image1.emf"/><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vmlDrawing" Target="../drawings/vmlDrawing9.vml"/><Relationship Id="rId6" Type="http://schemas.openxmlformats.org/officeDocument/2006/relationships/image" Target="../media/image1.emf"/><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vmlDrawing" Target="../drawings/vmlDrawing10.vml"/><Relationship Id="rId6" Type="http://schemas.openxmlformats.org/officeDocument/2006/relationships/image" Target="../media/image1.emf"/><Relationship Id="rId5" Type="http://schemas.openxmlformats.org/officeDocument/2006/relationships/oleObject" Target="../embeddings/oleObject10.bin"/><Relationship Id="rId4"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Chartis Title Master">
    <p:spTree>
      <p:nvGrpSpPr>
        <p:cNvPr id="1" name=""/>
        <p:cNvGrpSpPr/>
        <p:nvPr/>
      </p:nvGrpSpPr>
      <p:grpSpPr>
        <a:xfrm>
          <a:off x="0" y="0"/>
          <a:ext cx="0" cy="0"/>
          <a:chOff x="0" y="0"/>
          <a:chExt cx="0" cy="0"/>
        </a:xfrm>
      </p:grpSpPr>
      <p:graphicFrame>
        <p:nvGraphicFramePr>
          <p:cNvPr id="15" name="Object 14" hidden="1">
            <a:extLst>
              <a:ext uri="{FF2B5EF4-FFF2-40B4-BE49-F238E27FC236}">
                <a16:creationId xmlns:a16="http://schemas.microsoft.com/office/drawing/2014/main" id="{5CEAAB6D-19CA-4691-85FD-38268F4AF945}"/>
              </a:ext>
            </a:extLst>
          </p:cNvPr>
          <p:cNvGraphicFramePr>
            <a:graphicFrameLocks noChangeAspect="1"/>
          </p:cNvGraphicFramePr>
          <p:nvPr userDrawn="1">
            <p:custDataLst>
              <p:tags r:id="rId2"/>
            </p:custDataLst>
            <p:extLst>
              <p:ext uri="{D42A27DB-BD31-4B8C-83A1-F6EECF244321}">
                <p14:modId xmlns:p14="http://schemas.microsoft.com/office/powerpoint/2010/main" val="406061383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109" name="think-cell Slide" r:id="rId5" imgW="344" imgH="344" progId="TCLayout.ActiveDocument.1">
                  <p:embed/>
                </p:oleObj>
              </mc:Choice>
              <mc:Fallback>
                <p:oleObj name="think-cell Slide" r:id="rId5" imgW="344" imgH="344" progId="TCLayout.ActiveDocument.1">
                  <p:embed/>
                  <p:pic>
                    <p:nvPicPr>
                      <p:cNvPr id="15" name="Object 14" hidden="1">
                        <a:extLst>
                          <a:ext uri="{FF2B5EF4-FFF2-40B4-BE49-F238E27FC236}">
                            <a16:creationId xmlns:a16="http://schemas.microsoft.com/office/drawing/2014/main" id="{5CEAAB6D-19CA-4691-85FD-38268F4AF945}"/>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77523F81-5288-43A8-BD7C-B0854769AF68}"/>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16" name="Rectangle 15">
            <a:extLst>
              <a:ext uri="{FF2B5EF4-FFF2-40B4-BE49-F238E27FC236}">
                <a16:creationId xmlns:a16="http://schemas.microsoft.com/office/drawing/2014/main" id="{A8939C46-638F-4788-9308-D95F85EF4102}"/>
              </a:ext>
            </a:extLst>
          </p:cNvPr>
          <p:cNvSpPr/>
          <p:nvPr userDrawn="1"/>
        </p:nvSpPr>
        <p:spPr>
          <a:xfrm>
            <a:off x="1" y="0"/>
            <a:ext cx="121849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17" name="Graphic 12">
            <a:extLst>
              <a:ext uri="{FF2B5EF4-FFF2-40B4-BE49-F238E27FC236}">
                <a16:creationId xmlns:a16="http://schemas.microsoft.com/office/drawing/2014/main" id="{6BF5F01E-FB41-49A0-9167-EB3B871AF096}"/>
              </a:ext>
            </a:extLst>
          </p:cNvPr>
          <p:cNvSpPr/>
          <p:nvPr userDrawn="1"/>
        </p:nvSpPr>
        <p:spPr>
          <a:xfrm>
            <a:off x="7379343" y="0"/>
            <a:ext cx="4826179" cy="6858000"/>
          </a:xfrm>
          <a:custGeom>
            <a:avLst/>
            <a:gdLst>
              <a:gd name="connsiteX0" fmla="*/ 2227641 w 6548808"/>
              <a:gd name="connsiteY0" fmla="*/ 0 h 6858000"/>
              <a:gd name="connsiteX1" fmla="*/ 6552614 w 6548808"/>
              <a:gd name="connsiteY1" fmla="*/ 476 h 6858000"/>
              <a:gd name="connsiteX2" fmla="*/ 6552614 w 6548808"/>
              <a:gd name="connsiteY2" fmla="*/ 6858000 h 6858000"/>
              <a:gd name="connsiteX3" fmla="*/ 0 w 6548808"/>
              <a:gd name="connsiteY3" fmla="*/ 6858000 h 6858000"/>
              <a:gd name="connsiteX4" fmla="*/ 2227641 w 6548808"/>
              <a:gd name="connsiteY4" fmla="*/ 0 h 6858000"/>
              <a:gd name="connsiteX0" fmla="*/ 2227641 w 6552614"/>
              <a:gd name="connsiteY0" fmla="*/ 0 h 6858000"/>
              <a:gd name="connsiteX1" fmla="*/ 4025074 w 6552614"/>
              <a:gd name="connsiteY1" fmla="*/ 207510 h 6858000"/>
              <a:gd name="connsiteX2" fmla="*/ 6552614 w 6552614"/>
              <a:gd name="connsiteY2" fmla="*/ 6858000 h 6858000"/>
              <a:gd name="connsiteX3" fmla="*/ 0 w 6552614"/>
              <a:gd name="connsiteY3" fmla="*/ 6858000 h 6858000"/>
              <a:gd name="connsiteX4" fmla="*/ 2227641 w 6552614"/>
              <a:gd name="connsiteY4" fmla="*/ 0 h 6858000"/>
              <a:gd name="connsiteX0" fmla="*/ 2227641 w 6552614"/>
              <a:gd name="connsiteY0" fmla="*/ 0 h 6858000"/>
              <a:gd name="connsiteX1" fmla="*/ 3619632 w 6552614"/>
              <a:gd name="connsiteY1" fmla="*/ 476 h 6858000"/>
              <a:gd name="connsiteX2" fmla="*/ 6552614 w 6552614"/>
              <a:gd name="connsiteY2" fmla="*/ 6858000 h 6858000"/>
              <a:gd name="connsiteX3" fmla="*/ 0 w 6552614"/>
              <a:gd name="connsiteY3" fmla="*/ 6858000 h 6858000"/>
              <a:gd name="connsiteX4" fmla="*/ 2227641 w 6552614"/>
              <a:gd name="connsiteY4" fmla="*/ 0 h 6858000"/>
              <a:gd name="connsiteX0" fmla="*/ 2227641 w 3619632"/>
              <a:gd name="connsiteY0" fmla="*/ 0 h 6858000"/>
              <a:gd name="connsiteX1" fmla="*/ 3619632 w 3619632"/>
              <a:gd name="connsiteY1" fmla="*/ 476 h 6858000"/>
              <a:gd name="connsiteX2" fmla="*/ 3240071 w 3619632"/>
              <a:gd name="connsiteY2" fmla="*/ 6806242 h 6858000"/>
              <a:gd name="connsiteX3" fmla="*/ 0 w 3619632"/>
              <a:gd name="connsiteY3" fmla="*/ 6858000 h 6858000"/>
              <a:gd name="connsiteX4" fmla="*/ 2227641 w 3619632"/>
              <a:gd name="connsiteY4" fmla="*/ 0 h 6858000"/>
              <a:gd name="connsiteX0" fmla="*/ 2227641 w 3619633"/>
              <a:gd name="connsiteY0" fmla="*/ 0 h 6858000"/>
              <a:gd name="connsiteX1" fmla="*/ 3619632 w 3619633"/>
              <a:gd name="connsiteY1" fmla="*/ 476 h 6858000"/>
              <a:gd name="connsiteX2" fmla="*/ 3619633 w 3619633"/>
              <a:gd name="connsiteY2" fmla="*/ 6858000 h 6858000"/>
              <a:gd name="connsiteX3" fmla="*/ 0 w 3619633"/>
              <a:gd name="connsiteY3" fmla="*/ 6858000 h 6858000"/>
              <a:gd name="connsiteX4" fmla="*/ 2227641 w 3619633"/>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19633" h="6858000">
                <a:moveTo>
                  <a:pt x="2227641" y="0"/>
                </a:moveTo>
                <a:lnTo>
                  <a:pt x="3619632" y="476"/>
                </a:lnTo>
                <a:cubicBezTo>
                  <a:pt x="3619632" y="2286317"/>
                  <a:pt x="3619633" y="4572159"/>
                  <a:pt x="3619633" y="6858000"/>
                </a:cubicBezTo>
                <a:lnTo>
                  <a:pt x="0" y="6858000"/>
                </a:lnTo>
                <a:lnTo>
                  <a:pt x="2227641" y="0"/>
                </a:lnTo>
              </a:path>
            </a:pathLst>
          </a:custGeom>
          <a:solidFill>
            <a:srgbClr val="FFFFFF"/>
          </a:solidFill>
          <a:ln w="2281"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sp>
        <p:nvSpPr>
          <p:cNvPr id="12" name="Subtitle 2">
            <a:extLst>
              <a:ext uri="{FF2B5EF4-FFF2-40B4-BE49-F238E27FC236}">
                <a16:creationId xmlns:a16="http://schemas.microsoft.com/office/drawing/2014/main" id="{75DF3627-6FC4-4937-ADBE-CA4997CB6C89}"/>
              </a:ext>
            </a:extLst>
          </p:cNvPr>
          <p:cNvSpPr>
            <a:spLocks noGrp="1"/>
          </p:cNvSpPr>
          <p:nvPr>
            <p:ph type="subTitle" idx="1" hasCustomPrompt="1"/>
          </p:nvPr>
        </p:nvSpPr>
        <p:spPr bwMode="white">
          <a:xfrm>
            <a:off x="745695" y="3766194"/>
            <a:ext cx="5613400" cy="701021"/>
          </a:xfrm>
        </p:spPr>
        <p:txBody>
          <a:bodyPr>
            <a:noAutofit/>
          </a:bodyPr>
          <a:lstStyle>
            <a:lvl1pPr marL="0" indent="0" algn="l">
              <a:buNone/>
              <a:defRPr sz="2000" i="0">
                <a:solidFill>
                  <a:schemeClr val="bg1"/>
                </a:solidFill>
                <a:latin typeface="+mj-lt"/>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Overview of Governance &amp; Policy Guidance</a:t>
            </a:r>
          </a:p>
        </p:txBody>
      </p:sp>
      <p:sp>
        <p:nvSpPr>
          <p:cNvPr id="13" name="Text Placeholder 5">
            <a:extLst>
              <a:ext uri="{FF2B5EF4-FFF2-40B4-BE49-F238E27FC236}">
                <a16:creationId xmlns:a16="http://schemas.microsoft.com/office/drawing/2014/main" id="{5D363EA3-47B1-4095-90C5-7026EC0D03F2}"/>
              </a:ext>
            </a:extLst>
          </p:cNvPr>
          <p:cNvSpPr>
            <a:spLocks noGrp="1"/>
          </p:cNvSpPr>
          <p:nvPr>
            <p:ph type="body" sz="quarter" idx="10" hasCustomPrompt="1"/>
          </p:nvPr>
        </p:nvSpPr>
        <p:spPr bwMode="white">
          <a:xfrm>
            <a:off x="745695" y="4606524"/>
            <a:ext cx="5613400" cy="373062"/>
          </a:xfrm>
        </p:spPr>
        <p:txBody>
          <a:bodyPr>
            <a:noAutofit/>
          </a:bodyPr>
          <a:lstStyle>
            <a:lvl1pPr marL="0" indent="0" algn="l" defTabSz="914400" rtl="0" eaLnBrk="1" latinLnBrk="0" hangingPunct="1">
              <a:buNone/>
              <a:defRPr lang="en-US" sz="1050" b="1" kern="1200" dirty="0">
                <a:solidFill>
                  <a:schemeClr val="bg1"/>
                </a:solidFill>
                <a:latin typeface="+mj-lt"/>
                <a:ea typeface="Verdana" panose="020B0604030504040204" pitchFamily="34" charset="0"/>
                <a:cs typeface="Verdana" panose="020B0604030504040204" pitchFamily="34" charset="0"/>
              </a:defRPr>
            </a:lvl1pPr>
          </a:lstStyle>
          <a:p>
            <a:pPr lvl="0"/>
            <a:r>
              <a:rPr lang="en-US" dirty="0"/>
              <a:t>October 28, 2021</a:t>
            </a:r>
          </a:p>
        </p:txBody>
      </p:sp>
      <p:sp>
        <p:nvSpPr>
          <p:cNvPr id="14" name="Title 3">
            <a:extLst>
              <a:ext uri="{FF2B5EF4-FFF2-40B4-BE49-F238E27FC236}">
                <a16:creationId xmlns:a16="http://schemas.microsoft.com/office/drawing/2014/main" id="{FD25C394-494F-451E-B7D9-0C407C181CBD}"/>
              </a:ext>
            </a:extLst>
          </p:cNvPr>
          <p:cNvSpPr>
            <a:spLocks noGrp="1"/>
          </p:cNvSpPr>
          <p:nvPr>
            <p:ph type="title" hasCustomPrompt="1"/>
          </p:nvPr>
        </p:nvSpPr>
        <p:spPr bwMode="white">
          <a:xfrm>
            <a:off x="745695" y="2064389"/>
            <a:ext cx="5613400" cy="1498700"/>
          </a:xfrm>
        </p:spPr>
        <p:txBody>
          <a:bodyPr vert="horz"/>
          <a:lstStyle>
            <a:lvl1pPr>
              <a:lnSpc>
                <a:spcPct val="100000"/>
              </a:lnSpc>
              <a:defRPr sz="3200" b="1">
                <a:solidFill>
                  <a:schemeClr val="bg1"/>
                </a:solidFill>
              </a:defRPr>
            </a:lvl1pPr>
          </a:lstStyle>
          <a:p>
            <a:r>
              <a:rPr lang="en-US" dirty="0"/>
              <a:t>Opioid Settlement Funding</a:t>
            </a:r>
          </a:p>
        </p:txBody>
      </p:sp>
      <p:pic>
        <p:nvPicPr>
          <p:cNvPr id="19" name="Picture 18">
            <a:extLst>
              <a:ext uri="{FF2B5EF4-FFF2-40B4-BE49-F238E27FC236}">
                <a16:creationId xmlns:a16="http://schemas.microsoft.com/office/drawing/2014/main" id="{0E6C9D6E-D16C-4C9C-A405-12A975BB847A}"/>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45067" y="585379"/>
            <a:ext cx="2573991" cy="670708"/>
          </a:xfrm>
          <a:prstGeom prst="rect">
            <a:avLst/>
          </a:prstGeom>
        </p:spPr>
      </p:pic>
      <p:pic>
        <p:nvPicPr>
          <p:cNvPr id="18" name="Picture 2" descr="Nursing Home Diversion &amp;amp; Transition Program">
            <a:extLst>
              <a:ext uri="{FF2B5EF4-FFF2-40B4-BE49-F238E27FC236}">
                <a16:creationId xmlns:a16="http://schemas.microsoft.com/office/drawing/2014/main" id="{5CB78974-4357-491D-978D-255A4521B08F}"/>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10457646" y="5503607"/>
            <a:ext cx="1328046" cy="10773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2022981"/>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4_Chartis Divider Marigold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1325"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white">
          <a:xfrm>
            <a:off x="655609" y="3137927"/>
            <a:ext cx="11340860" cy="582147"/>
          </a:xfrm>
        </p:spPr>
        <p:txBody>
          <a:bodyPr anchor="t">
            <a:noAutofit/>
          </a:bodyPr>
          <a:lstStyle>
            <a:lvl1pPr algn="l">
              <a:defRPr lang="en-US" sz="3200" b="0" kern="1200" dirty="0">
                <a:solidFill>
                  <a:schemeClr val="bg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white">
          <a:xfrm>
            <a:off x="655607" y="2546645"/>
            <a:ext cx="11340860" cy="582147"/>
          </a:xfrm>
        </p:spPr>
        <p:txBody>
          <a:bodyPr anchor="b"/>
          <a:lstStyle>
            <a:lvl1pPr marL="0" indent="0">
              <a:buNone/>
              <a:defRPr b="1" cap="all" baseline="0">
                <a:solidFill>
                  <a:schemeClr val="accent2"/>
                </a:solidFill>
              </a:defRPr>
            </a:lvl1pPr>
          </a:lstStyle>
          <a:p>
            <a:pPr lvl="0"/>
            <a:r>
              <a:rPr lang="en-US" dirty="0"/>
              <a:t>Click to edit highlight text</a:t>
            </a:r>
          </a:p>
        </p:txBody>
      </p:sp>
    </p:spTree>
    <p:extLst>
      <p:ext uri="{BB962C8B-B14F-4D97-AF65-F5344CB8AC3E}">
        <p14:creationId xmlns:p14="http://schemas.microsoft.com/office/powerpoint/2010/main" val="4147224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4_Chartis Divider Aqua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2349"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white">
          <a:xfrm>
            <a:off x="655609" y="3137927"/>
            <a:ext cx="11340860" cy="582147"/>
          </a:xfrm>
        </p:spPr>
        <p:txBody>
          <a:bodyPr anchor="t">
            <a:noAutofit/>
          </a:bodyPr>
          <a:lstStyle>
            <a:lvl1pPr algn="l">
              <a:defRPr lang="en-US" sz="3200" b="0" kern="1200" dirty="0">
                <a:solidFill>
                  <a:schemeClr val="bg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white">
          <a:xfrm>
            <a:off x="655607" y="2546645"/>
            <a:ext cx="11340860" cy="582147"/>
          </a:xfrm>
        </p:spPr>
        <p:txBody>
          <a:bodyPr anchor="b"/>
          <a:lstStyle>
            <a:lvl1pPr marL="0" indent="0">
              <a:buNone/>
              <a:defRPr b="1" cap="all" baseline="0">
                <a:solidFill>
                  <a:schemeClr val="accent3"/>
                </a:solidFill>
              </a:defRPr>
            </a:lvl1pPr>
          </a:lstStyle>
          <a:p>
            <a:pPr lvl="0"/>
            <a:r>
              <a:rPr lang="en-US" dirty="0"/>
              <a:t>Click to edit highlight text</a:t>
            </a:r>
          </a:p>
        </p:txBody>
      </p:sp>
    </p:spTree>
    <p:extLst>
      <p:ext uri="{BB962C8B-B14F-4D97-AF65-F5344CB8AC3E}">
        <p14:creationId xmlns:p14="http://schemas.microsoft.com/office/powerpoint/2010/main" val="1135274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5_Chartis Divider Blue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extLst>
              <p:ext uri="{D42A27DB-BD31-4B8C-83A1-F6EECF244321}">
                <p14:modId xmlns:p14="http://schemas.microsoft.com/office/powerpoint/2010/main" val="427271119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3373"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Gray">
          <a:xfrm>
            <a:off x="655609" y="3137927"/>
            <a:ext cx="11340860" cy="582147"/>
          </a:xfrm>
        </p:spPr>
        <p:txBody>
          <a:bodyPr anchor="t">
            <a:noAutofit/>
          </a:bodyPr>
          <a:lstStyle>
            <a:lvl1pPr algn="l">
              <a:defRPr lang="en-US" sz="3200" b="0" kern="1200" dirty="0">
                <a:solidFill>
                  <a:schemeClr val="accent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blackGray">
          <a:xfrm>
            <a:off x="655609" y="2555780"/>
            <a:ext cx="11340860" cy="582147"/>
          </a:xfrm>
        </p:spPr>
        <p:txBody>
          <a:bodyPr anchor="b"/>
          <a:lstStyle>
            <a:lvl1pPr marL="0" indent="0">
              <a:buNone/>
              <a:defRPr b="1" cap="all" baseline="0">
                <a:solidFill>
                  <a:schemeClr val="accent1"/>
                </a:solidFill>
              </a:defRPr>
            </a:lvl1pPr>
          </a:lstStyle>
          <a:p>
            <a:pPr lvl="0"/>
            <a:r>
              <a:rPr lang="en-US" dirty="0"/>
              <a:t>Click to edit highlight text</a:t>
            </a:r>
          </a:p>
        </p:txBody>
      </p:sp>
    </p:spTree>
    <p:extLst>
      <p:ext uri="{BB962C8B-B14F-4D97-AF65-F5344CB8AC3E}">
        <p14:creationId xmlns:p14="http://schemas.microsoft.com/office/powerpoint/2010/main" val="2363202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6_Chartis Divider Chartreuse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extLst>
              <p:ext uri="{D42A27DB-BD31-4B8C-83A1-F6EECF244321}">
                <p14:modId xmlns:p14="http://schemas.microsoft.com/office/powerpoint/2010/main" val="342389023"/>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4397"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Gray">
          <a:xfrm>
            <a:off x="655609" y="3137927"/>
            <a:ext cx="11340860" cy="582147"/>
          </a:xfrm>
        </p:spPr>
        <p:txBody>
          <a:bodyPr anchor="t">
            <a:noAutofit/>
          </a:bodyPr>
          <a:lstStyle>
            <a:lvl1pPr algn="l">
              <a:defRPr lang="en-US" sz="3200" b="0" kern="1200" dirty="0">
                <a:solidFill>
                  <a:schemeClr val="accent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blackGray">
          <a:xfrm>
            <a:off x="655609" y="2555780"/>
            <a:ext cx="11340860" cy="582147"/>
          </a:xfrm>
        </p:spPr>
        <p:txBody>
          <a:bodyPr anchor="b"/>
          <a:lstStyle>
            <a:lvl1pPr marL="0" indent="0">
              <a:buNone/>
              <a:defRPr b="1" cap="all" baseline="0">
                <a:solidFill>
                  <a:schemeClr val="accent4"/>
                </a:solidFill>
              </a:defRPr>
            </a:lvl1pPr>
          </a:lstStyle>
          <a:p>
            <a:pPr lvl="0"/>
            <a:r>
              <a:rPr lang="en-US" dirty="0"/>
              <a:t>Click to edit highlight text</a:t>
            </a:r>
          </a:p>
        </p:txBody>
      </p:sp>
    </p:spTree>
    <p:extLst>
      <p:ext uri="{BB962C8B-B14F-4D97-AF65-F5344CB8AC3E}">
        <p14:creationId xmlns:p14="http://schemas.microsoft.com/office/powerpoint/2010/main" val="12484414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5_Chartis Divider Salmon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5421"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Gray">
          <a:xfrm>
            <a:off x="655609" y="3137927"/>
            <a:ext cx="11340860" cy="582147"/>
          </a:xfrm>
        </p:spPr>
        <p:txBody>
          <a:bodyPr anchor="t">
            <a:noAutofit/>
          </a:bodyPr>
          <a:lstStyle>
            <a:lvl1pPr algn="l">
              <a:defRPr lang="en-US" sz="3200" b="0" kern="1200" dirty="0">
                <a:solidFill>
                  <a:schemeClr val="accent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blackGray">
          <a:xfrm>
            <a:off x="655609" y="2555780"/>
            <a:ext cx="11340860" cy="582147"/>
          </a:xfrm>
        </p:spPr>
        <p:txBody>
          <a:bodyPr anchor="b"/>
          <a:lstStyle>
            <a:lvl1pPr marL="0" indent="0">
              <a:buNone/>
              <a:defRPr b="1" cap="all" baseline="0">
                <a:solidFill>
                  <a:schemeClr val="accent5"/>
                </a:solidFill>
              </a:defRPr>
            </a:lvl1pPr>
          </a:lstStyle>
          <a:p>
            <a:pPr lvl="0"/>
            <a:r>
              <a:rPr lang="en-US" dirty="0"/>
              <a:t>Click to edit highlight text</a:t>
            </a:r>
          </a:p>
        </p:txBody>
      </p:sp>
    </p:spTree>
    <p:extLst>
      <p:ext uri="{BB962C8B-B14F-4D97-AF65-F5344CB8AC3E}">
        <p14:creationId xmlns:p14="http://schemas.microsoft.com/office/powerpoint/2010/main" val="10089445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5_Chartis Divider Marigold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6445"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Gray">
          <a:xfrm>
            <a:off x="655609" y="3137927"/>
            <a:ext cx="11340860" cy="582147"/>
          </a:xfrm>
        </p:spPr>
        <p:txBody>
          <a:bodyPr anchor="t">
            <a:noAutofit/>
          </a:bodyPr>
          <a:lstStyle>
            <a:lvl1pPr algn="l">
              <a:defRPr lang="en-US" sz="3200" b="0" kern="1200" dirty="0">
                <a:solidFill>
                  <a:schemeClr val="accent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blackGray">
          <a:xfrm>
            <a:off x="655609" y="2555780"/>
            <a:ext cx="11340860" cy="582147"/>
          </a:xfrm>
        </p:spPr>
        <p:txBody>
          <a:bodyPr anchor="b"/>
          <a:lstStyle>
            <a:lvl1pPr marL="0" indent="0">
              <a:buNone/>
              <a:defRPr b="1" cap="all" baseline="0">
                <a:solidFill>
                  <a:schemeClr val="accent2"/>
                </a:solidFill>
              </a:defRPr>
            </a:lvl1pPr>
          </a:lstStyle>
          <a:p>
            <a:pPr lvl="0"/>
            <a:r>
              <a:rPr lang="en-US" dirty="0"/>
              <a:t>Click to edit highlight text</a:t>
            </a:r>
          </a:p>
        </p:txBody>
      </p:sp>
    </p:spTree>
    <p:extLst>
      <p:ext uri="{BB962C8B-B14F-4D97-AF65-F5344CB8AC3E}">
        <p14:creationId xmlns:p14="http://schemas.microsoft.com/office/powerpoint/2010/main" val="606959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5_Chartis Divider Aqua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7469"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Gray">
          <a:xfrm>
            <a:off x="655609" y="3137927"/>
            <a:ext cx="11340860" cy="582147"/>
          </a:xfrm>
        </p:spPr>
        <p:txBody>
          <a:bodyPr anchor="t">
            <a:noAutofit/>
          </a:bodyPr>
          <a:lstStyle>
            <a:lvl1pPr algn="l">
              <a:defRPr lang="en-US" sz="3200" b="0" kern="1200" dirty="0">
                <a:solidFill>
                  <a:schemeClr val="accent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blackGray">
          <a:xfrm>
            <a:off x="655609" y="2555780"/>
            <a:ext cx="11340860" cy="582147"/>
          </a:xfrm>
        </p:spPr>
        <p:txBody>
          <a:bodyPr anchor="b"/>
          <a:lstStyle>
            <a:lvl1pPr marL="0" indent="0">
              <a:buNone/>
              <a:defRPr b="1" cap="all" baseline="0">
                <a:solidFill>
                  <a:schemeClr val="accent3"/>
                </a:solidFill>
              </a:defRPr>
            </a:lvl1pPr>
          </a:lstStyle>
          <a:p>
            <a:pPr lvl="0"/>
            <a:r>
              <a:rPr lang="en-US" dirty="0"/>
              <a:t>Click to edit highlight text</a:t>
            </a:r>
          </a:p>
        </p:txBody>
      </p:sp>
    </p:spTree>
    <p:extLst>
      <p:ext uri="{BB962C8B-B14F-4D97-AF65-F5344CB8AC3E}">
        <p14:creationId xmlns:p14="http://schemas.microsoft.com/office/powerpoint/2010/main" val="454751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6_Chartis Divider">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8493"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6" name="Rectangle 5">
            <a:extLst>
              <a:ext uri="{FF2B5EF4-FFF2-40B4-BE49-F238E27FC236}">
                <a16:creationId xmlns:a16="http://schemas.microsoft.com/office/drawing/2014/main" id="{B0CD1A32-8270-44A3-9FAC-D00C409F1C8A}"/>
              </a:ext>
            </a:extLst>
          </p:cNvPr>
          <p:cNvSpPr/>
          <p:nvPr userDrawn="1"/>
        </p:nvSpPr>
        <p:spPr bwMode="white">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7" name="Freeform: Shape 6">
            <a:extLst>
              <a:ext uri="{FF2B5EF4-FFF2-40B4-BE49-F238E27FC236}">
                <a16:creationId xmlns:a16="http://schemas.microsoft.com/office/drawing/2014/main" id="{6A23BD35-1D90-49D9-A8BD-4D7B6C14F6BD}"/>
              </a:ext>
            </a:extLst>
          </p:cNvPr>
          <p:cNvSpPr/>
          <p:nvPr/>
        </p:nvSpPr>
        <p:spPr>
          <a:xfrm>
            <a:off x="3" y="2534195"/>
            <a:ext cx="12191997"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chemeClr val="accent1"/>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2" name="Title 1"/>
          <p:cNvSpPr>
            <a:spLocks noGrp="1"/>
          </p:cNvSpPr>
          <p:nvPr>
            <p:ph type="title"/>
          </p:nvPr>
        </p:nvSpPr>
        <p:spPr bwMode="white">
          <a:xfrm>
            <a:off x="586594" y="3369216"/>
            <a:ext cx="10673753"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a:xfrm>
            <a:off x="586594" y="2774593"/>
            <a:ext cx="10673753" cy="582147"/>
          </a:xfrm>
        </p:spPr>
        <p:txBody>
          <a:bodyPr anchor="b"/>
          <a:lstStyle>
            <a:lvl1pPr marL="0" indent="0">
              <a:buNone/>
              <a:defRPr b="1" cap="all" baseline="0">
                <a:solidFill>
                  <a:schemeClr val="bg1"/>
                </a:solidFill>
              </a:defRPr>
            </a:lvl1pPr>
          </a:lstStyle>
          <a:p>
            <a:pPr lvl="0"/>
            <a:r>
              <a:rPr lang="en-US" dirty="0"/>
              <a:t>Click to edit highlight text</a:t>
            </a:r>
          </a:p>
        </p:txBody>
      </p:sp>
    </p:spTree>
    <p:extLst>
      <p:ext uri="{BB962C8B-B14F-4D97-AF65-F5344CB8AC3E}">
        <p14:creationId xmlns:p14="http://schemas.microsoft.com/office/powerpoint/2010/main" val="32855476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5_Chartis Divider Chartreuse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9517"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6" name="Rectangle 5">
            <a:extLst>
              <a:ext uri="{FF2B5EF4-FFF2-40B4-BE49-F238E27FC236}">
                <a16:creationId xmlns:a16="http://schemas.microsoft.com/office/drawing/2014/main" id="{B0CD1A32-8270-44A3-9FAC-D00C409F1C8A}"/>
              </a:ext>
            </a:extLst>
          </p:cNvPr>
          <p:cNvSpPr/>
          <p:nvPr userDrawn="1"/>
        </p:nvSpPr>
        <p:spPr bwMode="white">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7" name="Freeform: Shape 6">
            <a:extLst>
              <a:ext uri="{FF2B5EF4-FFF2-40B4-BE49-F238E27FC236}">
                <a16:creationId xmlns:a16="http://schemas.microsoft.com/office/drawing/2014/main" id="{6A23BD35-1D90-49D9-A8BD-4D7B6C14F6BD}"/>
              </a:ext>
            </a:extLst>
          </p:cNvPr>
          <p:cNvSpPr/>
          <p:nvPr/>
        </p:nvSpPr>
        <p:spPr>
          <a:xfrm>
            <a:off x="3" y="2534195"/>
            <a:ext cx="12191997"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chemeClr val="accent1"/>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2" name="Title 1"/>
          <p:cNvSpPr>
            <a:spLocks noGrp="1"/>
          </p:cNvSpPr>
          <p:nvPr>
            <p:ph type="title"/>
          </p:nvPr>
        </p:nvSpPr>
        <p:spPr bwMode="white">
          <a:xfrm>
            <a:off x="586594" y="3369216"/>
            <a:ext cx="10673753"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a:xfrm>
            <a:off x="586594" y="2774593"/>
            <a:ext cx="10673753" cy="582147"/>
          </a:xfrm>
        </p:spPr>
        <p:txBody>
          <a:bodyPr anchor="b"/>
          <a:lstStyle>
            <a:lvl1pPr marL="0" indent="0">
              <a:buNone/>
              <a:defRPr b="1" cap="all" baseline="0">
                <a:solidFill>
                  <a:schemeClr val="accent4"/>
                </a:solidFill>
              </a:defRPr>
            </a:lvl1pPr>
          </a:lstStyle>
          <a:p>
            <a:pPr lvl="0"/>
            <a:r>
              <a:rPr lang="en-US" dirty="0"/>
              <a:t>Click to edit highlight text</a:t>
            </a:r>
          </a:p>
        </p:txBody>
      </p:sp>
    </p:spTree>
    <p:extLst>
      <p:ext uri="{BB962C8B-B14F-4D97-AF65-F5344CB8AC3E}">
        <p14:creationId xmlns:p14="http://schemas.microsoft.com/office/powerpoint/2010/main" val="18166360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6_Chartis Divider Salmon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0541"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6" name="Rectangle 5">
            <a:extLst>
              <a:ext uri="{FF2B5EF4-FFF2-40B4-BE49-F238E27FC236}">
                <a16:creationId xmlns:a16="http://schemas.microsoft.com/office/drawing/2014/main" id="{B0CD1A32-8270-44A3-9FAC-D00C409F1C8A}"/>
              </a:ext>
            </a:extLst>
          </p:cNvPr>
          <p:cNvSpPr/>
          <p:nvPr userDrawn="1"/>
        </p:nvSpPr>
        <p:spPr bwMode="white">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7" name="Freeform: Shape 6">
            <a:extLst>
              <a:ext uri="{FF2B5EF4-FFF2-40B4-BE49-F238E27FC236}">
                <a16:creationId xmlns:a16="http://schemas.microsoft.com/office/drawing/2014/main" id="{6A23BD35-1D90-49D9-A8BD-4D7B6C14F6BD}"/>
              </a:ext>
            </a:extLst>
          </p:cNvPr>
          <p:cNvSpPr/>
          <p:nvPr/>
        </p:nvSpPr>
        <p:spPr>
          <a:xfrm>
            <a:off x="3" y="2534195"/>
            <a:ext cx="12191997"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chemeClr val="accent1"/>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2" name="Title 1"/>
          <p:cNvSpPr>
            <a:spLocks noGrp="1"/>
          </p:cNvSpPr>
          <p:nvPr>
            <p:ph type="title"/>
          </p:nvPr>
        </p:nvSpPr>
        <p:spPr bwMode="white">
          <a:xfrm>
            <a:off x="586594" y="3369216"/>
            <a:ext cx="10673753"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a:xfrm>
            <a:off x="586594" y="2774593"/>
            <a:ext cx="10673753" cy="582147"/>
          </a:xfrm>
        </p:spPr>
        <p:txBody>
          <a:bodyPr anchor="b"/>
          <a:lstStyle>
            <a:lvl1pPr marL="0" indent="0">
              <a:buNone/>
              <a:defRPr b="1" cap="all" baseline="0">
                <a:solidFill>
                  <a:schemeClr val="accent5"/>
                </a:solidFill>
              </a:defRPr>
            </a:lvl1pPr>
          </a:lstStyle>
          <a:p>
            <a:pPr lvl="0"/>
            <a:r>
              <a:rPr lang="en-US" dirty="0"/>
              <a:t>Click to edit highlight text</a:t>
            </a:r>
          </a:p>
        </p:txBody>
      </p:sp>
    </p:spTree>
    <p:extLst>
      <p:ext uri="{BB962C8B-B14F-4D97-AF65-F5344CB8AC3E}">
        <p14:creationId xmlns:p14="http://schemas.microsoft.com/office/powerpoint/2010/main" val="3800615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Chartis Title Master">
    <p:spTree>
      <p:nvGrpSpPr>
        <p:cNvPr id="1" name=""/>
        <p:cNvGrpSpPr/>
        <p:nvPr/>
      </p:nvGrpSpPr>
      <p:grpSpPr>
        <a:xfrm>
          <a:off x="0" y="0"/>
          <a:ext cx="0" cy="0"/>
          <a:chOff x="0" y="0"/>
          <a:chExt cx="0" cy="0"/>
        </a:xfrm>
      </p:grpSpPr>
      <p:graphicFrame>
        <p:nvGraphicFramePr>
          <p:cNvPr id="15" name="Object 14" hidden="1">
            <a:extLst>
              <a:ext uri="{FF2B5EF4-FFF2-40B4-BE49-F238E27FC236}">
                <a16:creationId xmlns:a16="http://schemas.microsoft.com/office/drawing/2014/main" id="{5CEAAB6D-19CA-4691-85FD-38268F4AF945}"/>
              </a:ext>
            </a:extLst>
          </p:cNvPr>
          <p:cNvGraphicFramePr>
            <a:graphicFrameLocks noChangeAspect="1"/>
          </p:cNvGraphicFramePr>
          <p:nvPr userDrawn="1">
            <p:custDataLst>
              <p:tags r:id="rId2"/>
            </p:custDataLst>
            <p:extLst>
              <p:ext uri="{D42A27DB-BD31-4B8C-83A1-F6EECF244321}">
                <p14:modId xmlns:p14="http://schemas.microsoft.com/office/powerpoint/2010/main" val="336442738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133" name="think-cell Slide" r:id="rId5" imgW="344" imgH="344" progId="TCLayout.ActiveDocument.1">
                  <p:embed/>
                </p:oleObj>
              </mc:Choice>
              <mc:Fallback>
                <p:oleObj name="think-cell Slide" r:id="rId5" imgW="344" imgH="344" progId="TCLayout.ActiveDocument.1">
                  <p:embed/>
                  <p:pic>
                    <p:nvPicPr>
                      <p:cNvPr id="15" name="Object 14" hidden="1">
                        <a:extLst>
                          <a:ext uri="{FF2B5EF4-FFF2-40B4-BE49-F238E27FC236}">
                            <a16:creationId xmlns:a16="http://schemas.microsoft.com/office/drawing/2014/main" id="{5CEAAB6D-19CA-4691-85FD-38268F4AF945}"/>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11" name="Rectangle 10" hidden="1">
            <a:extLst>
              <a:ext uri="{FF2B5EF4-FFF2-40B4-BE49-F238E27FC236}">
                <a16:creationId xmlns:a16="http://schemas.microsoft.com/office/drawing/2014/main" id="{77523F81-5288-43A8-BD7C-B0854769AF68}"/>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1"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12" name="Subtitle 2">
            <a:extLst>
              <a:ext uri="{FF2B5EF4-FFF2-40B4-BE49-F238E27FC236}">
                <a16:creationId xmlns:a16="http://schemas.microsoft.com/office/drawing/2014/main" id="{75DF3627-6FC4-4937-ADBE-CA4997CB6C89}"/>
              </a:ext>
            </a:extLst>
          </p:cNvPr>
          <p:cNvSpPr>
            <a:spLocks noGrp="1"/>
          </p:cNvSpPr>
          <p:nvPr>
            <p:ph type="subTitle" idx="1"/>
          </p:nvPr>
        </p:nvSpPr>
        <p:spPr bwMode="black">
          <a:xfrm>
            <a:off x="745697" y="3766194"/>
            <a:ext cx="5613400" cy="701021"/>
          </a:xfrm>
        </p:spPr>
        <p:txBody>
          <a:bodyPr>
            <a:noAutofit/>
          </a:bodyPr>
          <a:lstStyle>
            <a:lvl1pPr marL="0" indent="0" algn="l">
              <a:buNone/>
              <a:defRPr sz="2000" i="0">
                <a:solidFill>
                  <a:schemeClr val="accent1"/>
                </a:solidFill>
                <a:latin typeface="+mj-lt"/>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Text Placeholder 5">
            <a:extLst>
              <a:ext uri="{FF2B5EF4-FFF2-40B4-BE49-F238E27FC236}">
                <a16:creationId xmlns:a16="http://schemas.microsoft.com/office/drawing/2014/main" id="{5D363EA3-47B1-4095-90C5-7026EC0D03F2}"/>
              </a:ext>
            </a:extLst>
          </p:cNvPr>
          <p:cNvSpPr>
            <a:spLocks noGrp="1"/>
          </p:cNvSpPr>
          <p:nvPr>
            <p:ph type="body" sz="quarter" idx="10" hasCustomPrompt="1"/>
          </p:nvPr>
        </p:nvSpPr>
        <p:spPr bwMode="white">
          <a:xfrm>
            <a:off x="745696" y="4606524"/>
            <a:ext cx="5613400" cy="373062"/>
          </a:xfrm>
        </p:spPr>
        <p:txBody>
          <a:bodyPr>
            <a:noAutofit/>
          </a:bodyPr>
          <a:lstStyle>
            <a:lvl1pPr marL="0" indent="0" algn="l" defTabSz="914400" rtl="0" eaLnBrk="1" latinLnBrk="0" hangingPunct="1">
              <a:buNone/>
              <a:defRPr lang="en-US" sz="1050" b="1" kern="1200" dirty="0">
                <a:solidFill>
                  <a:schemeClr val="accent1"/>
                </a:solidFill>
                <a:latin typeface="+mj-lt"/>
                <a:ea typeface="Verdana" panose="020B0604030504040204" pitchFamily="34" charset="0"/>
                <a:cs typeface="Verdana" panose="020B0604030504040204" pitchFamily="34" charset="0"/>
              </a:defRPr>
            </a:lvl1pPr>
          </a:lstStyle>
          <a:p>
            <a:pPr lvl="0"/>
            <a:r>
              <a:rPr lang="en-US" dirty="0"/>
              <a:t>CLICK TO INSERT DATE</a:t>
            </a:r>
          </a:p>
        </p:txBody>
      </p:sp>
      <p:sp>
        <p:nvSpPr>
          <p:cNvPr id="14" name="Title 3">
            <a:extLst>
              <a:ext uri="{FF2B5EF4-FFF2-40B4-BE49-F238E27FC236}">
                <a16:creationId xmlns:a16="http://schemas.microsoft.com/office/drawing/2014/main" id="{FD25C394-494F-451E-B7D9-0C407C181CBD}"/>
              </a:ext>
            </a:extLst>
          </p:cNvPr>
          <p:cNvSpPr>
            <a:spLocks noGrp="1"/>
          </p:cNvSpPr>
          <p:nvPr>
            <p:ph type="title"/>
          </p:nvPr>
        </p:nvSpPr>
        <p:spPr bwMode="black">
          <a:xfrm>
            <a:off x="745695" y="2064389"/>
            <a:ext cx="5613400" cy="1498700"/>
          </a:xfrm>
        </p:spPr>
        <p:txBody>
          <a:bodyPr/>
          <a:lstStyle>
            <a:lvl1pPr>
              <a:lnSpc>
                <a:spcPct val="100000"/>
              </a:lnSpc>
              <a:defRPr sz="3200" b="1">
                <a:solidFill>
                  <a:schemeClr val="accent1"/>
                </a:solidFill>
              </a:defRPr>
            </a:lvl1pPr>
          </a:lstStyle>
          <a:p>
            <a:r>
              <a:rPr lang="en-US"/>
              <a:t>Click to edit Master title style</a:t>
            </a:r>
            <a:endParaRPr lang="en-US" dirty="0"/>
          </a:p>
        </p:txBody>
      </p:sp>
      <p:pic>
        <p:nvPicPr>
          <p:cNvPr id="19" name="Picture 18">
            <a:extLst>
              <a:ext uri="{FF2B5EF4-FFF2-40B4-BE49-F238E27FC236}">
                <a16:creationId xmlns:a16="http://schemas.microsoft.com/office/drawing/2014/main" id="{0E6C9D6E-D16C-4C9C-A405-12A975BB847A}"/>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45067" y="585379"/>
            <a:ext cx="2124004" cy="735712"/>
          </a:xfrm>
          <a:prstGeom prst="rect">
            <a:avLst/>
          </a:prstGeom>
        </p:spPr>
      </p:pic>
      <p:pic>
        <p:nvPicPr>
          <p:cNvPr id="2" name="Graphic 1">
            <a:extLst>
              <a:ext uri="{FF2B5EF4-FFF2-40B4-BE49-F238E27FC236}">
                <a16:creationId xmlns:a16="http://schemas.microsoft.com/office/drawing/2014/main" id="{10ADD535-05D6-4DCC-AA98-0B460F4A8A87}"/>
              </a:ext>
            </a:extLst>
          </p:cNvPr>
          <p:cNvPicPr>
            <a:picLocks noChangeAspect="1"/>
          </p:cNvPicPr>
          <p:nvPr userDrawn="1"/>
        </p:nvPicPr>
        <p:blipFill rotWithShape="1">
          <a:blip r:embed="rId8">
            <a:extLst>
              <a:ext uri="{96DAC541-7B7A-43D3-8B79-37D633B846F1}">
                <asvg:svgBlip xmlns:asvg="http://schemas.microsoft.com/office/drawing/2016/SVG/main" r:embed="rId9"/>
              </a:ext>
            </a:extLst>
          </a:blip>
          <a:srcRect r="35760"/>
          <a:stretch/>
        </p:blipFill>
        <p:spPr>
          <a:xfrm>
            <a:off x="6578601" y="0"/>
            <a:ext cx="5613400" cy="6858000"/>
          </a:xfrm>
          <a:prstGeom prst="rect">
            <a:avLst/>
          </a:prstGeom>
        </p:spPr>
      </p:pic>
      <p:sp>
        <p:nvSpPr>
          <p:cNvPr id="6" name="Picture Placeholder 5">
            <a:extLst>
              <a:ext uri="{FF2B5EF4-FFF2-40B4-BE49-F238E27FC236}">
                <a16:creationId xmlns:a16="http://schemas.microsoft.com/office/drawing/2014/main" id="{238CBF01-616E-4147-B456-332B040827B6}"/>
              </a:ext>
            </a:extLst>
          </p:cNvPr>
          <p:cNvSpPr>
            <a:spLocks noGrp="1"/>
          </p:cNvSpPr>
          <p:nvPr>
            <p:ph type="pic" sz="quarter" idx="11" hasCustomPrompt="1"/>
          </p:nvPr>
        </p:nvSpPr>
        <p:spPr>
          <a:xfrm>
            <a:off x="745068" y="5389805"/>
            <a:ext cx="3103033" cy="1019175"/>
          </a:xfrm>
        </p:spPr>
        <p:txBody>
          <a:bodyPr anchor="ctr"/>
          <a:lstStyle>
            <a:lvl1pPr marL="0" indent="0" algn="ctr">
              <a:buNone/>
              <a:defRPr sz="1600"/>
            </a:lvl1pPr>
          </a:lstStyle>
          <a:p>
            <a:r>
              <a:rPr lang="en-US" dirty="0"/>
              <a:t>Click to insert client logo</a:t>
            </a:r>
          </a:p>
        </p:txBody>
      </p:sp>
    </p:spTree>
    <p:extLst>
      <p:ext uri="{BB962C8B-B14F-4D97-AF65-F5344CB8AC3E}">
        <p14:creationId xmlns:p14="http://schemas.microsoft.com/office/powerpoint/2010/main" val="2714744891"/>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Chartis Divider Marigold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1565"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6" name="Rectangle 5">
            <a:extLst>
              <a:ext uri="{FF2B5EF4-FFF2-40B4-BE49-F238E27FC236}">
                <a16:creationId xmlns:a16="http://schemas.microsoft.com/office/drawing/2014/main" id="{B0CD1A32-8270-44A3-9FAC-D00C409F1C8A}"/>
              </a:ext>
            </a:extLst>
          </p:cNvPr>
          <p:cNvSpPr/>
          <p:nvPr userDrawn="1"/>
        </p:nvSpPr>
        <p:spPr bwMode="white">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7" name="Freeform: Shape 6">
            <a:extLst>
              <a:ext uri="{FF2B5EF4-FFF2-40B4-BE49-F238E27FC236}">
                <a16:creationId xmlns:a16="http://schemas.microsoft.com/office/drawing/2014/main" id="{6A23BD35-1D90-49D9-A8BD-4D7B6C14F6BD}"/>
              </a:ext>
            </a:extLst>
          </p:cNvPr>
          <p:cNvSpPr/>
          <p:nvPr/>
        </p:nvSpPr>
        <p:spPr>
          <a:xfrm>
            <a:off x="3" y="2534195"/>
            <a:ext cx="12191997"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chemeClr val="accent1"/>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B93E"/>
              </a:solidFill>
              <a:effectLst/>
              <a:uLnTx/>
              <a:uFillTx/>
              <a:latin typeface="Segoe UI Semibold"/>
              <a:ea typeface="+mn-ea"/>
              <a:cs typeface="+mn-cs"/>
            </a:endParaRPr>
          </a:p>
        </p:txBody>
      </p:sp>
      <p:sp>
        <p:nvSpPr>
          <p:cNvPr id="2" name="Title 1"/>
          <p:cNvSpPr>
            <a:spLocks noGrp="1"/>
          </p:cNvSpPr>
          <p:nvPr>
            <p:ph type="title"/>
          </p:nvPr>
        </p:nvSpPr>
        <p:spPr bwMode="white">
          <a:xfrm>
            <a:off x="586594" y="3369216"/>
            <a:ext cx="10673753"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a:xfrm>
            <a:off x="586594" y="2774593"/>
            <a:ext cx="10673753" cy="582147"/>
          </a:xfrm>
        </p:spPr>
        <p:txBody>
          <a:bodyPr anchor="b"/>
          <a:lstStyle>
            <a:lvl1pPr marL="0" indent="0">
              <a:buNone/>
              <a:defRPr b="1" cap="all" baseline="0">
                <a:solidFill>
                  <a:schemeClr val="accent2"/>
                </a:solidFill>
              </a:defRPr>
            </a:lvl1pPr>
          </a:lstStyle>
          <a:p>
            <a:pPr lvl="0"/>
            <a:r>
              <a:rPr lang="en-US" dirty="0"/>
              <a:t>Click to edit highlight text</a:t>
            </a:r>
          </a:p>
        </p:txBody>
      </p:sp>
    </p:spTree>
    <p:extLst>
      <p:ext uri="{BB962C8B-B14F-4D97-AF65-F5344CB8AC3E}">
        <p14:creationId xmlns:p14="http://schemas.microsoft.com/office/powerpoint/2010/main" val="24198957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6_Chartis Divider Aqua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2589"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6" name="Rectangle 5">
            <a:extLst>
              <a:ext uri="{FF2B5EF4-FFF2-40B4-BE49-F238E27FC236}">
                <a16:creationId xmlns:a16="http://schemas.microsoft.com/office/drawing/2014/main" id="{B0CD1A32-8270-44A3-9FAC-D00C409F1C8A}"/>
              </a:ext>
            </a:extLst>
          </p:cNvPr>
          <p:cNvSpPr/>
          <p:nvPr userDrawn="1"/>
        </p:nvSpPr>
        <p:spPr bwMode="white">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Segoe UI Semibold"/>
              <a:ea typeface="+mn-ea"/>
              <a:cs typeface="+mn-cs"/>
            </a:endParaRPr>
          </a:p>
        </p:txBody>
      </p:sp>
      <p:sp>
        <p:nvSpPr>
          <p:cNvPr id="7" name="Freeform: Shape 6">
            <a:extLst>
              <a:ext uri="{FF2B5EF4-FFF2-40B4-BE49-F238E27FC236}">
                <a16:creationId xmlns:a16="http://schemas.microsoft.com/office/drawing/2014/main" id="{6A23BD35-1D90-49D9-A8BD-4D7B6C14F6BD}"/>
              </a:ext>
            </a:extLst>
          </p:cNvPr>
          <p:cNvSpPr/>
          <p:nvPr/>
        </p:nvSpPr>
        <p:spPr>
          <a:xfrm>
            <a:off x="3" y="2534195"/>
            <a:ext cx="12191997"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chemeClr val="accent1"/>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B93E"/>
              </a:solidFill>
              <a:effectLst/>
              <a:uLnTx/>
              <a:uFillTx/>
              <a:latin typeface="Segoe UI Semibold"/>
              <a:ea typeface="+mn-ea"/>
              <a:cs typeface="+mn-cs"/>
            </a:endParaRPr>
          </a:p>
        </p:txBody>
      </p:sp>
      <p:sp>
        <p:nvSpPr>
          <p:cNvPr id="2" name="Title 1"/>
          <p:cNvSpPr>
            <a:spLocks noGrp="1"/>
          </p:cNvSpPr>
          <p:nvPr>
            <p:ph type="title"/>
          </p:nvPr>
        </p:nvSpPr>
        <p:spPr bwMode="white">
          <a:xfrm>
            <a:off x="586594" y="3369216"/>
            <a:ext cx="10673753"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a:xfrm>
            <a:off x="586594" y="2774593"/>
            <a:ext cx="10673753" cy="582147"/>
          </a:xfrm>
        </p:spPr>
        <p:txBody>
          <a:bodyPr anchor="b"/>
          <a:lstStyle>
            <a:lvl1pPr marL="0" indent="0">
              <a:buNone/>
              <a:defRPr b="1" cap="all" baseline="0">
                <a:solidFill>
                  <a:schemeClr val="accent3"/>
                </a:solidFill>
              </a:defRPr>
            </a:lvl1pPr>
          </a:lstStyle>
          <a:p>
            <a:pPr lvl="0"/>
            <a:r>
              <a:rPr lang="en-US" dirty="0"/>
              <a:t>Click to edit highlight text</a:t>
            </a:r>
          </a:p>
        </p:txBody>
      </p:sp>
    </p:spTree>
    <p:extLst>
      <p:ext uri="{BB962C8B-B14F-4D97-AF65-F5344CB8AC3E}">
        <p14:creationId xmlns:p14="http://schemas.microsoft.com/office/powerpoint/2010/main" val="87612670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7_Chartis Divider Chartreuse Highlight">
    <p:bg bwMode="gray">
      <p:bgPr>
        <a:solidFill>
          <a:srgbClr val="00294C"/>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3613"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3" name="Rectangle 2">
            <a:extLst>
              <a:ext uri="{FF2B5EF4-FFF2-40B4-BE49-F238E27FC236}">
                <a16:creationId xmlns:a16="http://schemas.microsoft.com/office/drawing/2014/main" id="{956A2FC2-10C1-4E13-AA07-7DE760E3DA85}"/>
              </a:ext>
            </a:extLst>
          </p:cNvPr>
          <p:cNvSpPr/>
          <p:nvPr userDrawn="1"/>
        </p:nvSpPr>
        <p:spPr>
          <a:xfrm>
            <a:off x="1" y="0"/>
            <a:ext cx="121849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j-lt"/>
              <a:ea typeface="+mn-ea"/>
              <a:cs typeface="+mn-cs"/>
            </a:endParaRPr>
          </a:p>
        </p:txBody>
      </p:sp>
      <p:sp>
        <p:nvSpPr>
          <p:cNvPr id="2" name="Title 1"/>
          <p:cNvSpPr>
            <a:spLocks noGrp="1"/>
          </p:cNvSpPr>
          <p:nvPr>
            <p:ph type="title"/>
          </p:nvPr>
        </p:nvSpPr>
        <p:spPr bwMode="white">
          <a:xfrm>
            <a:off x="609598" y="3137927"/>
            <a:ext cx="8066569" cy="582147"/>
          </a:xfrm>
        </p:spPr>
        <p:txBody>
          <a:bodyPr anchor="b">
            <a:noAutofit/>
          </a:bodyPr>
          <a:lstStyle>
            <a:lvl1pPr>
              <a:defRPr sz="3200" b="0">
                <a:solidFill>
                  <a:schemeClr val="bg1"/>
                </a:solidFill>
              </a:defRPr>
            </a:lvl1pPr>
          </a:lstStyle>
          <a:p>
            <a:r>
              <a:rPr lang="en-US"/>
              <a:t>Click to edit Master title style</a:t>
            </a:r>
            <a:endParaRPr lang="en-US" dirty="0"/>
          </a:p>
        </p:txBody>
      </p:sp>
      <p:pic>
        <p:nvPicPr>
          <p:cNvPr id="13" name="Graphic 12">
            <a:extLst>
              <a:ext uri="{FF2B5EF4-FFF2-40B4-BE49-F238E27FC236}">
                <a16:creationId xmlns:a16="http://schemas.microsoft.com/office/drawing/2014/main" id="{300C3109-D010-4E4E-9FF2-189FA164812D}"/>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r="51914"/>
          <a:stretch/>
        </p:blipFill>
        <p:spPr>
          <a:xfrm>
            <a:off x="7990205" y="0"/>
            <a:ext cx="4201796" cy="6858000"/>
          </a:xfrm>
          <a:prstGeom prst="rect">
            <a:avLst/>
          </a:prstGeom>
        </p:spPr>
      </p:pic>
      <p:sp>
        <p:nvSpPr>
          <p:cNvPr id="7" name="Content Placeholder 6">
            <a:extLst>
              <a:ext uri="{FF2B5EF4-FFF2-40B4-BE49-F238E27FC236}">
                <a16:creationId xmlns:a16="http://schemas.microsoft.com/office/drawing/2014/main" id="{C53DBAF4-295A-4C88-AA48-7D1763A41CD4}"/>
              </a:ext>
            </a:extLst>
          </p:cNvPr>
          <p:cNvSpPr>
            <a:spLocks noGrp="1"/>
          </p:cNvSpPr>
          <p:nvPr>
            <p:ph sz="quarter" idx="10" hasCustomPrompt="1"/>
          </p:nvPr>
        </p:nvSpPr>
        <p:spPr bwMode="white">
          <a:xfrm>
            <a:off x="609598" y="2312159"/>
            <a:ext cx="8066569" cy="817563"/>
          </a:xfrm>
        </p:spPr>
        <p:txBody>
          <a:bodyPr anchor="b"/>
          <a:lstStyle>
            <a:lvl1pPr marL="0" indent="0">
              <a:buNone/>
              <a:defRPr b="1" cap="all" baseline="0">
                <a:solidFill>
                  <a:schemeClr val="accent4"/>
                </a:solidFill>
              </a:defRPr>
            </a:lvl1pPr>
            <a:lvl2pPr marL="230187" indent="0">
              <a:buNone/>
              <a:defRPr/>
            </a:lvl2pPr>
          </a:lstStyle>
          <a:p>
            <a:pPr lvl="0"/>
            <a:r>
              <a:rPr lang="en-US" dirty="0"/>
              <a:t>Click to edit highlight text</a:t>
            </a:r>
          </a:p>
        </p:txBody>
      </p:sp>
    </p:spTree>
    <p:extLst>
      <p:ext uri="{BB962C8B-B14F-4D97-AF65-F5344CB8AC3E}">
        <p14:creationId xmlns:p14="http://schemas.microsoft.com/office/powerpoint/2010/main" val="31952644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7_Chartis Divider Salmon Highlight">
    <p:bg bwMode="gray">
      <p:bgPr>
        <a:solidFill>
          <a:srgbClr val="00294C"/>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4637"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3" name="Rectangle 2">
            <a:extLst>
              <a:ext uri="{FF2B5EF4-FFF2-40B4-BE49-F238E27FC236}">
                <a16:creationId xmlns:a16="http://schemas.microsoft.com/office/drawing/2014/main" id="{956A2FC2-10C1-4E13-AA07-7DE760E3DA85}"/>
              </a:ext>
            </a:extLst>
          </p:cNvPr>
          <p:cNvSpPr/>
          <p:nvPr userDrawn="1"/>
        </p:nvSpPr>
        <p:spPr>
          <a:xfrm>
            <a:off x="1" y="0"/>
            <a:ext cx="121849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Segoe UI"/>
              <a:ea typeface="+mn-ea"/>
              <a:cs typeface="+mn-cs"/>
            </a:endParaRPr>
          </a:p>
        </p:txBody>
      </p:sp>
      <p:sp>
        <p:nvSpPr>
          <p:cNvPr id="2" name="Title 1"/>
          <p:cNvSpPr>
            <a:spLocks noGrp="1"/>
          </p:cNvSpPr>
          <p:nvPr>
            <p:ph type="title"/>
          </p:nvPr>
        </p:nvSpPr>
        <p:spPr bwMode="white">
          <a:xfrm>
            <a:off x="609598" y="3137927"/>
            <a:ext cx="8066569" cy="582147"/>
          </a:xfrm>
        </p:spPr>
        <p:txBody>
          <a:bodyPr anchor="b">
            <a:noAutofit/>
          </a:bodyPr>
          <a:lstStyle>
            <a:lvl1pPr>
              <a:defRPr sz="3200" b="0">
                <a:solidFill>
                  <a:schemeClr val="bg1"/>
                </a:solidFill>
              </a:defRPr>
            </a:lvl1pPr>
          </a:lstStyle>
          <a:p>
            <a:r>
              <a:rPr lang="en-US"/>
              <a:t>Click to edit Master title style</a:t>
            </a:r>
            <a:endParaRPr lang="en-US" dirty="0"/>
          </a:p>
        </p:txBody>
      </p:sp>
      <p:pic>
        <p:nvPicPr>
          <p:cNvPr id="13" name="Graphic 12">
            <a:extLst>
              <a:ext uri="{FF2B5EF4-FFF2-40B4-BE49-F238E27FC236}">
                <a16:creationId xmlns:a16="http://schemas.microsoft.com/office/drawing/2014/main" id="{300C3109-D010-4E4E-9FF2-189FA164812D}"/>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r="51914"/>
          <a:stretch/>
        </p:blipFill>
        <p:spPr>
          <a:xfrm>
            <a:off x="7990205" y="0"/>
            <a:ext cx="4201796" cy="6858000"/>
          </a:xfrm>
          <a:prstGeom prst="rect">
            <a:avLst/>
          </a:prstGeom>
        </p:spPr>
      </p:pic>
      <p:sp>
        <p:nvSpPr>
          <p:cNvPr id="7" name="Content Placeholder 6">
            <a:extLst>
              <a:ext uri="{FF2B5EF4-FFF2-40B4-BE49-F238E27FC236}">
                <a16:creationId xmlns:a16="http://schemas.microsoft.com/office/drawing/2014/main" id="{C53DBAF4-295A-4C88-AA48-7D1763A41CD4}"/>
              </a:ext>
            </a:extLst>
          </p:cNvPr>
          <p:cNvSpPr>
            <a:spLocks noGrp="1"/>
          </p:cNvSpPr>
          <p:nvPr>
            <p:ph sz="quarter" idx="10" hasCustomPrompt="1"/>
          </p:nvPr>
        </p:nvSpPr>
        <p:spPr bwMode="white">
          <a:xfrm>
            <a:off x="609598" y="2312159"/>
            <a:ext cx="8066569" cy="817563"/>
          </a:xfrm>
        </p:spPr>
        <p:txBody>
          <a:bodyPr anchor="b"/>
          <a:lstStyle>
            <a:lvl1pPr marL="0" indent="0">
              <a:buNone/>
              <a:defRPr b="1" cap="all" baseline="0">
                <a:solidFill>
                  <a:schemeClr val="accent5"/>
                </a:solidFill>
              </a:defRPr>
            </a:lvl1pPr>
            <a:lvl2pPr marL="230187" indent="0">
              <a:buNone/>
              <a:defRPr/>
            </a:lvl2pPr>
          </a:lstStyle>
          <a:p>
            <a:pPr lvl="0"/>
            <a:r>
              <a:rPr lang="en-US" dirty="0"/>
              <a:t>Click to edit highlight text</a:t>
            </a:r>
          </a:p>
        </p:txBody>
      </p:sp>
    </p:spTree>
    <p:extLst>
      <p:ext uri="{BB962C8B-B14F-4D97-AF65-F5344CB8AC3E}">
        <p14:creationId xmlns:p14="http://schemas.microsoft.com/office/powerpoint/2010/main" val="6557685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7_Chartis Divider Marigold Highlight">
    <p:bg bwMode="gray">
      <p:bgPr>
        <a:solidFill>
          <a:srgbClr val="00294C"/>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5661"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3" name="Rectangle 2">
            <a:extLst>
              <a:ext uri="{FF2B5EF4-FFF2-40B4-BE49-F238E27FC236}">
                <a16:creationId xmlns:a16="http://schemas.microsoft.com/office/drawing/2014/main" id="{956A2FC2-10C1-4E13-AA07-7DE760E3DA85}"/>
              </a:ext>
            </a:extLst>
          </p:cNvPr>
          <p:cNvSpPr/>
          <p:nvPr userDrawn="1"/>
        </p:nvSpPr>
        <p:spPr>
          <a:xfrm>
            <a:off x="1" y="0"/>
            <a:ext cx="121849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B93E"/>
              </a:solidFill>
              <a:effectLst/>
              <a:uLnTx/>
              <a:uFillTx/>
              <a:latin typeface="Segoe UI"/>
              <a:ea typeface="+mn-ea"/>
              <a:cs typeface="+mn-cs"/>
            </a:endParaRPr>
          </a:p>
        </p:txBody>
      </p:sp>
      <p:sp>
        <p:nvSpPr>
          <p:cNvPr id="2" name="Title 1"/>
          <p:cNvSpPr>
            <a:spLocks noGrp="1"/>
          </p:cNvSpPr>
          <p:nvPr>
            <p:ph type="title"/>
          </p:nvPr>
        </p:nvSpPr>
        <p:spPr bwMode="white">
          <a:xfrm>
            <a:off x="609598" y="3137927"/>
            <a:ext cx="8066569" cy="582147"/>
          </a:xfrm>
        </p:spPr>
        <p:txBody>
          <a:bodyPr anchor="b">
            <a:noAutofit/>
          </a:bodyPr>
          <a:lstStyle>
            <a:lvl1pPr>
              <a:defRPr sz="3200" b="0">
                <a:solidFill>
                  <a:schemeClr val="bg1"/>
                </a:solidFill>
              </a:defRPr>
            </a:lvl1pPr>
          </a:lstStyle>
          <a:p>
            <a:r>
              <a:rPr lang="en-US"/>
              <a:t>Click to edit Master title style</a:t>
            </a:r>
            <a:endParaRPr lang="en-US" dirty="0"/>
          </a:p>
        </p:txBody>
      </p:sp>
      <p:pic>
        <p:nvPicPr>
          <p:cNvPr id="13" name="Graphic 12">
            <a:extLst>
              <a:ext uri="{FF2B5EF4-FFF2-40B4-BE49-F238E27FC236}">
                <a16:creationId xmlns:a16="http://schemas.microsoft.com/office/drawing/2014/main" id="{300C3109-D010-4E4E-9FF2-189FA164812D}"/>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r="51914"/>
          <a:stretch/>
        </p:blipFill>
        <p:spPr>
          <a:xfrm>
            <a:off x="7990205" y="0"/>
            <a:ext cx="4201796" cy="6858000"/>
          </a:xfrm>
          <a:prstGeom prst="rect">
            <a:avLst/>
          </a:prstGeom>
        </p:spPr>
      </p:pic>
      <p:sp>
        <p:nvSpPr>
          <p:cNvPr id="7" name="Content Placeholder 6">
            <a:extLst>
              <a:ext uri="{FF2B5EF4-FFF2-40B4-BE49-F238E27FC236}">
                <a16:creationId xmlns:a16="http://schemas.microsoft.com/office/drawing/2014/main" id="{C53DBAF4-295A-4C88-AA48-7D1763A41CD4}"/>
              </a:ext>
            </a:extLst>
          </p:cNvPr>
          <p:cNvSpPr>
            <a:spLocks noGrp="1"/>
          </p:cNvSpPr>
          <p:nvPr>
            <p:ph sz="quarter" idx="10" hasCustomPrompt="1"/>
          </p:nvPr>
        </p:nvSpPr>
        <p:spPr bwMode="white">
          <a:xfrm>
            <a:off x="609598" y="2312159"/>
            <a:ext cx="8066569" cy="817563"/>
          </a:xfrm>
        </p:spPr>
        <p:txBody>
          <a:bodyPr anchor="b"/>
          <a:lstStyle>
            <a:lvl1pPr marL="0" indent="0">
              <a:buNone/>
              <a:defRPr b="1" cap="all" baseline="0">
                <a:solidFill>
                  <a:schemeClr val="accent2"/>
                </a:solidFill>
              </a:defRPr>
            </a:lvl1pPr>
            <a:lvl2pPr marL="230187" indent="0">
              <a:buNone/>
              <a:defRPr/>
            </a:lvl2pPr>
          </a:lstStyle>
          <a:p>
            <a:pPr lvl="0"/>
            <a:r>
              <a:rPr lang="en-US" dirty="0"/>
              <a:t>Click to edit highlight text</a:t>
            </a:r>
          </a:p>
        </p:txBody>
      </p:sp>
    </p:spTree>
    <p:extLst>
      <p:ext uri="{BB962C8B-B14F-4D97-AF65-F5344CB8AC3E}">
        <p14:creationId xmlns:p14="http://schemas.microsoft.com/office/powerpoint/2010/main" val="39588431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7_Chartis Divider Aqua Highlight">
    <p:bg bwMode="gray">
      <p:bgPr>
        <a:solidFill>
          <a:srgbClr val="00294C"/>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6685"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3" name="Rectangle 2">
            <a:extLst>
              <a:ext uri="{FF2B5EF4-FFF2-40B4-BE49-F238E27FC236}">
                <a16:creationId xmlns:a16="http://schemas.microsoft.com/office/drawing/2014/main" id="{956A2FC2-10C1-4E13-AA07-7DE760E3DA85}"/>
              </a:ext>
            </a:extLst>
          </p:cNvPr>
          <p:cNvSpPr/>
          <p:nvPr userDrawn="1"/>
        </p:nvSpPr>
        <p:spPr>
          <a:xfrm>
            <a:off x="1" y="0"/>
            <a:ext cx="121849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B93E"/>
              </a:solidFill>
              <a:effectLst/>
              <a:uLnTx/>
              <a:uFillTx/>
              <a:latin typeface="Segoe UI"/>
              <a:ea typeface="+mn-ea"/>
              <a:cs typeface="+mn-cs"/>
            </a:endParaRPr>
          </a:p>
        </p:txBody>
      </p:sp>
      <p:sp>
        <p:nvSpPr>
          <p:cNvPr id="2" name="Title 1"/>
          <p:cNvSpPr>
            <a:spLocks noGrp="1"/>
          </p:cNvSpPr>
          <p:nvPr>
            <p:ph type="title"/>
          </p:nvPr>
        </p:nvSpPr>
        <p:spPr bwMode="white">
          <a:xfrm>
            <a:off x="609598" y="3137927"/>
            <a:ext cx="8066569" cy="582147"/>
          </a:xfrm>
        </p:spPr>
        <p:txBody>
          <a:bodyPr anchor="b">
            <a:noAutofit/>
          </a:bodyPr>
          <a:lstStyle>
            <a:lvl1pPr>
              <a:defRPr sz="3200" b="0">
                <a:solidFill>
                  <a:schemeClr val="bg1"/>
                </a:solidFill>
              </a:defRPr>
            </a:lvl1pPr>
          </a:lstStyle>
          <a:p>
            <a:r>
              <a:rPr lang="en-US"/>
              <a:t>Click to edit Master title style</a:t>
            </a:r>
            <a:endParaRPr lang="en-US" dirty="0"/>
          </a:p>
        </p:txBody>
      </p:sp>
      <p:pic>
        <p:nvPicPr>
          <p:cNvPr id="13" name="Graphic 12">
            <a:extLst>
              <a:ext uri="{FF2B5EF4-FFF2-40B4-BE49-F238E27FC236}">
                <a16:creationId xmlns:a16="http://schemas.microsoft.com/office/drawing/2014/main" id="{300C3109-D010-4E4E-9FF2-189FA164812D}"/>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r="51914"/>
          <a:stretch/>
        </p:blipFill>
        <p:spPr>
          <a:xfrm>
            <a:off x="7990205" y="0"/>
            <a:ext cx="4201796" cy="6858000"/>
          </a:xfrm>
          <a:prstGeom prst="rect">
            <a:avLst/>
          </a:prstGeom>
        </p:spPr>
      </p:pic>
      <p:sp>
        <p:nvSpPr>
          <p:cNvPr id="7" name="Content Placeholder 6">
            <a:extLst>
              <a:ext uri="{FF2B5EF4-FFF2-40B4-BE49-F238E27FC236}">
                <a16:creationId xmlns:a16="http://schemas.microsoft.com/office/drawing/2014/main" id="{C53DBAF4-295A-4C88-AA48-7D1763A41CD4}"/>
              </a:ext>
            </a:extLst>
          </p:cNvPr>
          <p:cNvSpPr>
            <a:spLocks noGrp="1"/>
          </p:cNvSpPr>
          <p:nvPr>
            <p:ph sz="quarter" idx="10" hasCustomPrompt="1"/>
          </p:nvPr>
        </p:nvSpPr>
        <p:spPr bwMode="white">
          <a:xfrm>
            <a:off x="609598" y="2312159"/>
            <a:ext cx="8066569" cy="817563"/>
          </a:xfrm>
        </p:spPr>
        <p:txBody>
          <a:bodyPr anchor="b"/>
          <a:lstStyle>
            <a:lvl1pPr marL="0" indent="0">
              <a:buNone/>
              <a:defRPr b="1" cap="all" baseline="0">
                <a:solidFill>
                  <a:schemeClr val="accent3"/>
                </a:solidFill>
              </a:defRPr>
            </a:lvl1pPr>
            <a:lvl2pPr marL="230187" indent="0">
              <a:buNone/>
              <a:defRPr/>
            </a:lvl2pPr>
          </a:lstStyle>
          <a:p>
            <a:pPr lvl="0"/>
            <a:r>
              <a:rPr lang="en-US" dirty="0"/>
              <a:t>Click to edit highlight text</a:t>
            </a:r>
          </a:p>
        </p:txBody>
      </p:sp>
    </p:spTree>
    <p:extLst>
      <p:ext uri="{BB962C8B-B14F-4D97-AF65-F5344CB8AC3E}">
        <p14:creationId xmlns:p14="http://schemas.microsoft.com/office/powerpoint/2010/main" val="88202971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8_Chartis Divider Chartreuse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extLst>
              <p:ext uri="{D42A27DB-BD31-4B8C-83A1-F6EECF244321}">
                <p14:modId xmlns:p14="http://schemas.microsoft.com/office/powerpoint/2010/main" val="148187991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7709"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grpSp>
        <p:nvGrpSpPr>
          <p:cNvPr id="9" name="Graphic 7">
            <a:extLst>
              <a:ext uri="{FF2B5EF4-FFF2-40B4-BE49-F238E27FC236}">
                <a16:creationId xmlns:a16="http://schemas.microsoft.com/office/drawing/2014/main" id="{A01ED9BD-E838-4E64-9893-07F4614E97F1}"/>
              </a:ext>
            </a:extLst>
          </p:cNvPr>
          <p:cNvGrpSpPr/>
          <p:nvPr userDrawn="1"/>
        </p:nvGrpSpPr>
        <p:grpSpPr>
          <a:xfrm>
            <a:off x="1" y="2337759"/>
            <a:ext cx="12201087" cy="1961031"/>
            <a:chOff x="0" y="2534194"/>
            <a:chExt cx="9150815" cy="1648359"/>
          </a:xfrm>
        </p:grpSpPr>
        <p:sp>
          <p:nvSpPr>
            <p:cNvPr id="10" name="Freeform: Shape 9">
              <a:extLst>
                <a:ext uri="{FF2B5EF4-FFF2-40B4-BE49-F238E27FC236}">
                  <a16:creationId xmlns:a16="http://schemas.microsoft.com/office/drawing/2014/main" id="{542742E0-0654-4C3F-AEFF-66059A8709EB}"/>
                </a:ext>
              </a:extLst>
            </p:cNvPr>
            <p:cNvSpPr/>
            <p:nvPr/>
          </p:nvSpPr>
          <p:spPr>
            <a:xfrm>
              <a:off x="0" y="2534194"/>
              <a:ext cx="9150815"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rgbClr val="0D2A4A"/>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sp>
          <p:nvSpPr>
            <p:cNvPr id="11" name="Freeform: Shape 10">
              <a:extLst>
                <a:ext uri="{FF2B5EF4-FFF2-40B4-BE49-F238E27FC236}">
                  <a16:creationId xmlns:a16="http://schemas.microsoft.com/office/drawing/2014/main" id="{B7930F6E-F95B-48F3-B1A1-D2884B687F2E}"/>
                </a:ext>
              </a:extLst>
            </p:cNvPr>
            <p:cNvSpPr/>
            <p:nvPr/>
          </p:nvSpPr>
          <p:spPr>
            <a:xfrm>
              <a:off x="6750999" y="2534194"/>
              <a:ext cx="2399816" cy="1648359"/>
            </a:xfrm>
            <a:custGeom>
              <a:avLst/>
              <a:gdLst>
                <a:gd name="connsiteX0" fmla="*/ 2407088 w 2399816"/>
                <a:gd name="connsiteY0" fmla="*/ 0 h 1648358"/>
                <a:gd name="connsiteX1" fmla="*/ 2407088 w 2399816"/>
                <a:gd name="connsiteY1" fmla="*/ 1654419 h 1648358"/>
                <a:gd name="connsiteX2" fmla="*/ 0 w 2399816"/>
                <a:gd name="connsiteY2" fmla="*/ 1654419 h 1648358"/>
                <a:gd name="connsiteX3" fmla="*/ 924778 w 2399816"/>
                <a:gd name="connsiteY3" fmla="*/ 0 h 1648358"/>
              </a:gdLst>
              <a:ahLst/>
              <a:cxnLst>
                <a:cxn ang="0">
                  <a:pos x="connsiteX0" y="connsiteY0"/>
                </a:cxn>
                <a:cxn ang="0">
                  <a:pos x="connsiteX1" y="connsiteY1"/>
                </a:cxn>
                <a:cxn ang="0">
                  <a:pos x="connsiteX2" y="connsiteY2"/>
                </a:cxn>
                <a:cxn ang="0">
                  <a:pos x="connsiteX3" y="connsiteY3"/>
                </a:cxn>
              </a:cxnLst>
              <a:rect l="l" t="t" r="r" b="b"/>
              <a:pathLst>
                <a:path w="2399816" h="1648358">
                  <a:moveTo>
                    <a:pt x="2407088" y="0"/>
                  </a:moveTo>
                  <a:lnTo>
                    <a:pt x="2407088" y="1654419"/>
                  </a:lnTo>
                  <a:lnTo>
                    <a:pt x="0" y="1654419"/>
                  </a:lnTo>
                  <a:lnTo>
                    <a:pt x="924778" y="0"/>
                  </a:lnTo>
                  <a:close/>
                </a:path>
              </a:pathLst>
            </a:custGeom>
            <a:solidFill>
              <a:srgbClr val="7BAF42"/>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grpSp>
      <p:sp>
        <p:nvSpPr>
          <p:cNvPr id="2" name="Title 1"/>
          <p:cNvSpPr>
            <a:spLocks noGrp="1"/>
          </p:cNvSpPr>
          <p:nvPr>
            <p:ph type="title"/>
          </p:nvPr>
        </p:nvSpPr>
        <p:spPr bwMode="white">
          <a:xfrm>
            <a:off x="586594" y="3369216"/>
            <a:ext cx="8626417"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bwMode="white">
          <a:xfrm>
            <a:off x="586594" y="2774593"/>
            <a:ext cx="8626417" cy="582147"/>
          </a:xfrm>
        </p:spPr>
        <p:txBody>
          <a:bodyPr anchor="b"/>
          <a:lstStyle>
            <a:lvl1pPr marL="0" indent="0">
              <a:buNone/>
              <a:defRPr b="1" cap="all" baseline="0">
                <a:solidFill>
                  <a:schemeClr val="accent4"/>
                </a:solidFill>
              </a:defRPr>
            </a:lvl1pPr>
          </a:lstStyle>
          <a:p>
            <a:pPr lvl="0"/>
            <a:r>
              <a:rPr lang="en-US" dirty="0"/>
              <a:t>Click to edit highlight text</a:t>
            </a:r>
          </a:p>
        </p:txBody>
      </p:sp>
    </p:spTree>
    <p:extLst>
      <p:ext uri="{BB962C8B-B14F-4D97-AF65-F5344CB8AC3E}">
        <p14:creationId xmlns:p14="http://schemas.microsoft.com/office/powerpoint/2010/main" val="3320188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8_Chartis Divider Salmon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8733"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grpSp>
        <p:nvGrpSpPr>
          <p:cNvPr id="9" name="Graphic 7">
            <a:extLst>
              <a:ext uri="{FF2B5EF4-FFF2-40B4-BE49-F238E27FC236}">
                <a16:creationId xmlns:a16="http://schemas.microsoft.com/office/drawing/2014/main" id="{A01ED9BD-E838-4E64-9893-07F4614E97F1}"/>
              </a:ext>
            </a:extLst>
          </p:cNvPr>
          <p:cNvGrpSpPr/>
          <p:nvPr userDrawn="1"/>
        </p:nvGrpSpPr>
        <p:grpSpPr>
          <a:xfrm>
            <a:off x="1" y="2337759"/>
            <a:ext cx="12201087" cy="1961031"/>
            <a:chOff x="0" y="2534194"/>
            <a:chExt cx="9150815" cy="1648359"/>
          </a:xfrm>
        </p:grpSpPr>
        <p:sp>
          <p:nvSpPr>
            <p:cNvPr id="10" name="Freeform: Shape 9">
              <a:extLst>
                <a:ext uri="{FF2B5EF4-FFF2-40B4-BE49-F238E27FC236}">
                  <a16:creationId xmlns:a16="http://schemas.microsoft.com/office/drawing/2014/main" id="{542742E0-0654-4C3F-AEFF-66059A8709EB}"/>
                </a:ext>
              </a:extLst>
            </p:cNvPr>
            <p:cNvSpPr/>
            <p:nvPr/>
          </p:nvSpPr>
          <p:spPr>
            <a:xfrm>
              <a:off x="0" y="2534194"/>
              <a:ext cx="9150815"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rgbClr val="0D2A4A"/>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sp>
          <p:nvSpPr>
            <p:cNvPr id="11" name="Freeform: Shape 10">
              <a:extLst>
                <a:ext uri="{FF2B5EF4-FFF2-40B4-BE49-F238E27FC236}">
                  <a16:creationId xmlns:a16="http://schemas.microsoft.com/office/drawing/2014/main" id="{B7930F6E-F95B-48F3-B1A1-D2884B687F2E}"/>
                </a:ext>
              </a:extLst>
            </p:cNvPr>
            <p:cNvSpPr/>
            <p:nvPr/>
          </p:nvSpPr>
          <p:spPr>
            <a:xfrm>
              <a:off x="6750999" y="2534194"/>
              <a:ext cx="2399816" cy="1648359"/>
            </a:xfrm>
            <a:custGeom>
              <a:avLst/>
              <a:gdLst>
                <a:gd name="connsiteX0" fmla="*/ 2407088 w 2399816"/>
                <a:gd name="connsiteY0" fmla="*/ 0 h 1648358"/>
                <a:gd name="connsiteX1" fmla="*/ 2407088 w 2399816"/>
                <a:gd name="connsiteY1" fmla="*/ 1654419 h 1648358"/>
                <a:gd name="connsiteX2" fmla="*/ 0 w 2399816"/>
                <a:gd name="connsiteY2" fmla="*/ 1654419 h 1648358"/>
                <a:gd name="connsiteX3" fmla="*/ 924778 w 2399816"/>
                <a:gd name="connsiteY3" fmla="*/ 0 h 1648358"/>
              </a:gdLst>
              <a:ahLst/>
              <a:cxnLst>
                <a:cxn ang="0">
                  <a:pos x="connsiteX0" y="connsiteY0"/>
                </a:cxn>
                <a:cxn ang="0">
                  <a:pos x="connsiteX1" y="connsiteY1"/>
                </a:cxn>
                <a:cxn ang="0">
                  <a:pos x="connsiteX2" y="connsiteY2"/>
                </a:cxn>
                <a:cxn ang="0">
                  <a:pos x="connsiteX3" y="connsiteY3"/>
                </a:cxn>
              </a:cxnLst>
              <a:rect l="l" t="t" r="r" b="b"/>
              <a:pathLst>
                <a:path w="2399816" h="1648358">
                  <a:moveTo>
                    <a:pt x="2407088" y="0"/>
                  </a:moveTo>
                  <a:lnTo>
                    <a:pt x="2407088" y="1654419"/>
                  </a:lnTo>
                  <a:lnTo>
                    <a:pt x="0" y="1654419"/>
                  </a:lnTo>
                  <a:lnTo>
                    <a:pt x="924778" y="0"/>
                  </a:lnTo>
                  <a:close/>
                </a:path>
              </a:pathLst>
            </a:custGeom>
            <a:solidFill>
              <a:schemeClr val="accent5"/>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grpSp>
      <p:sp>
        <p:nvSpPr>
          <p:cNvPr id="2" name="Title 1"/>
          <p:cNvSpPr>
            <a:spLocks noGrp="1"/>
          </p:cNvSpPr>
          <p:nvPr>
            <p:ph type="title"/>
          </p:nvPr>
        </p:nvSpPr>
        <p:spPr bwMode="white">
          <a:xfrm>
            <a:off x="586594" y="3369216"/>
            <a:ext cx="8626417"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bwMode="white">
          <a:xfrm>
            <a:off x="586594" y="2774593"/>
            <a:ext cx="8626417" cy="582147"/>
          </a:xfrm>
        </p:spPr>
        <p:txBody>
          <a:bodyPr anchor="b"/>
          <a:lstStyle>
            <a:lvl1pPr marL="0" indent="0">
              <a:buNone/>
              <a:defRPr b="1" cap="all" baseline="0">
                <a:solidFill>
                  <a:schemeClr val="accent5"/>
                </a:solidFill>
              </a:defRPr>
            </a:lvl1pPr>
          </a:lstStyle>
          <a:p>
            <a:pPr lvl="0"/>
            <a:r>
              <a:rPr lang="en-US" dirty="0"/>
              <a:t>Click to edit highlight text</a:t>
            </a:r>
          </a:p>
        </p:txBody>
      </p:sp>
    </p:spTree>
    <p:extLst>
      <p:ext uri="{BB962C8B-B14F-4D97-AF65-F5344CB8AC3E}">
        <p14:creationId xmlns:p14="http://schemas.microsoft.com/office/powerpoint/2010/main" val="35790212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8_Chartis Divider Marigold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29757"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grpSp>
        <p:nvGrpSpPr>
          <p:cNvPr id="9" name="Graphic 7">
            <a:extLst>
              <a:ext uri="{FF2B5EF4-FFF2-40B4-BE49-F238E27FC236}">
                <a16:creationId xmlns:a16="http://schemas.microsoft.com/office/drawing/2014/main" id="{A01ED9BD-E838-4E64-9893-07F4614E97F1}"/>
              </a:ext>
            </a:extLst>
          </p:cNvPr>
          <p:cNvGrpSpPr/>
          <p:nvPr userDrawn="1"/>
        </p:nvGrpSpPr>
        <p:grpSpPr>
          <a:xfrm>
            <a:off x="1" y="2337759"/>
            <a:ext cx="12201087" cy="1961031"/>
            <a:chOff x="0" y="2534194"/>
            <a:chExt cx="9150815" cy="1648359"/>
          </a:xfrm>
        </p:grpSpPr>
        <p:sp>
          <p:nvSpPr>
            <p:cNvPr id="10" name="Freeform: Shape 9">
              <a:extLst>
                <a:ext uri="{FF2B5EF4-FFF2-40B4-BE49-F238E27FC236}">
                  <a16:creationId xmlns:a16="http://schemas.microsoft.com/office/drawing/2014/main" id="{542742E0-0654-4C3F-AEFF-66059A8709EB}"/>
                </a:ext>
              </a:extLst>
            </p:cNvPr>
            <p:cNvSpPr/>
            <p:nvPr/>
          </p:nvSpPr>
          <p:spPr>
            <a:xfrm>
              <a:off x="0" y="2534194"/>
              <a:ext cx="9150815"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rgbClr val="0D2A4A"/>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sp>
          <p:nvSpPr>
            <p:cNvPr id="11" name="Freeform: Shape 10">
              <a:extLst>
                <a:ext uri="{FF2B5EF4-FFF2-40B4-BE49-F238E27FC236}">
                  <a16:creationId xmlns:a16="http://schemas.microsoft.com/office/drawing/2014/main" id="{B7930F6E-F95B-48F3-B1A1-D2884B687F2E}"/>
                </a:ext>
              </a:extLst>
            </p:cNvPr>
            <p:cNvSpPr/>
            <p:nvPr/>
          </p:nvSpPr>
          <p:spPr>
            <a:xfrm>
              <a:off x="6750999" y="2534194"/>
              <a:ext cx="2399816" cy="1648359"/>
            </a:xfrm>
            <a:custGeom>
              <a:avLst/>
              <a:gdLst>
                <a:gd name="connsiteX0" fmla="*/ 2407088 w 2399816"/>
                <a:gd name="connsiteY0" fmla="*/ 0 h 1648358"/>
                <a:gd name="connsiteX1" fmla="*/ 2407088 w 2399816"/>
                <a:gd name="connsiteY1" fmla="*/ 1654419 h 1648358"/>
                <a:gd name="connsiteX2" fmla="*/ 0 w 2399816"/>
                <a:gd name="connsiteY2" fmla="*/ 1654419 h 1648358"/>
                <a:gd name="connsiteX3" fmla="*/ 924778 w 2399816"/>
                <a:gd name="connsiteY3" fmla="*/ 0 h 1648358"/>
              </a:gdLst>
              <a:ahLst/>
              <a:cxnLst>
                <a:cxn ang="0">
                  <a:pos x="connsiteX0" y="connsiteY0"/>
                </a:cxn>
                <a:cxn ang="0">
                  <a:pos x="connsiteX1" y="connsiteY1"/>
                </a:cxn>
                <a:cxn ang="0">
                  <a:pos x="connsiteX2" y="connsiteY2"/>
                </a:cxn>
                <a:cxn ang="0">
                  <a:pos x="connsiteX3" y="connsiteY3"/>
                </a:cxn>
              </a:cxnLst>
              <a:rect l="l" t="t" r="r" b="b"/>
              <a:pathLst>
                <a:path w="2399816" h="1648358">
                  <a:moveTo>
                    <a:pt x="2407088" y="0"/>
                  </a:moveTo>
                  <a:lnTo>
                    <a:pt x="2407088" y="1654419"/>
                  </a:lnTo>
                  <a:lnTo>
                    <a:pt x="0" y="1654419"/>
                  </a:lnTo>
                  <a:lnTo>
                    <a:pt x="924778" y="0"/>
                  </a:lnTo>
                  <a:close/>
                </a:path>
              </a:pathLst>
            </a:custGeom>
            <a:solidFill>
              <a:schemeClr val="accent2"/>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grpSp>
      <p:sp>
        <p:nvSpPr>
          <p:cNvPr id="2" name="Title 1"/>
          <p:cNvSpPr>
            <a:spLocks noGrp="1"/>
          </p:cNvSpPr>
          <p:nvPr>
            <p:ph type="title"/>
          </p:nvPr>
        </p:nvSpPr>
        <p:spPr bwMode="white">
          <a:xfrm>
            <a:off x="586594" y="3369216"/>
            <a:ext cx="8626417"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bwMode="white">
          <a:xfrm>
            <a:off x="586594" y="2774593"/>
            <a:ext cx="8626417" cy="582147"/>
          </a:xfrm>
        </p:spPr>
        <p:txBody>
          <a:bodyPr anchor="b"/>
          <a:lstStyle>
            <a:lvl1pPr marL="0" indent="0">
              <a:buNone/>
              <a:defRPr b="1" cap="all" baseline="0">
                <a:solidFill>
                  <a:schemeClr val="accent2"/>
                </a:solidFill>
              </a:defRPr>
            </a:lvl1pPr>
          </a:lstStyle>
          <a:p>
            <a:pPr lvl="0"/>
            <a:r>
              <a:rPr lang="en-US" dirty="0"/>
              <a:t>Click to edit highlight text</a:t>
            </a:r>
          </a:p>
        </p:txBody>
      </p:sp>
    </p:spTree>
    <p:extLst>
      <p:ext uri="{BB962C8B-B14F-4D97-AF65-F5344CB8AC3E}">
        <p14:creationId xmlns:p14="http://schemas.microsoft.com/office/powerpoint/2010/main" val="2603239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8_Chartis Divider Aqua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0781"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grpSp>
        <p:nvGrpSpPr>
          <p:cNvPr id="9" name="Graphic 7">
            <a:extLst>
              <a:ext uri="{FF2B5EF4-FFF2-40B4-BE49-F238E27FC236}">
                <a16:creationId xmlns:a16="http://schemas.microsoft.com/office/drawing/2014/main" id="{A01ED9BD-E838-4E64-9893-07F4614E97F1}"/>
              </a:ext>
            </a:extLst>
          </p:cNvPr>
          <p:cNvGrpSpPr/>
          <p:nvPr userDrawn="1"/>
        </p:nvGrpSpPr>
        <p:grpSpPr>
          <a:xfrm>
            <a:off x="1" y="2337759"/>
            <a:ext cx="12201087" cy="1961031"/>
            <a:chOff x="0" y="2534194"/>
            <a:chExt cx="9150815" cy="1648359"/>
          </a:xfrm>
        </p:grpSpPr>
        <p:sp>
          <p:nvSpPr>
            <p:cNvPr id="10" name="Freeform: Shape 9">
              <a:extLst>
                <a:ext uri="{FF2B5EF4-FFF2-40B4-BE49-F238E27FC236}">
                  <a16:creationId xmlns:a16="http://schemas.microsoft.com/office/drawing/2014/main" id="{542742E0-0654-4C3F-AEFF-66059A8709EB}"/>
                </a:ext>
              </a:extLst>
            </p:cNvPr>
            <p:cNvSpPr/>
            <p:nvPr/>
          </p:nvSpPr>
          <p:spPr>
            <a:xfrm>
              <a:off x="0" y="2534194"/>
              <a:ext cx="9150815" cy="1648359"/>
            </a:xfrm>
            <a:custGeom>
              <a:avLst/>
              <a:gdLst>
                <a:gd name="connsiteX0" fmla="*/ 0 w 9150814"/>
                <a:gd name="connsiteY0" fmla="*/ 0 h 1648358"/>
                <a:gd name="connsiteX1" fmla="*/ 9156875 w 9150814"/>
                <a:gd name="connsiteY1" fmla="*/ 0 h 1648358"/>
                <a:gd name="connsiteX2" fmla="*/ 9156875 w 9150814"/>
                <a:gd name="connsiteY2" fmla="*/ 1654419 h 1648358"/>
                <a:gd name="connsiteX3" fmla="*/ 0 w 9150814"/>
                <a:gd name="connsiteY3" fmla="*/ 1654419 h 1648358"/>
              </a:gdLst>
              <a:ahLst/>
              <a:cxnLst>
                <a:cxn ang="0">
                  <a:pos x="connsiteX0" y="connsiteY0"/>
                </a:cxn>
                <a:cxn ang="0">
                  <a:pos x="connsiteX1" y="connsiteY1"/>
                </a:cxn>
                <a:cxn ang="0">
                  <a:pos x="connsiteX2" y="connsiteY2"/>
                </a:cxn>
                <a:cxn ang="0">
                  <a:pos x="connsiteX3" y="connsiteY3"/>
                </a:cxn>
              </a:cxnLst>
              <a:rect l="l" t="t" r="r" b="b"/>
              <a:pathLst>
                <a:path w="9150814" h="1648358">
                  <a:moveTo>
                    <a:pt x="0" y="0"/>
                  </a:moveTo>
                  <a:lnTo>
                    <a:pt x="9156875" y="0"/>
                  </a:lnTo>
                  <a:lnTo>
                    <a:pt x="9156875" y="1654419"/>
                  </a:lnTo>
                  <a:lnTo>
                    <a:pt x="0" y="1654419"/>
                  </a:lnTo>
                  <a:close/>
                </a:path>
              </a:pathLst>
            </a:custGeom>
            <a:solidFill>
              <a:srgbClr val="0D2A4A"/>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sp>
          <p:nvSpPr>
            <p:cNvPr id="11" name="Freeform: Shape 10">
              <a:extLst>
                <a:ext uri="{FF2B5EF4-FFF2-40B4-BE49-F238E27FC236}">
                  <a16:creationId xmlns:a16="http://schemas.microsoft.com/office/drawing/2014/main" id="{B7930F6E-F95B-48F3-B1A1-D2884B687F2E}"/>
                </a:ext>
              </a:extLst>
            </p:cNvPr>
            <p:cNvSpPr/>
            <p:nvPr/>
          </p:nvSpPr>
          <p:spPr>
            <a:xfrm>
              <a:off x="6750999" y="2534194"/>
              <a:ext cx="2399816" cy="1648359"/>
            </a:xfrm>
            <a:custGeom>
              <a:avLst/>
              <a:gdLst>
                <a:gd name="connsiteX0" fmla="*/ 2407088 w 2399816"/>
                <a:gd name="connsiteY0" fmla="*/ 0 h 1648358"/>
                <a:gd name="connsiteX1" fmla="*/ 2407088 w 2399816"/>
                <a:gd name="connsiteY1" fmla="*/ 1654419 h 1648358"/>
                <a:gd name="connsiteX2" fmla="*/ 0 w 2399816"/>
                <a:gd name="connsiteY2" fmla="*/ 1654419 h 1648358"/>
                <a:gd name="connsiteX3" fmla="*/ 924778 w 2399816"/>
                <a:gd name="connsiteY3" fmla="*/ 0 h 1648358"/>
              </a:gdLst>
              <a:ahLst/>
              <a:cxnLst>
                <a:cxn ang="0">
                  <a:pos x="connsiteX0" y="connsiteY0"/>
                </a:cxn>
                <a:cxn ang="0">
                  <a:pos x="connsiteX1" y="connsiteY1"/>
                </a:cxn>
                <a:cxn ang="0">
                  <a:pos x="connsiteX2" y="connsiteY2"/>
                </a:cxn>
                <a:cxn ang="0">
                  <a:pos x="connsiteX3" y="connsiteY3"/>
                </a:cxn>
              </a:cxnLst>
              <a:rect l="l" t="t" r="r" b="b"/>
              <a:pathLst>
                <a:path w="2399816" h="1648358">
                  <a:moveTo>
                    <a:pt x="2407088" y="0"/>
                  </a:moveTo>
                  <a:lnTo>
                    <a:pt x="2407088" y="1654419"/>
                  </a:lnTo>
                  <a:lnTo>
                    <a:pt x="0" y="1654419"/>
                  </a:lnTo>
                  <a:lnTo>
                    <a:pt x="924778" y="0"/>
                  </a:lnTo>
                  <a:close/>
                </a:path>
              </a:pathLst>
            </a:custGeom>
            <a:solidFill>
              <a:schemeClr val="accent3"/>
            </a:solidFill>
            <a:ln w="12108"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Segoe UI Semibold"/>
                <a:ea typeface="+mn-ea"/>
                <a:cs typeface="+mn-cs"/>
              </a:endParaRPr>
            </a:p>
          </p:txBody>
        </p:sp>
      </p:grpSp>
      <p:sp>
        <p:nvSpPr>
          <p:cNvPr id="2" name="Title 1"/>
          <p:cNvSpPr>
            <a:spLocks noGrp="1"/>
          </p:cNvSpPr>
          <p:nvPr>
            <p:ph type="title"/>
          </p:nvPr>
        </p:nvSpPr>
        <p:spPr bwMode="white">
          <a:xfrm>
            <a:off x="586594" y="3369216"/>
            <a:ext cx="8626417" cy="582147"/>
          </a:xfrm>
        </p:spPr>
        <p:txBody>
          <a:bodyPr anchor="t">
            <a:noAutofit/>
          </a:bodyPr>
          <a:lstStyle>
            <a:lvl1pPr>
              <a:defRPr sz="3200" b="0">
                <a:solidFill>
                  <a:schemeClr val="bg1"/>
                </a:solidFill>
              </a:defRPr>
            </a:lvl1pPr>
          </a:lstStyle>
          <a:p>
            <a:r>
              <a:rPr lang="en-US"/>
              <a:t>Click to edit Master title style</a:t>
            </a:r>
            <a:endParaRPr lang="en-US" dirty="0"/>
          </a:p>
        </p:txBody>
      </p:sp>
      <p:sp>
        <p:nvSpPr>
          <p:cNvPr id="8" name="Content Placeholder 7">
            <a:extLst>
              <a:ext uri="{FF2B5EF4-FFF2-40B4-BE49-F238E27FC236}">
                <a16:creationId xmlns:a16="http://schemas.microsoft.com/office/drawing/2014/main" id="{657F3093-81AC-44DF-A486-40E55EE56D20}"/>
              </a:ext>
            </a:extLst>
          </p:cNvPr>
          <p:cNvSpPr>
            <a:spLocks noGrp="1"/>
          </p:cNvSpPr>
          <p:nvPr>
            <p:ph sz="quarter" idx="10" hasCustomPrompt="1"/>
          </p:nvPr>
        </p:nvSpPr>
        <p:spPr bwMode="white">
          <a:xfrm>
            <a:off x="586594" y="2774593"/>
            <a:ext cx="8626417" cy="582147"/>
          </a:xfrm>
        </p:spPr>
        <p:txBody>
          <a:bodyPr anchor="b"/>
          <a:lstStyle>
            <a:lvl1pPr marL="0" indent="0">
              <a:buNone/>
              <a:defRPr b="1" cap="all" baseline="0">
                <a:solidFill>
                  <a:schemeClr val="accent3"/>
                </a:solidFill>
              </a:defRPr>
            </a:lvl1pPr>
          </a:lstStyle>
          <a:p>
            <a:pPr lvl="0"/>
            <a:r>
              <a:rPr lang="en-US" dirty="0"/>
              <a:t>Click to edit highlight text</a:t>
            </a:r>
          </a:p>
        </p:txBody>
      </p:sp>
    </p:spTree>
    <p:extLst>
      <p:ext uri="{BB962C8B-B14F-4D97-AF65-F5344CB8AC3E}">
        <p14:creationId xmlns:p14="http://schemas.microsoft.com/office/powerpoint/2010/main" val="1479823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Chartis Divider Chartreuse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extLst>
              <p:ext uri="{D42A27DB-BD31-4B8C-83A1-F6EECF244321}">
                <p14:modId xmlns:p14="http://schemas.microsoft.com/office/powerpoint/2010/main" val="208942047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157"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
          <a:xfrm>
            <a:off x="609598" y="3137927"/>
            <a:ext cx="7811389" cy="582147"/>
          </a:xfrm>
        </p:spPr>
        <p:txBody>
          <a:bodyPr anchor="t">
            <a:noAutofit/>
          </a:bodyPr>
          <a:lstStyle>
            <a:lvl1pPr>
              <a:defRPr sz="3200" b="0">
                <a:solidFill>
                  <a:schemeClr val="accent1"/>
                </a:solidFill>
              </a:defRPr>
            </a:lvl1pPr>
          </a:lstStyle>
          <a:p>
            <a:r>
              <a:rPr lang="en-US"/>
              <a:t>Click to edit Master title style</a:t>
            </a:r>
            <a:endParaRPr lang="en-US" dirty="0"/>
          </a:p>
        </p:txBody>
      </p:sp>
      <p:pic>
        <p:nvPicPr>
          <p:cNvPr id="13" name="Graphic 12">
            <a:extLst>
              <a:ext uri="{FF2B5EF4-FFF2-40B4-BE49-F238E27FC236}">
                <a16:creationId xmlns:a16="http://schemas.microsoft.com/office/drawing/2014/main" id="{300C3109-D010-4E4E-9FF2-189FA164812D}"/>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r="51914"/>
          <a:stretch/>
        </p:blipFill>
        <p:spPr>
          <a:xfrm>
            <a:off x="7983113" y="0"/>
            <a:ext cx="4201796" cy="6858000"/>
          </a:xfrm>
          <a:prstGeom prst="rect">
            <a:avLst/>
          </a:prstGeom>
        </p:spPr>
      </p:pic>
      <p:sp>
        <p:nvSpPr>
          <p:cNvPr id="7" name="Content Placeholder 6">
            <a:extLst>
              <a:ext uri="{FF2B5EF4-FFF2-40B4-BE49-F238E27FC236}">
                <a16:creationId xmlns:a16="http://schemas.microsoft.com/office/drawing/2014/main" id="{C80CB7F2-1584-48FC-91B2-E265345D41C6}"/>
              </a:ext>
            </a:extLst>
          </p:cNvPr>
          <p:cNvSpPr>
            <a:spLocks noGrp="1"/>
          </p:cNvSpPr>
          <p:nvPr>
            <p:ph sz="quarter" idx="10" hasCustomPrompt="1"/>
          </p:nvPr>
        </p:nvSpPr>
        <p:spPr>
          <a:xfrm>
            <a:off x="609598" y="2216475"/>
            <a:ext cx="7811389" cy="914400"/>
          </a:xfrm>
        </p:spPr>
        <p:txBody>
          <a:bodyPr anchor="b"/>
          <a:lstStyle>
            <a:lvl1pPr marL="0" indent="0">
              <a:buNone/>
              <a:defRPr b="1" cap="all" baseline="0">
                <a:solidFill>
                  <a:schemeClr val="accent4"/>
                </a:solidFill>
              </a:defRPr>
            </a:lvl1pPr>
          </a:lstStyle>
          <a:p>
            <a:pPr lvl="0"/>
            <a:r>
              <a:rPr lang="en-US" dirty="0"/>
              <a:t>Click to edit highlight text</a:t>
            </a:r>
          </a:p>
        </p:txBody>
      </p:sp>
    </p:spTree>
    <p:extLst>
      <p:ext uri="{BB962C8B-B14F-4D97-AF65-F5344CB8AC3E}">
        <p14:creationId xmlns:p14="http://schemas.microsoft.com/office/powerpoint/2010/main" val="42257903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8_Chartis Divider with Sextant No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9A6CF4F-2674-4AC2-80D1-FED53A410679}"/>
              </a:ext>
            </a:extLst>
          </p:cNvPr>
          <p:cNvGraphicFramePr>
            <a:graphicFrameLocks noChangeAspect="1"/>
          </p:cNvGraphicFramePr>
          <p:nvPr userDrawn="1">
            <p:custDataLst>
              <p:tags r:id="rId2"/>
            </p:custDataLst>
            <p:extLst>
              <p:ext uri="{D42A27DB-BD31-4B8C-83A1-F6EECF244321}">
                <p14:modId xmlns:p14="http://schemas.microsoft.com/office/powerpoint/2010/main" val="164960989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1805" name="think-cell Slide" r:id="rId5" imgW="349" imgH="350" progId="TCLayout.ActiveDocument.1">
                  <p:embed/>
                </p:oleObj>
              </mc:Choice>
              <mc:Fallback>
                <p:oleObj name="think-cell Slide" r:id="rId5" imgW="349" imgH="350" progId="TCLayout.ActiveDocument.1">
                  <p:embed/>
                  <p:pic>
                    <p:nvPicPr>
                      <p:cNvPr id="4" name="Object 3" hidden="1">
                        <a:extLst>
                          <a:ext uri="{FF2B5EF4-FFF2-40B4-BE49-F238E27FC236}">
                            <a16:creationId xmlns:a16="http://schemas.microsoft.com/office/drawing/2014/main" id="{59A6CF4F-2674-4AC2-80D1-FED53A410679}"/>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E6CE0E9-4415-4DC0-9BD4-93726F9EADF3}"/>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mn-cs"/>
              <a:sym typeface="Segoe UI" panose="020B0502040204020203" pitchFamily="34" charset="0"/>
            </a:endParaRPr>
          </a:p>
        </p:txBody>
      </p:sp>
      <p:sp>
        <p:nvSpPr>
          <p:cNvPr id="12" name="Text Placeholder 5">
            <a:extLst>
              <a:ext uri="{FF2B5EF4-FFF2-40B4-BE49-F238E27FC236}">
                <a16:creationId xmlns:a16="http://schemas.microsoft.com/office/drawing/2014/main" id="{2E8B007B-874A-46D4-8E73-B2E0B3EF36CF}"/>
              </a:ext>
            </a:extLst>
          </p:cNvPr>
          <p:cNvSpPr>
            <a:spLocks noGrp="1"/>
          </p:cNvSpPr>
          <p:nvPr>
            <p:ph type="body" sz="quarter" idx="10" hasCustomPrompt="1"/>
          </p:nvPr>
        </p:nvSpPr>
        <p:spPr bwMode="white">
          <a:xfrm>
            <a:off x="5083835" y="2533762"/>
            <a:ext cx="6521571" cy="512475"/>
          </a:xfrm>
        </p:spPr>
        <p:txBody>
          <a:bodyPr anchor="b">
            <a:noAutofit/>
          </a:bodyPr>
          <a:lstStyle>
            <a:lvl1pPr marL="0" indent="0" algn="l" defTabSz="914400" rtl="0" eaLnBrk="1" latinLnBrk="0" hangingPunct="1">
              <a:buNone/>
              <a:defRPr lang="en-US" sz="2000" b="1" kern="1200" cap="all" baseline="0" dirty="0">
                <a:solidFill>
                  <a:schemeClr val="bg1"/>
                </a:solidFill>
                <a:latin typeface="+mj-lt"/>
                <a:ea typeface="Verdana" panose="020B0604030504040204" pitchFamily="34" charset="0"/>
                <a:cs typeface="Verdana" panose="020B0604030504040204" pitchFamily="34" charset="0"/>
              </a:defRPr>
            </a:lvl1pPr>
          </a:lstStyle>
          <a:p>
            <a:pPr lvl="0"/>
            <a:r>
              <a:rPr lang="en-US" dirty="0"/>
              <a:t>CLICK TO EDIT HIGHLIGHT TEXT</a:t>
            </a:r>
          </a:p>
        </p:txBody>
      </p:sp>
      <p:sp>
        <p:nvSpPr>
          <p:cNvPr id="13" name="Title 3">
            <a:extLst>
              <a:ext uri="{FF2B5EF4-FFF2-40B4-BE49-F238E27FC236}">
                <a16:creationId xmlns:a16="http://schemas.microsoft.com/office/drawing/2014/main" id="{FA6C69E4-55CA-44D8-890F-57D9B88513AB}"/>
              </a:ext>
            </a:extLst>
          </p:cNvPr>
          <p:cNvSpPr>
            <a:spLocks noGrp="1"/>
          </p:cNvSpPr>
          <p:nvPr>
            <p:ph type="title"/>
          </p:nvPr>
        </p:nvSpPr>
        <p:spPr bwMode="white">
          <a:xfrm>
            <a:off x="5083835" y="3046236"/>
            <a:ext cx="6521571" cy="1134738"/>
          </a:xfrm>
        </p:spPr>
        <p:txBody>
          <a:bodyPr anchor="t"/>
          <a:lstStyle>
            <a:lvl1pPr>
              <a:lnSpc>
                <a:spcPct val="100000"/>
              </a:lnSpc>
              <a:defRPr sz="3200" b="0">
                <a:solidFill>
                  <a:schemeClr val="bg1"/>
                </a:solidFill>
              </a:defRPr>
            </a:lvl1pPr>
          </a:lstStyle>
          <a:p>
            <a:r>
              <a:rPr lang="en-US"/>
              <a:t>Click to edit Master title style</a:t>
            </a:r>
            <a:endParaRPr lang="en-US" dirty="0"/>
          </a:p>
        </p:txBody>
      </p:sp>
      <p:pic>
        <p:nvPicPr>
          <p:cNvPr id="7" name="Picture 6" descr="Icon&#10;&#10;Description automatically generated">
            <a:extLst>
              <a:ext uri="{FF2B5EF4-FFF2-40B4-BE49-F238E27FC236}">
                <a16:creationId xmlns:a16="http://schemas.microsoft.com/office/drawing/2014/main" id="{52282AE9-82A6-44DD-B385-07B1452C5200}"/>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l="21089"/>
          <a:stretch/>
        </p:blipFill>
        <p:spPr>
          <a:xfrm>
            <a:off x="0" y="1505764"/>
            <a:ext cx="3008896" cy="3846471"/>
          </a:xfrm>
          <a:prstGeom prst="rect">
            <a:avLst/>
          </a:prstGeom>
        </p:spPr>
      </p:pic>
    </p:spTree>
    <p:extLst>
      <p:ext uri="{BB962C8B-B14F-4D97-AF65-F5344CB8AC3E}">
        <p14:creationId xmlns:p14="http://schemas.microsoft.com/office/powerpoint/2010/main" val="425973768"/>
      </p:ext>
    </p:extLst>
  </p:cSld>
  <p:clrMapOvr>
    <a:masterClrMapping/>
  </p:clrMapOvr>
  <p:extLst>
    <p:ext uri="{DCECCB84-F9BA-43D5-87BE-67443E8EF086}">
      <p15:sldGuideLst xmlns:p15="http://schemas.microsoft.com/office/powerpoint/2012/main">
        <p15:guide id="1" orient="horz" pos="3696"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10_Chartis Divider with Sextant Chartreuse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9A6CF4F-2674-4AC2-80D1-FED53A410679}"/>
              </a:ext>
            </a:extLst>
          </p:cNvPr>
          <p:cNvGraphicFramePr>
            <a:graphicFrameLocks noChangeAspect="1"/>
          </p:cNvGraphicFramePr>
          <p:nvPr userDrawn="1">
            <p:custDataLst>
              <p:tags r:id="rId2"/>
            </p:custDataLst>
            <p:extLst>
              <p:ext uri="{D42A27DB-BD31-4B8C-83A1-F6EECF244321}">
                <p14:modId xmlns:p14="http://schemas.microsoft.com/office/powerpoint/2010/main" val="44398100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2829" name="think-cell Slide" r:id="rId5" imgW="349" imgH="350" progId="TCLayout.ActiveDocument.1">
                  <p:embed/>
                </p:oleObj>
              </mc:Choice>
              <mc:Fallback>
                <p:oleObj name="think-cell Slide" r:id="rId5" imgW="349" imgH="350" progId="TCLayout.ActiveDocument.1">
                  <p:embed/>
                  <p:pic>
                    <p:nvPicPr>
                      <p:cNvPr id="4" name="Object 3" hidden="1">
                        <a:extLst>
                          <a:ext uri="{FF2B5EF4-FFF2-40B4-BE49-F238E27FC236}">
                            <a16:creationId xmlns:a16="http://schemas.microsoft.com/office/drawing/2014/main" id="{59A6CF4F-2674-4AC2-80D1-FED53A410679}"/>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E6CE0E9-4415-4DC0-9BD4-93726F9EADF3}"/>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mn-cs"/>
              <a:sym typeface="Segoe UI" panose="020B0502040204020203" pitchFamily="34" charset="0"/>
            </a:endParaRPr>
          </a:p>
        </p:txBody>
      </p:sp>
      <p:sp>
        <p:nvSpPr>
          <p:cNvPr id="12" name="Text Placeholder 5">
            <a:extLst>
              <a:ext uri="{FF2B5EF4-FFF2-40B4-BE49-F238E27FC236}">
                <a16:creationId xmlns:a16="http://schemas.microsoft.com/office/drawing/2014/main" id="{2E8B007B-874A-46D4-8E73-B2E0B3EF36CF}"/>
              </a:ext>
            </a:extLst>
          </p:cNvPr>
          <p:cNvSpPr>
            <a:spLocks noGrp="1"/>
          </p:cNvSpPr>
          <p:nvPr>
            <p:ph type="body" sz="quarter" idx="10" hasCustomPrompt="1"/>
          </p:nvPr>
        </p:nvSpPr>
        <p:spPr bwMode="white">
          <a:xfrm>
            <a:off x="5083835" y="2533762"/>
            <a:ext cx="6521571" cy="512475"/>
          </a:xfrm>
        </p:spPr>
        <p:txBody>
          <a:bodyPr anchor="b">
            <a:noAutofit/>
          </a:bodyPr>
          <a:lstStyle>
            <a:lvl1pPr marL="0" indent="0" algn="l" defTabSz="914400" rtl="0" eaLnBrk="1" latinLnBrk="0" hangingPunct="1">
              <a:buNone/>
              <a:defRPr lang="en-US" sz="2000" b="1" kern="1200" cap="all" baseline="0" dirty="0">
                <a:solidFill>
                  <a:schemeClr val="accent4"/>
                </a:solidFill>
                <a:latin typeface="+mj-lt"/>
                <a:ea typeface="Verdana" panose="020B0604030504040204" pitchFamily="34" charset="0"/>
                <a:cs typeface="Verdana" panose="020B0604030504040204" pitchFamily="34" charset="0"/>
              </a:defRPr>
            </a:lvl1pPr>
          </a:lstStyle>
          <a:p>
            <a:pPr lvl="0"/>
            <a:r>
              <a:rPr lang="en-US" dirty="0"/>
              <a:t>CLICK TO EDIT HIGHLIGHT TEXT</a:t>
            </a:r>
          </a:p>
        </p:txBody>
      </p:sp>
      <p:sp>
        <p:nvSpPr>
          <p:cNvPr id="13" name="Title 3">
            <a:extLst>
              <a:ext uri="{FF2B5EF4-FFF2-40B4-BE49-F238E27FC236}">
                <a16:creationId xmlns:a16="http://schemas.microsoft.com/office/drawing/2014/main" id="{FA6C69E4-55CA-44D8-890F-57D9B88513AB}"/>
              </a:ext>
            </a:extLst>
          </p:cNvPr>
          <p:cNvSpPr>
            <a:spLocks noGrp="1"/>
          </p:cNvSpPr>
          <p:nvPr>
            <p:ph type="title"/>
          </p:nvPr>
        </p:nvSpPr>
        <p:spPr bwMode="white">
          <a:xfrm>
            <a:off x="5083835" y="3046236"/>
            <a:ext cx="6521571" cy="1134738"/>
          </a:xfrm>
        </p:spPr>
        <p:txBody>
          <a:bodyPr anchor="t"/>
          <a:lstStyle>
            <a:lvl1pPr>
              <a:lnSpc>
                <a:spcPct val="100000"/>
              </a:lnSpc>
              <a:defRPr sz="3200" b="0">
                <a:solidFill>
                  <a:schemeClr val="bg1"/>
                </a:solidFill>
              </a:defRPr>
            </a:lvl1pPr>
          </a:lstStyle>
          <a:p>
            <a:r>
              <a:rPr lang="en-US"/>
              <a:t>Click to edit Master title style</a:t>
            </a:r>
            <a:endParaRPr lang="en-US" dirty="0"/>
          </a:p>
        </p:txBody>
      </p:sp>
      <p:pic>
        <p:nvPicPr>
          <p:cNvPr id="7" name="Picture 6" descr="Icon&#10;&#10;Description automatically generated">
            <a:extLst>
              <a:ext uri="{FF2B5EF4-FFF2-40B4-BE49-F238E27FC236}">
                <a16:creationId xmlns:a16="http://schemas.microsoft.com/office/drawing/2014/main" id="{278C9740-EEFF-4013-8CA1-7B45D470AC3E}"/>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l="21089"/>
          <a:stretch/>
        </p:blipFill>
        <p:spPr>
          <a:xfrm>
            <a:off x="0" y="1505764"/>
            <a:ext cx="3008896" cy="3846471"/>
          </a:xfrm>
          <a:prstGeom prst="rect">
            <a:avLst/>
          </a:prstGeom>
        </p:spPr>
      </p:pic>
    </p:spTree>
    <p:extLst>
      <p:ext uri="{BB962C8B-B14F-4D97-AF65-F5344CB8AC3E}">
        <p14:creationId xmlns:p14="http://schemas.microsoft.com/office/powerpoint/2010/main" val="2067910886"/>
      </p:ext>
    </p:extLst>
  </p:cSld>
  <p:clrMapOvr>
    <a:masterClrMapping/>
  </p:clrMapOvr>
  <p:extLst>
    <p:ext uri="{DCECCB84-F9BA-43D5-87BE-67443E8EF086}">
      <p15:sldGuideLst xmlns:p15="http://schemas.microsoft.com/office/powerpoint/2012/main">
        <p15:guide id="1" orient="horz" pos="3696"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9_Chartis Divider with Sextant Salmon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9A6CF4F-2674-4AC2-80D1-FED53A410679}"/>
              </a:ext>
            </a:extLst>
          </p:cNvPr>
          <p:cNvGraphicFramePr>
            <a:graphicFrameLocks noChangeAspect="1"/>
          </p:cNvGraphicFramePr>
          <p:nvPr userDrawn="1">
            <p:custDataLst>
              <p:tags r:id="rId2"/>
            </p:custDataLst>
            <p:extLst>
              <p:ext uri="{D42A27DB-BD31-4B8C-83A1-F6EECF244321}">
                <p14:modId xmlns:p14="http://schemas.microsoft.com/office/powerpoint/2010/main" val="124760995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3853" name="think-cell Slide" r:id="rId5" imgW="349" imgH="350" progId="TCLayout.ActiveDocument.1">
                  <p:embed/>
                </p:oleObj>
              </mc:Choice>
              <mc:Fallback>
                <p:oleObj name="think-cell Slide" r:id="rId5" imgW="349" imgH="350" progId="TCLayout.ActiveDocument.1">
                  <p:embed/>
                  <p:pic>
                    <p:nvPicPr>
                      <p:cNvPr id="4" name="Object 3" hidden="1">
                        <a:extLst>
                          <a:ext uri="{FF2B5EF4-FFF2-40B4-BE49-F238E27FC236}">
                            <a16:creationId xmlns:a16="http://schemas.microsoft.com/office/drawing/2014/main" id="{59A6CF4F-2674-4AC2-80D1-FED53A410679}"/>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E6CE0E9-4415-4DC0-9BD4-93726F9EADF3}"/>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mn-cs"/>
              <a:sym typeface="Segoe UI" panose="020B0502040204020203" pitchFamily="34" charset="0"/>
            </a:endParaRPr>
          </a:p>
        </p:txBody>
      </p:sp>
      <p:sp>
        <p:nvSpPr>
          <p:cNvPr id="12" name="Text Placeholder 5">
            <a:extLst>
              <a:ext uri="{FF2B5EF4-FFF2-40B4-BE49-F238E27FC236}">
                <a16:creationId xmlns:a16="http://schemas.microsoft.com/office/drawing/2014/main" id="{2E8B007B-874A-46D4-8E73-B2E0B3EF36CF}"/>
              </a:ext>
            </a:extLst>
          </p:cNvPr>
          <p:cNvSpPr>
            <a:spLocks noGrp="1"/>
          </p:cNvSpPr>
          <p:nvPr>
            <p:ph type="body" sz="quarter" idx="10" hasCustomPrompt="1"/>
          </p:nvPr>
        </p:nvSpPr>
        <p:spPr bwMode="white">
          <a:xfrm>
            <a:off x="5083835" y="2533762"/>
            <a:ext cx="6521571" cy="512475"/>
          </a:xfrm>
        </p:spPr>
        <p:txBody>
          <a:bodyPr anchor="b">
            <a:noAutofit/>
          </a:bodyPr>
          <a:lstStyle>
            <a:lvl1pPr marL="0" indent="0" algn="l" defTabSz="914400" rtl="0" eaLnBrk="1" latinLnBrk="0" hangingPunct="1">
              <a:buNone/>
              <a:defRPr lang="en-US" sz="2000" b="1" kern="1200" cap="all" baseline="0" dirty="0">
                <a:solidFill>
                  <a:schemeClr val="accent5"/>
                </a:solidFill>
                <a:latin typeface="+mj-lt"/>
                <a:ea typeface="Verdana" panose="020B0604030504040204" pitchFamily="34" charset="0"/>
                <a:cs typeface="Verdana" panose="020B0604030504040204" pitchFamily="34" charset="0"/>
              </a:defRPr>
            </a:lvl1pPr>
          </a:lstStyle>
          <a:p>
            <a:pPr lvl="0"/>
            <a:r>
              <a:rPr lang="en-US" dirty="0"/>
              <a:t>CLICK TO EDIT HIGHLIGHT TEXT</a:t>
            </a:r>
          </a:p>
        </p:txBody>
      </p:sp>
      <p:sp>
        <p:nvSpPr>
          <p:cNvPr id="13" name="Title 3">
            <a:extLst>
              <a:ext uri="{FF2B5EF4-FFF2-40B4-BE49-F238E27FC236}">
                <a16:creationId xmlns:a16="http://schemas.microsoft.com/office/drawing/2014/main" id="{FA6C69E4-55CA-44D8-890F-57D9B88513AB}"/>
              </a:ext>
            </a:extLst>
          </p:cNvPr>
          <p:cNvSpPr>
            <a:spLocks noGrp="1"/>
          </p:cNvSpPr>
          <p:nvPr>
            <p:ph type="title"/>
          </p:nvPr>
        </p:nvSpPr>
        <p:spPr bwMode="white">
          <a:xfrm>
            <a:off x="5083835" y="3046236"/>
            <a:ext cx="6521571" cy="1134738"/>
          </a:xfrm>
        </p:spPr>
        <p:txBody>
          <a:bodyPr anchor="t"/>
          <a:lstStyle>
            <a:lvl1pPr>
              <a:lnSpc>
                <a:spcPct val="100000"/>
              </a:lnSpc>
              <a:defRPr sz="3200" b="0">
                <a:solidFill>
                  <a:schemeClr val="bg1"/>
                </a:solidFill>
              </a:defRPr>
            </a:lvl1pPr>
          </a:lstStyle>
          <a:p>
            <a:r>
              <a:rPr lang="en-US"/>
              <a:t>Click to edit Master title style</a:t>
            </a:r>
            <a:endParaRPr lang="en-US" dirty="0"/>
          </a:p>
        </p:txBody>
      </p:sp>
      <p:pic>
        <p:nvPicPr>
          <p:cNvPr id="7" name="Picture 6" descr="Icon&#10;&#10;Description automatically generated">
            <a:extLst>
              <a:ext uri="{FF2B5EF4-FFF2-40B4-BE49-F238E27FC236}">
                <a16:creationId xmlns:a16="http://schemas.microsoft.com/office/drawing/2014/main" id="{FF401250-3701-406B-B947-20568D0B1905}"/>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l="21089"/>
          <a:stretch/>
        </p:blipFill>
        <p:spPr>
          <a:xfrm>
            <a:off x="0" y="1505764"/>
            <a:ext cx="3008896" cy="3846471"/>
          </a:xfrm>
          <a:prstGeom prst="rect">
            <a:avLst/>
          </a:prstGeom>
        </p:spPr>
      </p:pic>
    </p:spTree>
    <p:extLst>
      <p:ext uri="{BB962C8B-B14F-4D97-AF65-F5344CB8AC3E}">
        <p14:creationId xmlns:p14="http://schemas.microsoft.com/office/powerpoint/2010/main" val="606891560"/>
      </p:ext>
    </p:extLst>
  </p:cSld>
  <p:clrMapOvr>
    <a:masterClrMapping/>
  </p:clrMapOvr>
  <p:extLst>
    <p:ext uri="{DCECCB84-F9BA-43D5-87BE-67443E8EF086}">
      <p15:sldGuideLst xmlns:p15="http://schemas.microsoft.com/office/powerpoint/2012/main">
        <p15:guide id="1" orient="horz" pos="3696"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9_Chartis Divider with Sextant Marigold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9A6CF4F-2674-4AC2-80D1-FED53A410679}"/>
              </a:ext>
            </a:extLst>
          </p:cNvPr>
          <p:cNvGraphicFramePr>
            <a:graphicFrameLocks noChangeAspect="1"/>
          </p:cNvGraphicFramePr>
          <p:nvPr userDrawn="1">
            <p:custDataLst>
              <p:tags r:id="rId2"/>
            </p:custDataLst>
            <p:extLst>
              <p:ext uri="{D42A27DB-BD31-4B8C-83A1-F6EECF244321}">
                <p14:modId xmlns:p14="http://schemas.microsoft.com/office/powerpoint/2010/main" val="20060219"/>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4877" name="think-cell Slide" r:id="rId5" imgW="349" imgH="350" progId="TCLayout.ActiveDocument.1">
                  <p:embed/>
                </p:oleObj>
              </mc:Choice>
              <mc:Fallback>
                <p:oleObj name="think-cell Slide" r:id="rId5" imgW="349" imgH="350" progId="TCLayout.ActiveDocument.1">
                  <p:embed/>
                  <p:pic>
                    <p:nvPicPr>
                      <p:cNvPr id="4" name="Object 3" hidden="1">
                        <a:extLst>
                          <a:ext uri="{FF2B5EF4-FFF2-40B4-BE49-F238E27FC236}">
                            <a16:creationId xmlns:a16="http://schemas.microsoft.com/office/drawing/2014/main" id="{59A6CF4F-2674-4AC2-80D1-FED53A410679}"/>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E6CE0E9-4415-4DC0-9BD4-93726F9EADF3}"/>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mn-cs"/>
              <a:sym typeface="Segoe UI" panose="020B0502040204020203" pitchFamily="34" charset="0"/>
            </a:endParaRPr>
          </a:p>
        </p:txBody>
      </p:sp>
      <p:sp>
        <p:nvSpPr>
          <p:cNvPr id="12" name="Text Placeholder 5">
            <a:extLst>
              <a:ext uri="{FF2B5EF4-FFF2-40B4-BE49-F238E27FC236}">
                <a16:creationId xmlns:a16="http://schemas.microsoft.com/office/drawing/2014/main" id="{2E8B007B-874A-46D4-8E73-B2E0B3EF36CF}"/>
              </a:ext>
            </a:extLst>
          </p:cNvPr>
          <p:cNvSpPr>
            <a:spLocks noGrp="1"/>
          </p:cNvSpPr>
          <p:nvPr>
            <p:ph type="body" sz="quarter" idx="10" hasCustomPrompt="1"/>
          </p:nvPr>
        </p:nvSpPr>
        <p:spPr bwMode="white">
          <a:xfrm>
            <a:off x="5083835" y="2533762"/>
            <a:ext cx="6521571" cy="512475"/>
          </a:xfrm>
        </p:spPr>
        <p:txBody>
          <a:bodyPr anchor="b">
            <a:noAutofit/>
          </a:bodyPr>
          <a:lstStyle>
            <a:lvl1pPr marL="0" indent="0" algn="l" defTabSz="914400" rtl="0" eaLnBrk="1" latinLnBrk="0" hangingPunct="1">
              <a:buNone/>
              <a:defRPr lang="en-US" sz="2000" b="1" kern="1200" cap="all" baseline="0" dirty="0">
                <a:solidFill>
                  <a:schemeClr val="accent2"/>
                </a:solidFill>
                <a:latin typeface="+mj-lt"/>
                <a:ea typeface="Verdana" panose="020B0604030504040204" pitchFamily="34" charset="0"/>
                <a:cs typeface="Verdana" panose="020B0604030504040204" pitchFamily="34" charset="0"/>
              </a:defRPr>
            </a:lvl1pPr>
          </a:lstStyle>
          <a:p>
            <a:pPr lvl="0"/>
            <a:r>
              <a:rPr lang="en-US" dirty="0"/>
              <a:t>CLICK TO EDIT HIGHLIGHT TEXT</a:t>
            </a:r>
          </a:p>
        </p:txBody>
      </p:sp>
      <p:sp>
        <p:nvSpPr>
          <p:cNvPr id="13" name="Title 3">
            <a:extLst>
              <a:ext uri="{FF2B5EF4-FFF2-40B4-BE49-F238E27FC236}">
                <a16:creationId xmlns:a16="http://schemas.microsoft.com/office/drawing/2014/main" id="{FA6C69E4-55CA-44D8-890F-57D9B88513AB}"/>
              </a:ext>
            </a:extLst>
          </p:cNvPr>
          <p:cNvSpPr>
            <a:spLocks noGrp="1"/>
          </p:cNvSpPr>
          <p:nvPr>
            <p:ph type="title"/>
          </p:nvPr>
        </p:nvSpPr>
        <p:spPr bwMode="white">
          <a:xfrm>
            <a:off x="5083835" y="3046236"/>
            <a:ext cx="6521571" cy="1134738"/>
          </a:xfrm>
        </p:spPr>
        <p:txBody>
          <a:bodyPr anchor="t"/>
          <a:lstStyle>
            <a:lvl1pPr>
              <a:lnSpc>
                <a:spcPct val="100000"/>
              </a:lnSpc>
              <a:defRPr sz="3200" b="0">
                <a:solidFill>
                  <a:schemeClr val="bg1"/>
                </a:solidFill>
              </a:defRPr>
            </a:lvl1pPr>
          </a:lstStyle>
          <a:p>
            <a:r>
              <a:rPr lang="en-US"/>
              <a:t>Click to edit Master title style</a:t>
            </a:r>
            <a:endParaRPr lang="en-US" dirty="0"/>
          </a:p>
        </p:txBody>
      </p:sp>
      <p:pic>
        <p:nvPicPr>
          <p:cNvPr id="7" name="Picture 6" descr="Icon&#10;&#10;Description automatically generated">
            <a:extLst>
              <a:ext uri="{FF2B5EF4-FFF2-40B4-BE49-F238E27FC236}">
                <a16:creationId xmlns:a16="http://schemas.microsoft.com/office/drawing/2014/main" id="{9BBC7304-EE71-46EB-8B7E-AB55C47F8A9C}"/>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l="21089"/>
          <a:stretch/>
        </p:blipFill>
        <p:spPr>
          <a:xfrm>
            <a:off x="0" y="1505764"/>
            <a:ext cx="3008896" cy="3846471"/>
          </a:xfrm>
          <a:prstGeom prst="rect">
            <a:avLst/>
          </a:prstGeom>
        </p:spPr>
      </p:pic>
    </p:spTree>
    <p:extLst>
      <p:ext uri="{BB962C8B-B14F-4D97-AF65-F5344CB8AC3E}">
        <p14:creationId xmlns:p14="http://schemas.microsoft.com/office/powerpoint/2010/main" val="1051989297"/>
      </p:ext>
    </p:extLst>
  </p:cSld>
  <p:clrMapOvr>
    <a:masterClrMapping/>
  </p:clrMapOvr>
  <p:extLst>
    <p:ext uri="{DCECCB84-F9BA-43D5-87BE-67443E8EF086}">
      <p15:sldGuideLst xmlns:p15="http://schemas.microsoft.com/office/powerpoint/2012/main">
        <p15:guide id="1" orient="horz" pos="3696"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9_Chartis Divider with Sextant Aqua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9A6CF4F-2674-4AC2-80D1-FED53A410679}"/>
              </a:ext>
            </a:extLst>
          </p:cNvPr>
          <p:cNvGraphicFramePr>
            <a:graphicFrameLocks noChangeAspect="1"/>
          </p:cNvGraphicFramePr>
          <p:nvPr userDrawn="1">
            <p:custDataLst>
              <p:tags r:id="rId2"/>
            </p:custDataLst>
            <p:extLst>
              <p:ext uri="{D42A27DB-BD31-4B8C-83A1-F6EECF244321}">
                <p14:modId xmlns:p14="http://schemas.microsoft.com/office/powerpoint/2010/main" val="312100738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5901" name="think-cell Slide" r:id="rId5" imgW="349" imgH="350" progId="TCLayout.ActiveDocument.1">
                  <p:embed/>
                </p:oleObj>
              </mc:Choice>
              <mc:Fallback>
                <p:oleObj name="think-cell Slide" r:id="rId5" imgW="349" imgH="350" progId="TCLayout.ActiveDocument.1">
                  <p:embed/>
                  <p:pic>
                    <p:nvPicPr>
                      <p:cNvPr id="4" name="Object 3" hidden="1">
                        <a:extLst>
                          <a:ext uri="{FF2B5EF4-FFF2-40B4-BE49-F238E27FC236}">
                            <a16:creationId xmlns:a16="http://schemas.microsoft.com/office/drawing/2014/main" id="{59A6CF4F-2674-4AC2-80D1-FED53A410679}"/>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E6CE0E9-4415-4DC0-9BD4-93726F9EADF3}"/>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mn-cs"/>
              <a:sym typeface="Segoe UI" panose="020B0502040204020203" pitchFamily="34" charset="0"/>
            </a:endParaRPr>
          </a:p>
        </p:txBody>
      </p:sp>
      <p:sp>
        <p:nvSpPr>
          <p:cNvPr id="12" name="Text Placeholder 5">
            <a:extLst>
              <a:ext uri="{FF2B5EF4-FFF2-40B4-BE49-F238E27FC236}">
                <a16:creationId xmlns:a16="http://schemas.microsoft.com/office/drawing/2014/main" id="{2E8B007B-874A-46D4-8E73-B2E0B3EF36CF}"/>
              </a:ext>
            </a:extLst>
          </p:cNvPr>
          <p:cNvSpPr>
            <a:spLocks noGrp="1"/>
          </p:cNvSpPr>
          <p:nvPr>
            <p:ph type="body" sz="quarter" idx="10" hasCustomPrompt="1"/>
          </p:nvPr>
        </p:nvSpPr>
        <p:spPr bwMode="white">
          <a:xfrm>
            <a:off x="5083835" y="2533762"/>
            <a:ext cx="6521571" cy="512475"/>
          </a:xfrm>
        </p:spPr>
        <p:txBody>
          <a:bodyPr anchor="b">
            <a:noAutofit/>
          </a:bodyPr>
          <a:lstStyle>
            <a:lvl1pPr marL="0" indent="0" algn="l" defTabSz="914400" rtl="0" eaLnBrk="1" latinLnBrk="0" hangingPunct="1">
              <a:buNone/>
              <a:defRPr lang="en-US" sz="2000" b="1" kern="1200" cap="all" baseline="0" dirty="0">
                <a:solidFill>
                  <a:schemeClr val="accent3"/>
                </a:solidFill>
                <a:latin typeface="+mj-lt"/>
                <a:ea typeface="Verdana" panose="020B0604030504040204" pitchFamily="34" charset="0"/>
                <a:cs typeface="Verdana" panose="020B0604030504040204" pitchFamily="34" charset="0"/>
              </a:defRPr>
            </a:lvl1pPr>
          </a:lstStyle>
          <a:p>
            <a:pPr lvl="0"/>
            <a:r>
              <a:rPr lang="en-US" dirty="0"/>
              <a:t>CLICK TO EDIT HIGHLIGHT TEXT</a:t>
            </a:r>
          </a:p>
        </p:txBody>
      </p:sp>
      <p:sp>
        <p:nvSpPr>
          <p:cNvPr id="13" name="Title 3">
            <a:extLst>
              <a:ext uri="{FF2B5EF4-FFF2-40B4-BE49-F238E27FC236}">
                <a16:creationId xmlns:a16="http://schemas.microsoft.com/office/drawing/2014/main" id="{FA6C69E4-55CA-44D8-890F-57D9B88513AB}"/>
              </a:ext>
            </a:extLst>
          </p:cNvPr>
          <p:cNvSpPr>
            <a:spLocks noGrp="1"/>
          </p:cNvSpPr>
          <p:nvPr>
            <p:ph type="title"/>
          </p:nvPr>
        </p:nvSpPr>
        <p:spPr bwMode="white">
          <a:xfrm>
            <a:off x="5083835" y="3046236"/>
            <a:ext cx="6521571" cy="1134738"/>
          </a:xfrm>
        </p:spPr>
        <p:txBody>
          <a:bodyPr anchor="t"/>
          <a:lstStyle>
            <a:lvl1pPr>
              <a:lnSpc>
                <a:spcPct val="100000"/>
              </a:lnSpc>
              <a:defRPr sz="3200" b="0">
                <a:solidFill>
                  <a:schemeClr val="bg1"/>
                </a:solidFill>
              </a:defRPr>
            </a:lvl1pPr>
          </a:lstStyle>
          <a:p>
            <a:r>
              <a:rPr lang="en-US"/>
              <a:t>Click to edit Master title style</a:t>
            </a:r>
            <a:endParaRPr lang="en-US" dirty="0"/>
          </a:p>
        </p:txBody>
      </p:sp>
      <p:pic>
        <p:nvPicPr>
          <p:cNvPr id="7" name="Picture 6" descr="Icon&#10;&#10;Description automatically generated">
            <a:extLst>
              <a:ext uri="{FF2B5EF4-FFF2-40B4-BE49-F238E27FC236}">
                <a16:creationId xmlns:a16="http://schemas.microsoft.com/office/drawing/2014/main" id="{2EFE9541-5E1E-416C-BD0F-0B9AB01332FE}"/>
              </a:ext>
            </a:extLst>
          </p:cNvPr>
          <p:cNvPicPr>
            <a:picLocks noChangeAspect="1"/>
          </p:cNvPicPr>
          <p:nvPr userDrawn="1"/>
        </p:nvPicPr>
        <p:blipFill rotWithShape="1">
          <a:blip r:embed="rId7">
            <a:extLst>
              <a:ext uri="{28A0092B-C50C-407E-A947-70E740481C1C}">
                <a14:useLocalDpi xmlns:a14="http://schemas.microsoft.com/office/drawing/2010/main" val="0"/>
              </a:ext>
            </a:extLst>
          </a:blip>
          <a:srcRect l="21089"/>
          <a:stretch/>
        </p:blipFill>
        <p:spPr>
          <a:xfrm>
            <a:off x="0" y="1505764"/>
            <a:ext cx="3008896" cy="3846471"/>
          </a:xfrm>
          <a:prstGeom prst="rect">
            <a:avLst/>
          </a:prstGeom>
        </p:spPr>
      </p:pic>
    </p:spTree>
    <p:extLst>
      <p:ext uri="{BB962C8B-B14F-4D97-AF65-F5344CB8AC3E}">
        <p14:creationId xmlns:p14="http://schemas.microsoft.com/office/powerpoint/2010/main" val="1830001367"/>
      </p:ext>
    </p:extLst>
  </p:cSld>
  <p:clrMapOvr>
    <a:masterClrMapping/>
  </p:clrMapOvr>
  <p:extLst>
    <p:ext uri="{DCECCB84-F9BA-43D5-87BE-67443E8EF086}">
      <p15:sldGuideLst xmlns:p15="http://schemas.microsoft.com/office/powerpoint/2012/main">
        <p15:guide id="1" orient="horz" pos="3696"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C7566186-ECA7-4991-90EE-D534FDC6C04E}"/>
              </a:ext>
            </a:extLst>
          </p:cNvPr>
          <p:cNvGraphicFramePr>
            <a:graphicFrameLocks noChangeAspect="1"/>
          </p:cNvGraphicFramePr>
          <p:nvPr userDrawn="1">
            <p:custDataLst>
              <p:tags r:id="rId2"/>
            </p:custDataLst>
            <p:extLst>
              <p:ext uri="{D42A27DB-BD31-4B8C-83A1-F6EECF244321}">
                <p14:modId xmlns:p14="http://schemas.microsoft.com/office/powerpoint/2010/main" val="3889811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6925" name="think-cell Slide" r:id="rId5" imgW="344" imgH="344" progId="TCLayout.ActiveDocument.1">
                  <p:embed/>
                </p:oleObj>
              </mc:Choice>
              <mc:Fallback>
                <p:oleObj name="think-cell Slide" r:id="rId5" imgW="344" imgH="344" progId="TCLayout.ActiveDocument.1">
                  <p:embed/>
                  <p:pic>
                    <p:nvPicPr>
                      <p:cNvPr id="4" name="Object 3" hidden="1">
                        <a:extLst>
                          <a:ext uri="{FF2B5EF4-FFF2-40B4-BE49-F238E27FC236}">
                            <a16:creationId xmlns:a16="http://schemas.microsoft.com/office/drawing/2014/main" id="{C7566186-ECA7-4991-90EE-D534FDC6C04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EB495991-1E07-4639-8B3E-0877E9367090}"/>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2" name="Title 1"/>
          <p:cNvSpPr>
            <a:spLocks noGrp="1"/>
          </p:cNvSpPr>
          <p:nvPr>
            <p:ph type="title"/>
          </p:nvPr>
        </p:nvSpPr>
        <p:spPr/>
        <p:txBody>
          <a:bodyPr vert="horz"/>
          <a:lstStyle/>
          <a:p>
            <a:r>
              <a:rPr lang="en-US"/>
              <a:t>Click to edit Master title style</a:t>
            </a:r>
            <a:endParaRPr lang="en-US" dirty="0"/>
          </a:p>
        </p:txBody>
      </p:sp>
      <p:sp>
        <p:nvSpPr>
          <p:cNvPr id="7" name="Text Placeholder 2">
            <a:extLst>
              <a:ext uri="{FF2B5EF4-FFF2-40B4-BE49-F238E27FC236}">
                <a16:creationId xmlns:a16="http://schemas.microsoft.com/office/drawing/2014/main" id="{2807A342-4A26-42F1-BF69-F677C0331593}"/>
              </a:ext>
            </a:extLst>
          </p:cNvPr>
          <p:cNvSpPr>
            <a:spLocks noGrp="1"/>
          </p:cNvSpPr>
          <p:nvPr>
            <p:ph idx="1"/>
          </p:nvPr>
        </p:nvSpPr>
        <p:spPr>
          <a:xfrm>
            <a:off x="621101" y="1595888"/>
            <a:ext cx="11024659" cy="476188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18704222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8"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Lead-in Sentence and Cont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1868839B-DA81-41E8-8663-EFBA614B1404}"/>
              </a:ext>
            </a:extLst>
          </p:cNvPr>
          <p:cNvGraphicFramePr>
            <a:graphicFrameLocks noChangeAspect="1"/>
          </p:cNvGraphicFramePr>
          <p:nvPr userDrawn="1">
            <p:custDataLst>
              <p:tags r:id="rId2"/>
            </p:custDataLst>
            <p:extLst>
              <p:ext uri="{D42A27DB-BD31-4B8C-83A1-F6EECF244321}">
                <p14:modId xmlns:p14="http://schemas.microsoft.com/office/powerpoint/2010/main" val="154591131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7949" name="think-cell Slide" r:id="rId5" imgW="344" imgH="344" progId="TCLayout.ActiveDocument.1">
                  <p:embed/>
                </p:oleObj>
              </mc:Choice>
              <mc:Fallback>
                <p:oleObj name="think-cell Slide" r:id="rId5" imgW="344" imgH="344" progId="TCLayout.ActiveDocument.1">
                  <p:embed/>
                  <p:pic>
                    <p:nvPicPr>
                      <p:cNvPr id="6" name="Object 5" hidden="1">
                        <a:extLst>
                          <a:ext uri="{FF2B5EF4-FFF2-40B4-BE49-F238E27FC236}">
                            <a16:creationId xmlns:a16="http://schemas.microsoft.com/office/drawing/2014/main" id="{1868839B-DA81-41E8-8663-EFBA614B1404}"/>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3E541E18-E1EE-4A8B-A16C-8E642269DBA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609600" y="2053087"/>
            <a:ext cx="11023600" cy="4390745"/>
          </a:xfrm>
        </p:spPr>
        <p:txBody>
          <a:bodyPr/>
          <a:lstStyle>
            <a:lvl2pPr marL="457200" indent="-223838">
              <a:defRPr/>
            </a:lvl2pPr>
            <a:lvl3pPr marL="690563" indent="-233363">
              <a:defRPr/>
            </a:lvl3pPr>
            <a:lvl4pPr marL="914400" indent="-223838">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5" name="Text Placeholder 4"/>
          <p:cNvSpPr>
            <a:spLocks noGrp="1"/>
          </p:cNvSpPr>
          <p:nvPr>
            <p:ph type="body" sz="quarter" idx="10"/>
          </p:nvPr>
        </p:nvSpPr>
        <p:spPr>
          <a:xfrm>
            <a:off x="0" y="1250830"/>
            <a:ext cx="12192000" cy="577970"/>
          </a:xfrm>
          <a:solidFill>
            <a:srgbClr val="00294C"/>
          </a:solidFill>
        </p:spPr>
        <p:txBody>
          <a:bodyPr lIns="457200" rIns="457200" anchor="ctr" anchorCtr="0">
            <a:noAutofit/>
          </a:bodyPr>
          <a:lstStyle>
            <a:lvl1pPr marL="0" indent="0">
              <a:buNone/>
              <a:defRPr sz="1400" b="0">
                <a:solidFill>
                  <a:schemeClr val="bg1"/>
                </a:solidFill>
                <a:latin typeface="+mj-lt"/>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0746542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7328"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Title, Lead-in Only">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BE2C7125-4F5B-4830-9F52-3D8E4D81F36E}"/>
              </a:ext>
            </a:extLst>
          </p:cNvPr>
          <p:cNvGraphicFramePr>
            <a:graphicFrameLocks noChangeAspect="1"/>
          </p:cNvGraphicFramePr>
          <p:nvPr userDrawn="1">
            <p:custDataLst>
              <p:tags r:id="rId2"/>
            </p:custDataLst>
            <p:extLst>
              <p:ext uri="{D42A27DB-BD31-4B8C-83A1-F6EECF244321}">
                <p14:modId xmlns:p14="http://schemas.microsoft.com/office/powerpoint/2010/main" val="2386789799"/>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8973" name="think-cell Slide" r:id="rId5" imgW="344" imgH="344" progId="TCLayout.ActiveDocument.1">
                  <p:embed/>
                </p:oleObj>
              </mc:Choice>
              <mc:Fallback>
                <p:oleObj name="think-cell Slide" r:id="rId5" imgW="344" imgH="344" progId="TCLayout.ActiveDocument.1">
                  <p:embed/>
                  <p:pic>
                    <p:nvPicPr>
                      <p:cNvPr id="4" name="Object 3" hidden="1">
                        <a:extLst>
                          <a:ext uri="{FF2B5EF4-FFF2-40B4-BE49-F238E27FC236}">
                            <a16:creationId xmlns:a16="http://schemas.microsoft.com/office/drawing/2014/main" id="{BE2C7125-4F5B-4830-9F52-3D8E4D81F36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2E124D31-E018-4C00-953A-6786DDE05836}"/>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2" name="Title 1"/>
          <p:cNvSpPr>
            <a:spLocks noGrp="1"/>
          </p:cNvSpPr>
          <p:nvPr>
            <p:ph type="title"/>
          </p:nvPr>
        </p:nvSpPr>
        <p:spPr/>
        <p:txBody>
          <a:bodyPr/>
          <a:lstStyle/>
          <a:p>
            <a:r>
              <a:rPr lang="en-US"/>
              <a:t>Click to edit Master title style</a:t>
            </a:r>
            <a:endParaRPr lang="en-US" dirty="0"/>
          </a:p>
        </p:txBody>
      </p:sp>
      <p:sp>
        <p:nvSpPr>
          <p:cNvPr id="5" name="Text Placeholder 4"/>
          <p:cNvSpPr>
            <a:spLocks noGrp="1"/>
          </p:cNvSpPr>
          <p:nvPr>
            <p:ph type="body" sz="quarter" idx="10"/>
          </p:nvPr>
        </p:nvSpPr>
        <p:spPr>
          <a:xfrm>
            <a:off x="0" y="1250830"/>
            <a:ext cx="12192000" cy="577970"/>
          </a:xfrm>
          <a:solidFill>
            <a:srgbClr val="00294C"/>
          </a:solidFill>
        </p:spPr>
        <p:txBody>
          <a:bodyPr lIns="457200" rIns="457200" anchor="ctr" anchorCtr="0">
            <a:noAutofit/>
          </a:bodyPr>
          <a:lstStyle>
            <a:lvl1pPr marL="0" indent="0">
              <a:buNone/>
              <a:defRPr sz="1400" b="0">
                <a:solidFill>
                  <a:schemeClr val="bg1"/>
                </a:solidFill>
                <a:latin typeface="+mj-lt"/>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9898379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7328"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_Title with Sidebar">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BE2C7125-4F5B-4830-9F52-3D8E4D81F36E}"/>
              </a:ext>
            </a:extLst>
          </p:cNvPr>
          <p:cNvGraphicFramePr>
            <a:graphicFrameLocks noChangeAspect="1"/>
          </p:cNvGraphicFramePr>
          <p:nvPr userDrawn="1">
            <p:custDataLst>
              <p:tags r:id="rId2"/>
            </p:custDataLst>
            <p:extLst>
              <p:ext uri="{D42A27DB-BD31-4B8C-83A1-F6EECF244321}">
                <p14:modId xmlns:p14="http://schemas.microsoft.com/office/powerpoint/2010/main" val="3495180297"/>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39997" name="think-cell Slide" r:id="rId5" imgW="344" imgH="344" progId="TCLayout.ActiveDocument.1">
                  <p:embed/>
                </p:oleObj>
              </mc:Choice>
              <mc:Fallback>
                <p:oleObj name="think-cell Slide" r:id="rId5" imgW="344" imgH="344" progId="TCLayout.ActiveDocument.1">
                  <p:embed/>
                  <p:pic>
                    <p:nvPicPr>
                      <p:cNvPr id="4" name="Object 3" hidden="1">
                        <a:extLst>
                          <a:ext uri="{FF2B5EF4-FFF2-40B4-BE49-F238E27FC236}">
                            <a16:creationId xmlns:a16="http://schemas.microsoft.com/office/drawing/2014/main" id="{BE2C7125-4F5B-4830-9F52-3D8E4D81F36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2E124D31-E018-4C00-953A-6786DDE05836}"/>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2" name="Title 1"/>
          <p:cNvSpPr>
            <a:spLocks noGrp="1"/>
          </p:cNvSpPr>
          <p:nvPr>
            <p:ph type="title"/>
          </p:nvPr>
        </p:nvSpPr>
        <p:spPr/>
        <p:txBody>
          <a:bodyPr vert="horz"/>
          <a:lstStyle/>
          <a:p>
            <a:r>
              <a:rPr lang="en-US"/>
              <a:t>Click to edit Master title style</a:t>
            </a:r>
            <a:endParaRPr lang="en-US" dirty="0"/>
          </a:p>
        </p:txBody>
      </p:sp>
      <p:sp>
        <p:nvSpPr>
          <p:cNvPr id="5" name="Text Placeholder 4"/>
          <p:cNvSpPr>
            <a:spLocks noGrp="1"/>
          </p:cNvSpPr>
          <p:nvPr>
            <p:ph type="body" sz="quarter" idx="10"/>
          </p:nvPr>
        </p:nvSpPr>
        <p:spPr>
          <a:xfrm>
            <a:off x="0" y="1250830"/>
            <a:ext cx="3772619" cy="5262113"/>
          </a:xfrm>
          <a:solidFill>
            <a:srgbClr val="00294C"/>
          </a:solidFill>
        </p:spPr>
        <p:txBody>
          <a:bodyPr lIns="457200" rIns="457200" anchor="ctr" anchorCtr="0">
            <a:noAutofit/>
          </a:bodyPr>
          <a:lstStyle>
            <a:lvl1pPr marL="0" indent="0">
              <a:buNone/>
              <a:defRPr sz="1400" b="0">
                <a:solidFill>
                  <a:schemeClr val="bg1"/>
                </a:solidFill>
                <a:latin typeface="+mj-lt"/>
                <a:ea typeface="Verdana" panose="020B0604030504040204" pitchFamily="34" charset="0"/>
                <a:cs typeface="Verdana" panose="020B0604030504040204" pitchFamily="34" charset="0"/>
              </a:defRPr>
            </a:lvl1pPr>
          </a:lstStyle>
          <a:p>
            <a:pPr lvl="0"/>
            <a:r>
              <a:rPr lang="en-US"/>
              <a:t>Click to edit Master text styles</a:t>
            </a:r>
          </a:p>
        </p:txBody>
      </p:sp>
      <p:pic>
        <p:nvPicPr>
          <p:cNvPr id="8" name="Picture 7" descr="Logo&#10;&#10;Description automatically generated">
            <a:extLst>
              <a:ext uri="{FF2B5EF4-FFF2-40B4-BE49-F238E27FC236}">
                <a16:creationId xmlns:a16="http://schemas.microsoft.com/office/drawing/2014/main" id="{2248444D-4A9A-4DD8-86BE-EE9DFABE528C}"/>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439013" y="-173043"/>
            <a:ext cx="1752987" cy="1752987"/>
          </a:xfrm>
          <a:prstGeom prst="rect">
            <a:avLst/>
          </a:prstGeom>
        </p:spPr>
      </p:pic>
    </p:spTree>
    <p:extLst>
      <p:ext uri="{BB962C8B-B14F-4D97-AF65-F5344CB8AC3E}">
        <p14:creationId xmlns:p14="http://schemas.microsoft.com/office/powerpoint/2010/main" val="8357111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7328"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C7566186-ECA7-4991-90EE-D534FDC6C04E}"/>
              </a:ext>
            </a:extLst>
          </p:cNvPr>
          <p:cNvGraphicFramePr>
            <a:graphicFrameLocks noChangeAspect="1"/>
          </p:cNvGraphicFramePr>
          <p:nvPr userDrawn="1">
            <p:custDataLst>
              <p:tags r:id="rId2"/>
            </p:custDataLst>
            <p:extLst>
              <p:ext uri="{D42A27DB-BD31-4B8C-83A1-F6EECF244321}">
                <p14:modId xmlns:p14="http://schemas.microsoft.com/office/powerpoint/2010/main" val="498058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1021" name="think-cell Slide" r:id="rId5" imgW="344" imgH="344" progId="TCLayout.ActiveDocument.1">
                  <p:embed/>
                </p:oleObj>
              </mc:Choice>
              <mc:Fallback>
                <p:oleObj name="think-cell Slide" r:id="rId5" imgW="344" imgH="344" progId="TCLayout.ActiveDocument.1">
                  <p:embed/>
                  <p:pic>
                    <p:nvPicPr>
                      <p:cNvPr id="4" name="Object 3" hidden="1">
                        <a:extLst>
                          <a:ext uri="{FF2B5EF4-FFF2-40B4-BE49-F238E27FC236}">
                            <a16:creationId xmlns:a16="http://schemas.microsoft.com/office/drawing/2014/main" id="{C7566186-ECA7-4991-90EE-D534FDC6C04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EB495991-1E07-4639-8B3E-0877E9367090}"/>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2" name="Title 1"/>
          <p:cNvSpPr>
            <a:spLocks noGrp="1"/>
          </p:cNvSpPr>
          <p:nvPr>
            <p:ph type="title"/>
          </p:nvPr>
        </p:nvSpPr>
        <p:spPr/>
        <p:txBody>
          <a:bodyPr vert="horz"/>
          <a:lstStyle/>
          <a:p>
            <a:r>
              <a:rPr lang="en-US"/>
              <a:t>Click to edit Master title style</a:t>
            </a:r>
            <a:endParaRPr lang="en-US" dirty="0"/>
          </a:p>
        </p:txBody>
      </p:sp>
      <p:pic>
        <p:nvPicPr>
          <p:cNvPr id="6" name="Picture 5" descr="Logo&#10;&#10;Description automatically generated">
            <a:extLst>
              <a:ext uri="{FF2B5EF4-FFF2-40B4-BE49-F238E27FC236}">
                <a16:creationId xmlns:a16="http://schemas.microsoft.com/office/drawing/2014/main" id="{A3917EC8-7F08-49A1-BD3B-F872187949D7}"/>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0439013" y="-173043"/>
            <a:ext cx="1752987" cy="1752987"/>
          </a:xfrm>
          <a:prstGeom prst="rect">
            <a:avLst/>
          </a:prstGeom>
        </p:spPr>
      </p:pic>
    </p:spTree>
    <p:extLst>
      <p:ext uri="{BB962C8B-B14F-4D97-AF65-F5344CB8AC3E}">
        <p14:creationId xmlns:p14="http://schemas.microsoft.com/office/powerpoint/2010/main" val="3062496719"/>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Chartis Divider Salmon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5181"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
          <a:xfrm>
            <a:off x="609598" y="3137927"/>
            <a:ext cx="7811389" cy="582147"/>
          </a:xfrm>
        </p:spPr>
        <p:txBody>
          <a:bodyPr anchor="t">
            <a:noAutofit/>
          </a:bodyPr>
          <a:lstStyle>
            <a:lvl1pPr>
              <a:defRPr sz="3200" b="0">
                <a:solidFill>
                  <a:schemeClr val="accent1"/>
                </a:solidFill>
              </a:defRPr>
            </a:lvl1pPr>
          </a:lstStyle>
          <a:p>
            <a:r>
              <a:rPr lang="en-US"/>
              <a:t>Click to edit Master title style</a:t>
            </a:r>
            <a:endParaRPr lang="en-US" dirty="0"/>
          </a:p>
        </p:txBody>
      </p:sp>
      <p:pic>
        <p:nvPicPr>
          <p:cNvPr id="13" name="Graphic 12">
            <a:extLst>
              <a:ext uri="{FF2B5EF4-FFF2-40B4-BE49-F238E27FC236}">
                <a16:creationId xmlns:a16="http://schemas.microsoft.com/office/drawing/2014/main" id="{300C3109-D010-4E4E-9FF2-189FA164812D}"/>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r="51914"/>
          <a:stretch/>
        </p:blipFill>
        <p:spPr>
          <a:xfrm>
            <a:off x="7983113" y="0"/>
            <a:ext cx="4201796" cy="6858000"/>
          </a:xfrm>
          <a:prstGeom prst="rect">
            <a:avLst/>
          </a:prstGeom>
        </p:spPr>
      </p:pic>
      <p:sp>
        <p:nvSpPr>
          <p:cNvPr id="7" name="Content Placeholder 6">
            <a:extLst>
              <a:ext uri="{FF2B5EF4-FFF2-40B4-BE49-F238E27FC236}">
                <a16:creationId xmlns:a16="http://schemas.microsoft.com/office/drawing/2014/main" id="{C80CB7F2-1584-48FC-91B2-E265345D41C6}"/>
              </a:ext>
            </a:extLst>
          </p:cNvPr>
          <p:cNvSpPr>
            <a:spLocks noGrp="1"/>
          </p:cNvSpPr>
          <p:nvPr>
            <p:ph sz="quarter" idx="10" hasCustomPrompt="1"/>
          </p:nvPr>
        </p:nvSpPr>
        <p:spPr>
          <a:xfrm>
            <a:off x="609598" y="2216475"/>
            <a:ext cx="7811389" cy="914400"/>
          </a:xfrm>
        </p:spPr>
        <p:txBody>
          <a:bodyPr anchor="b"/>
          <a:lstStyle>
            <a:lvl1pPr marL="0" indent="0">
              <a:buNone/>
              <a:defRPr b="1" cap="all" baseline="0">
                <a:solidFill>
                  <a:schemeClr val="accent5"/>
                </a:solidFill>
              </a:defRPr>
            </a:lvl1pPr>
          </a:lstStyle>
          <a:p>
            <a:pPr lvl="0"/>
            <a:r>
              <a:rPr lang="en-US" dirty="0"/>
              <a:t>Click to edit highlight text</a:t>
            </a:r>
          </a:p>
        </p:txBody>
      </p:sp>
    </p:spTree>
    <p:extLst>
      <p:ext uri="{BB962C8B-B14F-4D97-AF65-F5344CB8AC3E}">
        <p14:creationId xmlns:p14="http://schemas.microsoft.com/office/powerpoint/2010/main" val="12034715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nd Content-No Line">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C7566186-ECA7-4991-90EE-D534FDC6C04E}"/>
              </a:ext>
            </a:extLst>
          </p:cNvPr>
          <p:cNvGraphicFramePr>
            <a:graphicFrameLocks noChangeAspect="1"/>
          </p:cNvGraphicFramePr>
          <p:nvPr userDrawn="1">
            <p:custDataLst>
              <p:tags r:id="rId2"/>
            </p:custDataLst>
            <p:extLst>
              <p:ext uri="{D42A27DB-BD31-4B8C-83A1-F6EECF244321}">
                <p14:modId xmlns:p14="http://schemas.microsoft.com/office/powerpoint/2010/main" val="15301473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2045" name="think-cell Slide" r:id="rId5" imgW="344" imgH="344" progId="TCLayout.ActiveDocument.1">
                  <p:embed/>
                </p:oleObj>
              </mc:Choice>
              <mc:Fallback>
                <p:oleObj name="think-cell Slide" r:id="rId5" imgW="344" imgH="344" progId="TCLayout.ActiveDocument.1">
                  <p:embed/>
                  <p:pic>
                    <p:nvPicPr>
                      <p:cNvPr id="4" name="Object 3" hidden="1">
                        <a:extLst>
                          <a:ext uri="{FF2B5EF4-FFF2-40B4-BE49-F238E27FC236}">
                            <a16:creationId xmlns:a16="http://schemas.microsoft.com/office/drawing/2014/main" id="{C7566186-ECA7-4991-90EE-D534FDC6C04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EB495991-1E07-4639-8B3E-0877E9367090}"/>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8" name="Rectangle 7">
            <a:extLst>
              <a:ext uri="{FF2B5EF4-FFF2-40B4-BE49-F238E27FC236}">
                <a16:creationId xmlns:a16="http://schemas.microsoft.com/office/drawing/2014/main" id="{B5FBD18B-D759-487E-8D63-5FB067B90F61}"/>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Rectangle 5">
            <a:extLst>
              <a:ext uri="{FF2B5EF4-FFF2-40B4-BE49-F238E27FC236}">
                <a16:creationId xmlns:a16="http://schemas.microsoft.com/office/drawing/2014/main" id="{E6B2F6FB-4FA8-477E-8BB9-BDFCD53137D3}"/>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p:txBody>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2807A342-4A26-42F1-BF69-F677C0331593}"/>
              </a:ext>
            </a:extLst>
          </p:cNvPr>
          <p:cNvSpPr>
            <a:spLocks noGrp="1"/>
          </p:cNvSpPr>
          <p:nvPr>
            <p:ph idx="1"/>
          </p:nvPr>
        </p:nvSpPr>
        <p:spPr>
          <a:xfrm>
            <a:off x="621101" y="1595888"/>
            <a:ext cx="11024659" cy="4761881"/>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303821076"/>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8"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_Title Only - No Line">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C7566186-ECA7-4991-90EE-D534FDC6C04E}"/>
              </a:ext>
            </a:extLst>
          </p:cNvPr>
          <p:cNvGraphicFramePr>
            <a:graphicFrameLocks noChangeAspect="1"/>
          </p:cNvGraphicFramePr>
          <p:nvPr userDrawn="1">
            <p:custDataLst>
              <p:tags r:id="rId2"/>
            </p:custDataLst>
            <p:extLst>
              <p:ext uri="{D42A27DB-BD31-4B8C-83A1-F6EECF244321}">
                <p14:modId xmlns:p14="http://schemas.microsoft.com/office/powerpoint/2010/main" val="218811784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3069" name="think-cell Slide" r:id="rId5" imgW="344" imgH="344" progId="TCLayout.ActiveDocument.1">
                  <p:embed/>
                </p:oleObj>
              </mc:Choice>
              <mc:Fallback>
                <p:oleObj name="think-cell Slide" r:id="rId5" imgW="344" imgH="344" progId="TCLayout.ActiveDocument.1">
                  <p:embed/>
                  <p:pic>
                    <p:nvPicPr>
                      <p:cNvPr id="4" name="Object 3" hidden="1">
                        <a:extLst>
                          <a:ext uri="{FF2B5EF4-FFF2-40B4-BE49-F238E27FC236}">
                            <a16:creationId xmlns:a16="http://schemas.microsoft.com/office/drawing/2014/main" id="{C7566186-ECA7-4991-90EE-D534FDC6C04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EB495991-1E07-4639-8B3E-0877E9367090}"/>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5" name="Rectangle 4">
            <a:extLst>
              <a:ext uri="{FF2B5EF4-FFF2-40B4-BE49-F238E27FC236}">
                <a16:creationId xmlns:a16="http://schemas.microsoft.com/office/drawing/2014/main" id="{B48BD9A1-8F1F-41E5-9C00-C6E15BEE1ABC}"/>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711544436"/>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8"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Blank no line">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49BE8FE-65F6-4A51-8CB8-4AA59C7C4EFE}"/>
              </a:ext>
            </a:extLst>
          </p:cNvPr>
          <p:cNvGraphicFramePr>
            <a:graphicFrameLocks noChangeAspect="1"/>
          </p:cNvGraphicFramePr>
          <p:nvPr userDrawn="1">
            <p:custDataLst>
              <p:tags r:id="rId2"/>
            </p:custDataLst>
            <p:extLst>
              <p:ext uri="{D42A27DB-BD31-4B8C-83A1-F6EECF244321}">
                <p14:modId xmlns:p14="http://schemas.microsoft.com/office/powerpoint/2010/main" val="3728366656"/>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4093" name="think-cell Slide" r:id="rId4" imgW="344" imgH="344" progId="TCLayout.ActiveDocument.1">
                  <p:embed/>
                </p:oleObj>
              </mc:Choice>
              <mc:Fallback>
                <p:oleObj name="think-cell Slide" r:id="rId4" imgW="344" imgH="344" progId="TCLayout.ActiveDocument.1">
                  <p:embed/>
                  <p:pic>
                    <p:nvPicPr>
                      <p:cNvPr id="2" name="Object 1" hidden="1">
                        <a:extLst>
                          <a:ext uri="{FF2B5EF4-FFF2-40B4-BE49-F238E27FC236}">
                            <a16:creationId xmlns:a16="http://schemas.microsoft.com/office/drawing/2014/main" id="{E49BE8FE-65F6-4A51-8CB8-4AA59C7C4EFE}"/>
                          </a:ext>
                        </a:extLst>
                      </p:cNvPr>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3" name="Rectangle 2">
            <a:extLst>
              <a:ext uri="{FF2B5EF4-FFF2-40B4-BE49-F238E27FC236}">
                <a16:creationId xmlns:a16="http://schemas.microsoft.com/office/drawing/2014/main" id="{DCFEFD1D-D1D9-4610-A6A3-708197C1FB91}"/>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00549349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8"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Agenda Dark">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49BE8FE-65F6-4A51-8CB8-4AA59C7C4EFE}"/>
              </a:ext>
            </a:extLst>
          </p:cNvPr>
          <p:cNvGraphicFramePr>
            <a:graphicFrameLocks noChangeAspect="1"/>
          </p:cNvGraphicFramePr>
          <p:nvPr userDrawn="1">
            <p:custDataLst>
              <p:tags r:id="rId2"/>
            </p:custDataLst>
            <p:extLst>
              <p:ext uri="{D42A27DB-BD31-4B8C-83A1-F6EECF244321}">
                <p14:modId xmlns:p14="http://schemas.microsoft.com/office/powerpoint/2010/main" val="386613480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5117" name="think-cell Slide" r:id="rId5" imgW="344" imgH="344" progId="TCLayout.ActiveDocument.1">
                  <p:embed/>
                </p:oleObj>
              </mc:Choice>
              <mc:Fallback>
                <p:oleObj name="think-cell Slide" r:id="rId5" imgW="344" imgH="344" progId="TCLayout.ActiveDocument.1">
                  <p:embed/>
                  <p:pic>
                    <p:nvPicPr>
                      <p:cNvPr id="2" name="Object 1" hidden="1">
                        <a:extLst>
                          <a:ext uri="{FF2B5EF4-FFF2-40B4-BE49-F238E27FC236}">
                            <a16:creationId xmlns:a16="http://schemas.microsoft.com/office/drawing/2014/main" id="{E49BE8FE-65F6-4A51-8CB8-4AA59C7C4EF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18" name="Rectangle 17" hidden="1">
            <a:extLst>
              <a:ext uri="{FF2B5EF4-FFF2-40B4-BE49-F238E27FC236}">
                <a16:creationId xmlns:a16="http://schemas.microsoft.com/office/drawing/2014/main" id="{CCBEC1A1-9DAE-421F-BEB1-6A2E3CB246B0}"/>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3" name="Rectangle 2">
            <a:extLst>
              <a:ext uri="{FF2B5EF4-FFF2-40B4-BE49-F238E27FC236}">
                <a16:creationId xmlns:a16="http://schemas.microsoft.com/office/drawing/2014/main" id="{DCFEFD1D-D1D9-4610-A6A3-708197C1FB91}"/>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Rectangle 3">
            <a:extLst>
              <a:ext uri="{FF2B5EF4-FFF2-40B4-BE49-F238E27FC236}">
                <a16:creationId xmlns:a16="http://schemas.microsoft.com/office/drawing/2014/main" id="{D101A2CC-AC51-446C-B70F-C6C49C636C06}"/>
              </a:ext>
            </a:extLst>
          </p:cNvPr>
          <p:cNvSpPr/>
          <p:nvPr userDrawn="1"/>
        </p:nvSpPr>
        <p:spPr>
          <a:xfrm>
            <a:off x="1" y="1"/>
            <a:ext cx="12184908" cy="651294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mj-lt"/>
              <a:ea typeface="+mn-ea"/>
              <a:cs typeface="+mn-cs"/>
            </a:endParaRPr>
          </a:p>
        </p:txBody>
      </p:sp>
      <p:sp>
        <p:nvSpPr>
          <p:cNvPr id="17" name="Title 16">
            <a:extLst>
              <a:ext uri="{FF2B5EF4-FFF2-40B4-BE49-F238E27FC236}">
                <a16:creationId xmlns:a16="http://schemas.microsoft.com/office/drawing/2014/main" id="{7346B5CE-33D5-48E4-B6E5-19D00D2A676B}"/>
              </a:ext>
            </a:extLst>
          </p:cNvPr>
          <p:cNvSpPr>
            <a:spLocks noGrp="1"/>
          </p:cNvSpPr>
          <p:nvPr>
            <p:ph type="title"/>
          </p:nvPr>
        </p:nvSpPr>
        <p:spPr bwMode="white">
          <a:xfrm>
            <a:off x="598100" y="0"/>
            <a:ext cx="8946033" cy="736692"/>
          </a:xfrm>
        </p:spPr>
        <p:txBody>
          <a:bodyPr/>
          <a:lstStyle>
            <a:lvl1pPr>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92435064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8"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Agenda Light">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49BE8FE-65F6-4A51-8CB8-4AA59C7C4EFE}"/>
              </a:ext>
            </a:extLst>
          </p:cNvPr>
          <p:cNvGraphicFramePr>
            <a:graphicFrameLocks noChangeAspect="1"/>
          </p:cNvGraphicFramePr>
          <p:nvPr userDrawn="1">
            <p:custDataLst>
              <p:tags r:id="rId2"/>
            </p:custDataLst>
            <p:extLst>
              <p:ext uri="{D42A27DB-BD31-4B8C-83A1-F6EECF244321}">
                <p14:modId xmlns:p14="http://schemas.microsoft.com/office/powerpoint/2010/main" val="3122902719"/>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6141" name="think-cell Slide" r:id="rId5" imgW="344" imgH="344" progId="TCLayout.ActiveDocument.1">
                  <p:embed/>
                </p:oleObj>
              </mc:Choice>
              <mc:Fallback>
                <p:oleObj name="think-cell Slide" r:id="rId5" imgW="344" imgH="344" progId="TCLayout.ActiveDocument.1">
                  <p:embed/>
                  <p:pic>
                    <p:nvPicPr>
                      <p:cNvPr id="2" name="Object 1" hidden="1">
                        <a:extLst>
                          <a:ext uri="{FF2B5EF4-FFF2-40B4-BE49-F238E27FC236}">
                            <a16:creationId xmlns:a16="http://schemas.microsoft.com/office/drawing/2014/main" id="{E49BE8FE-65F6-4A51-8CB8-4AA59C7C4EF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18" name="Rectangle 17" hidden="1">
            <a:extLst>
              <a:ext uri="{FF2B5EF4-FFF2-40B4-BE49-F238E27FC236}">
                <a16:creationId xmlns:a16="http://schemas.microsoft.com/office/drawing/2014/main" id="{CCBEC1A1-9DAE-421F-BEB1-6A2E3CB246B0}"/>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3" name="Rectangle 2">
            <a:extLst>
              <a:ext uri="{FF2B5EF4-FFF2-40B4-BE49-F238E27FC236}">
                <a16:creationId xmlns:a16="http://schemas.microsoft.com/office/drawing/2014/main" id="{DCFEFD1D-D1D9-4610-A6A3-708197C1FB91}"/>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Title 16">
            <a:extLst>
              <a:ext uri="{FF2B5EF4-FFF2-40B4-BE49-F238E27FC236}">
                <a16:creationId xmlns:a16="http://schemas.microsoft.com/office/drawing/2014/main" id="{7346B5CE-33D5-48E4-B6E5-19D00D2A676B}"/>
              </a:ext>
            </a:extLst>
          </p:cNvPr>
          <p:cNvSpPr>
            <a:spLocks noGrp="1"/>
          </p:cNvSpPr>
          <p:nvPr>
            <p:ph type="title"/>
          </p:nvPr>
        </p:nvSpPr>
        <p:spPr>
          <a:xfrm>
            <a:off x="609601" y="0"/>
            <a:ext cx="8946033" cy="783270"/>
          </a:xfrm>
        </p:spPr>
        <p:txBody>
          <a:bodyPr/>
          <a:lstStyle>
            <a:lvl1pPr>
              <a:defRPr>
                <a:solidFill>
                  <a:schemeClr val="accent1"/>
                </a:solidFill>
              </a:defRPr>
            </a:lvl1pPr>
          </a:lstStyle>
          <a:p>
            <a:r>
              <a:rPr lang="en-US"/>
              <a:t>Click to edit Master title style</a:t>
            </a:r>
            <a:endParaRPr lang="en-US" dirty="0"/>
          </a:p>
        </p:txBody>
      </p:sp>
    </p:spTree>
    <p:extLst>
      <p:ext uri="{BB962C8B-B14F-4D97-AF65-F5344CB8AC3E}">
        <p14:creationId xmlns:p14="http://schemas.microsoft.com/office/powerpoint/2010/main" val="81493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8"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2_Blank no line">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49BE8FE-65F6-4A51-8CB8-4AA59C7C4EFE}"/>
              </a:ext>
            </a:extLst>
          </p:cNvPr>
          <p:cNvGraphicFramePr>
            <a:graphicFrameLocks noChangeAspect="1"/>
          </p:cNvGraphicFramePr>
          <p:nvPr userDrawn="1">
            <p:custDataLst>
              <p:tags r:id="rId2"/>
            </p:custDataLst>
            <p:extLst>
              <p:ext uri="{D42A27DB-BD31-4B8C-83A1-F6EECF244321}">
                <p14:modId xmlns:p14="http://schemas.microsoft.com/office/powerpoint/2010/main" val="319016133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7165" name="think-cell Slide" r:id="rId4" imgW="344" imgH="344" progId="TCLayout.ActiveDocument.1">
                  <p:embed/>
                </p:oleObj>
              </mc:Choice>
              <mc:Fallback>
                <p:oleObj name="think-cell Slide" r:id="rId4" imgW="344" imgH="344" progId="TCLayout.ActiveDocument.1">
                  <p:embed/>
                  <p:pic>
                    <p:nvPicPr>
                      <p:cNvPr id="2" name="Object 1" hidden="1">
                        <a:extLst>
                          <a:ext uri="{FF2B5EF4-FFF2-40B4-BE49-F238E27FC236}">
                            <a16:creationId xmlns:a16="http://schemas.microsoft.com/office/drawing/2014/main" id="{E49BE8FE-65F6-4A51-8CB8-4AA59C7C4EFE}"/>
                          </a:ext>
                        </a:extLst>
                      </p:cNvPr>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3" name="Rectangle 2">
            <a:extLst>
              <a:ext uri="{FF2B5EF4-FFF2-40B4-BE49-F238E27FC236}">
                <a16:creationId xmlns:a16="http://schemas.microsoft.com/office/drawing/2014/main" id="{DCFEFD1D-D1D9-4610-A6A3-708197C1FB91}"/>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277543438"/>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ntroductions 4up w/bios">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49BE8FE-65F6-4A51-8CB8-4AA59C7C4EFE}"/>
              </a:ext>
            </a:extLst>
          </p:cNvPr>
          <p:cNvGraphicFramePr>
            <a:graphicFrameLocks noChangeAspect="1"/>
          </p:cNvGraphicFramePr>
          <p:nvPr userDrawn="1">
            <p:custDataLst>
              <p:tags r:id="rId2"/>
            </p:custDataLst>
            <p:extLst>
              <p:ext uri="{D42A27DB-BD31-4B8C-83A1-F6EECF244321}">
                <p14:modId xmlns:p14="http://schemas.microsoft.com/office/powerpoint/2010/main" val="24208545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8189" name="think-cell Slide" r:id="rId5" imgW="344" imgH="344" progId="TCLayout.ActiveDocument.1">
                  <p:embed/>
                </p:oleObj>
              </mc:Choice>
              <mc:Fallback>
                <p:oleObj name="think-cell Slide" r:id="rId5" imgW="344" imgH="344" progId="TCLayout.ActiveDocument.1">
                  <p:embed/>
                  <p:pic>
                    <p:nvPicPr>
                      <p:cNvPr id="2" name="Object 1" hidden="1">
                        <a:extLst>
                          <a:ext uri="{FF2B5EF4-FFF2-40B4-BE49-F238E27FC236}">
                            <a16:creationId xmlns:a16="http://schemas.microsoft.com/office/drawing/2014/main" id="{E49BE8FE-65F6-4A51-8CB8-4AA59C7C4EF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18" name="Rectangle 17" hidden="1">
            <a:extLst>
              <a:ext uri="{FF2B5EF4-FFF2-40B4-BE49-F238E27FC236}">
                <a16:creationId xmlns:a16="http://schemas.microsoft.com/office/drawing/2014/main" id="{CCBEC1A1-9DAE-421F-BEB1-6A2E3CB246B0}"/>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3" name="Rectangle 2">
            <a:extLst>
              <a:ext uri="{FF2B5EF4-FFF2-40B4-BE49-F238E27FC236}">
                <a16:creationId xmlns:a16="http://schemas.microsoft.com/office/drawing/2014/main" id="{DCFEFD1D-D1D9-4610-A6A3-708197C1FB91}"/>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7" name="Title 16">
            <a:extLst>
              <a:ext uri="{FF2B5EF4-FFF2-40B4-BE49-F238E27FC236}">
                <a16:creationId xmlns:a16="http://schemas.microsoft.com/office/drawing/2014/main" id="{7346B5CE-33D5-48E4-B6E5-19D00D2A676B}"/>
              </a:ext>
            </a:extLst>
          </p:cNvPr>
          <p:cNvSpPr>
            <a:spLocks noGrp="1"/>
          </p:cNvSpPr>
          <p:nvPr>
            <p:ph type="title"/>
          </p:nvPr>
        </p:nvSpPr>
        <p:spPr>
          <a:xfrm>
            <a:off x="609601" y="0"/>
            <a:ext cx="8946033" cy="783270"/>
          </a:xfrm>
        </p:spPr>
        <p:txBody>
          <a:bodyPr/>
          <a:lstStyle>
            <a:lvl1pPr>
              <a:defRPr>
                <a:solidFill>
                  <a:schemeClr val="accent1"/>
                </a:solidFill>
              </a:defRPr>
            </a:lvl1pPr>
          </a:lstStyle>
          <a:p>
            <a:r>
              <a:rPr lang="en-US"/>
              <a:t>Click to edit Master title style</a:t>
            </a:r>
            <a:endParaRPr lang="en-US" dirty="0"/>
          </a:p>
        </p:txBody>
      </p:sp>
      <p:pic>
        <p:nvPicPr>
          <p:cNvPr id="6" name="Graphic 5">
            <a:extLst>
              <a:ext uri="{FF2B5EF4-FFF2-40B4-BE49-F238E27FC236}">
                <a16:creationId xmlns:a16="http://schemas.microsoft.com/office/drawing/2014/main" id="{F934B74B-8DD4-4E33-B43D-E7A57414C7AF}"/>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t="5031" r="51914"/>
          <a:stretch/>
        </p:blipFill>
        <p:spPr>
          <a:xfrm>
            <a:off x="7990205" y="-1"/>
            <a:ext cx="4201796" cy="6512944"/>
          </a:xfrm>
          <a:prstGeom prst="rect">
            <a:avLst/>
          </a:prstGeom>
        </p:spPr>
      </p:pic>
      <p:sp>
        <p:nvSpPr>
          <p:cNvPr id="15" name="Rectangle 14">
            <a:extLst>
              <a:ext uri="{FF2B5EF4-FFF2-40B4-BE49-F238E27FC236}">
                <a16:creationId xmlns:a16="http://schemas.microsoft.com/office/drawing/2014/main" id="{FD85BD64-3845-4FFB-B9CF-183CDAB99401}"/>
              </a:ext>
            </a:extLst>
          </p:cNvPr>
          <p:cNvSpPr/>
          <p:nvPr userDrawn="1"/>
        </p:nvSpPr>
        <p:spPr>
          <a:xfrm>
            <a:off x="3" y="1527681"/>
            <a:ext cx="1752598"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Rectangle 15">
            <a:extLst>
              <a:ext uri="{FF2B5EF4-FFF2-40B4-BE49-F238E27FC236}">
                <a16:creationId xmlns:a16="http://schemas.microsoft.com/office/drawing/2014/main" id="{062B3456-4A49-41BB-A1B7-E5273B9E4175}"/>
              </a:ext>
            </a:extLst>
          </p:cNvPr>
          <p:cNvSpPr/>
          <p:nvPr userDrawn="1"/>
        </p:nvSpPr>
        <p:spPr>
          <a:xfrm>
            <a:off x="3" y="2815582"/>
            <a:ext cx="1752598"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Rectangle 18">
            <a:extLst>
              <a:ext uri="{FF2B5EF4-FFF2-40B4-BE49-F238E27FC236}">
                <a16:creationId xmlns:a16="http://schemas.microsoft.com/office/drawing/2014/main" id="{2AAC898F-4A3D-4A67-A694-4A06E3699F16}"/>
              </a:ext>
            </a:extLst>
          </p:cNvPr>
          <p:cNvSpPr/>
          <p:nvPr userDrawn="1"/>
        </p:nvSpPr>
        <p:spPr>
          <a:xfrm>
            <a:off x="3" y="4089428"/>
            <a:ext cx="1752598"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Rectangle 19">
            <a:extLst>
              <a:ext uri="{FF2B5EF4-FFF2-40B4-BE49-F238E27FC236}">
                <a16:creationId xmlns:a16="http://schemas.microsoft.com/office/drawing/2014/main" id="{687EF7F7-9800-43BF-8B69-7309369EC4EA}"/>
              </a:ext>
            </a:extLst>
          </p:cNvPr>
          <p:cNvSpPr/>
          <p:nvPr userDrawn="1"/>
        </p:nvSpPr>
        <p:spPr>
          <a:xfrm>
            <a:off x="3" y="5377329"/>
            <a:ext cx="1752598"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Picture Placeholder 10">
            <a:extLst>
              <a:ext uri="{FF2B5EF4-FFF2-40B4-BE49-F238E27FC236}">
                <a16:creationId xmlns:a16="http://schemas.microsoft.com/office/drawing/2014/main" id="{C61E27AC-02A7-4567-B438-EA845383B0B7}"/>
              </a:ext>
            </a:extLst>
          </p:cNvPr>
          <p:cNvSpPr>
            <a:spLocks noGrp="1"/>
          </p:cNvSpPr>
          <p:nvPr>
            <p:ph type="pic" sz="quarter" idx="10" hasCustomPrompt="1"/>
          </p:nvPr>
        </p:nvSpPr>
        <p:spPr>
          <a:xfrm>
            <a:off x="600076" y="1278799"/>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22" name="Picture Placeholder 10">
            <a:extLst>
              <a:ext uri="{FF2B5EF4-FFF2-40B4-BE49-F238E27FC236}">
                <a16:creationId xmlns:a16="http://schemas.microsoft.com/office/drawing/2014/main" id="{0441E7A0-8172-4FE9-A9F6-7C24CF195377}"/>
              </a:ext>
            </a:extLst>
          </p:cNvPr>
          <p:cNvSpPr>
            <a:spLocks noGrp="1"/>
          </p:cNvSpPr>
          <p:nvPr>
            <p:ph type="pic" sz="quarter" idx="11" hasCustomPrompt="1"/>
          </p:nvPr>
        </p:nvSpPr>
        <p:spPr>
          <a:xfrm>
            <a:off x="600076" y="2566700"/>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23" name="Picture Placeholder 10">
            <a:extLst>
              <a:ext uri="{FF2B5EF4-FFF2-40B4-BE49-F238E27FC236}">
                <a16:creationId xmlns:a16="http://schemas.microsoft.com/office/drawing/2014/main" id="{EC91AE41-5E48-49FB-A98D-7892194296C9}"/>
              </a:ext>
            </a:extLst>
          </p:cNvPr>
          <p:cNvSpPr>
            <a:spLocks noGrp="1"/>
          </p:cNvSpPr>
          <p:nvPr>
            <p:ph type="pic" sz="quarter" idx="12" hasCustomPrompt="1"/>
          </p:nvPr>
        </p:nvSpPr>
        <p:spPr>
          <a:xfrm>
            <a:off x="600076" y="3854601"/>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24" name="Picture Placeholder 10">
            <a:extLst>
              <a:ext uri="{FF2B5EF4-FFF2-40B4-BE49-F238E27FC236}">
                <a16:creationId xmlns:a16="http://schemas.microsoft.com/office/drawing/2014/main" id="{A336FF40-15BC-4372-8418-034468ED5B62}"/>
              </a:ext>
            </a:extLst>
          </p:cNvPr>
          <p:cNvSpPr>
            <a:spLocks noGrp="1"/>
          </p:cNvSpPr>
          <p:nvPr>
            <p:ph type="pic" sz="quarter" idx="13" hasCustomPrompt="1"/>
          </p:nvPr>
        </p:nvSpPr>
        <p:spPr>
          <a:xfrm>
            <a:off x="600076" y="5142502"/>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Tree>
    <p:extLst>
      <p:ext uri="{BB962C8B-B14F-4D97-AF65-F5344CB8AC3E}">
        <p14:creationId xmlns:p14="http://schemas.microsoft.com/office/powerpoint/2010/main" val="2201425378"/>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8"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ntroductions 8up">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49BE8FE-65F6-4A51-8CB8-4AA59C7C4EFE}"/>
              </a:ext>
            </a:extLst>
          </p:cNvPr>
          <p:cNvGraphicFramePr>
            <a:graphicFrameLocks noChangeAspect="1"/>
          </p:cNvGraphicFramePr>
          <p:nvPr userDrawn="1">
            <p:custDataLst>
              <p:tags r:id="rId2"/>
            </p:custDataLst>
            <p:extLst>
              <p:ext uri="{D42A27DB-BD31-4B8C-83A1-F6EECF244321}">
                <p14:modId xmlns:p14="http://schemas.microsoft.com/office/powerpoint/2010/main" val="86883212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49213" name="think-cell Slide" r:id="rId5" imgW="344" imgH="344" progId="TCLayout.ActiveDocument.1">
                  <p:embed/>
                </p:oleObj>
              </mc:Choice>
              <mc:Fallback>
                <p:oleObj name="think-cell Slide" r:id="rId5" imgW="344" imgH="344" progId="TCLayout.ActiveDocument.1">
                  <p:embed/>
                  <p:pic>
                    <p:nvPicPr>
                      <p:cNvPr id="2" name="Object 1" hidden="1">
                        <a:extLst>
                          <a:ext uri="{FF2B5EF4-FFF2-40B4-BE49-F238E27FC236}">
                            <a16:creationId xmlns:a16="http://schemas.microsoft.com/office/drawing/2014/main" id="{E49BE8FE-65F6-4A51-8CB8-4AA59C7C4EFE}"/>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12" name="Rectangle 11" hidden="1">
            <a:extLst>
              <a:ext uri="{FF2B5EF4-FFF2-40B4-BE49-F238E27FC236}">
                <a16:creationId xmlns:a16="http://schemas.microsoft.com/office/drawing/2014/main" id="{973AAAEC-9F7B-4DD5-AEA0-3F8785B5D5C3}"/>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sym typeface="Segoe UI" panose="020B0502040204020203" pitchFamily="34" charset="0"/>
            </a:endParaRPr>
          </a:p>
        </p:txBody>
      </p:sp>
      <p:sp>
        <p:nvSpPr>
          <p:cNvPr id="3" name="Rectangle 2">
            <a:extLst>
              <a:ext uri="{FF2B5EF4-FFF2-40B4-BE49-F238E27FC236}">
                <a16:creationId xmlns:a16="http://schemas.microsoft.com/office/drawing/2014/main" id="{DCFEFD1D-D1D9-4610-A6A3-708197C1FB91}"/>
              </a:ext>
            </a:extLst>
          </p:cNvPr>
          <p:cNvSpPr/>
          <p:nvPr userDrawn="1"/>
        </p:nvSpPr>
        <p:spPr bwMode="white">
          <a:xfrm>
            <a:off x="0" y="1"/>
            <a:ext cx="12192000" cy="651294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Rectangle 17">
            <a:extLst>
              <a:ext uri="{FF2B5EF4-FFF2-40B4-BE49-F238E27FC236}">
                <a16:creationId xmlns:a16="http://schemas.microsoft.com/office/drawing/2014/main" id="{B8BEB92E-C754-4187-BE3A-354A7CA65E40}"/>
              </a:ext>
            </a:extLst>
          </p:cNvPr>
          <p:cNvSpPr/>
          <p:nvPr userDrawn="1"/>
        </p:nvSpPr>
        <p:spPr>
          <a:xfrm>
            <a:off x="2" y="1527681"/>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Rectangle 18">
            <a:extLst>
              <a:ext uri="{FF2B5EF4-FFF2-40B4-BE49-F238E27FC236}">
                <a16:creationId xmlns:a16="http://schemas.microsoft.com/office/drawing/2014/main" id="{5E1F875F-8FB2-47C3-B2A9-014E805BC18A}"/>
              </a:ext>
            </a:extLst>
          </p:cNvPr>
          <p:cNvSpPr/>
          <p:nvPr userDrawn="1"/>
        </p:nvSpPr>
        <p:spPr>
          <a:xfrm>
            <a:off x="2" y="2815582"/>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0" name="Rectangle 19">
            <a:extLst>
              <a:ext uri="{FF2B5EF4-FFF2-40B4-BE49-F238E27FC236}">
                <a16:creationId xmlns:a16="http://schemas.microsoft.com/office/drawing/2014/main" id="{9ED224B5-E970-4C5D-A110-403F460D37E8}"/>
              </a:ext>
            </a:extLst>
          </p:cNvPr>
          <p:cNvSpPr/>
          <p:nvPr userDrawn="1"/>
        </p:nvSpPr>
        <p:spPr>
          <a:xfrm>
            <a:off x="2" y="4089428"/>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1" name="Rectangle 20">
            <a:extLst>
              <a:ext uri="{FF2B5EF4-FFF2-40B4-BE49-F238E27FC236}">
                <a16:creationId xmlns:a16="http://schemas.microsoft.com/office/drawing/2014/main" id="{F82E754B-EE2B-4AB3-AC53-25C0FA1581D6}"/>
              </a:ext>
            </a:extLst>
          </p:cNvPr>
          <p:cNvSpPr/>
          <p:nvPr userDrawn="1"/>
        </p:nvSpPr>
        <p:spPr>
          <a:xfrm>
            <a:off x="2" y="5377329"/>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2" name="Picture Placeholder 10">
            <a:extLst>
              <a:ext uri="{FF2B5EF4-FFF2-40B4-BE49-F238E27FC236}">
                <a16:creationId xmlns:a16="http://schemas.microsoft.com/office/drawing/2014/main" id="{F14320BE-7859-4F4C-BBE7-0F4AC7F100A8}"/>
              </a:ext>
            </a:extLst>
          </p:cNvPr>
          <p:cNvSpPr>
            <a:spLocks noGrp="1"/>
          </p:cNvSpPr>
          <p:nvPr>
            <p:ph type="pic" sz="quarter" idx="10" hasCustomPrompt="1"/>
          </p:nvPr>
        </p:nvSpPr>
        <p:spPr>
          <a:xfrm>
            <a:off x="390526" y="1278799"/>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23" name="Picture Placeholder 10">
            <a:extLst>
              <a:ext uri="{FF2B5EF4-FFF2-40B4-BE49-F238E27FC236}">
                <a16:creationId xmlns:a16="http://schemas.microsoft.com/office/drawing/2014/main" id="{3CAE88BC-331D-4E6C-AFCB-2DDD06BBC165}"/>
              </a:ext>
            </a:extLst>
          </p:cNvPr>
          <p:cNvSpPr>
            <a:spLocks noGrp="1"/>
          </p:cNvSpPr>
          <p:nvPr>
            <p:ph type="pic" sz="quarter" idx="11" hasCustomPrompt="1"/>
          </p:nvPr>
        </p:nvSpPr>
        <p:spPr>
          <a:xfrm>
            <a:off x="390526" y="2566700"/>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24" name="Picture Placeholder 10">
            <a:extLst>
              <a:ext uri="{FF2B5EF4-FFF2-40B4-BE49-F238E27FC236}">
                <a16:creationId xmlns:a16="http://schemas.microsoft.com/office/drawing/2014/main" id="{5B4D3486-AC55-4EB1-8096-BD2C753C316F}"/>
              </a:ext>
            </a:extLst>
          </p:cNvPr>
          <p:cNvSpPr>
            <a:spLocks noGrp="1"/>
          </p:cNvSpPr>
          <p:nvPr>
            <p:ph type="pic" sz="quarter" idx="12" hasCustomPrompt="1"/>
          </p:nvPr>
        </p:nvSpPr>
        <p:spPr>
          <a:xfrm>
            <a:off x="390526" y="3854601"/>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25" name="Picture Placeholder 10">
            <a:extLst>
              <a:ext uri="{FF2B5EF4-FFF2-40B4-BE49-F238E27FC236}">
                <a16:creationId xmlns:a16="http://schemas.microsoft.com/office/drawing/2014/main" id="{D9CA1906-117D-42D2-AC1F-353CB4661082}"/>
              </a:ext>
            </a:extLst>
          </p:cNvPr>
          <p:cNvSpPr>
            <a:spLocks noGrp="1"/>
          </p:cNvSpPr>
          <p:nvPr>
            <p:ph type="pic" sz="quarter" idx="13" hasCustomPrompt="1"/>
          </p:nvPr>
        </p:nvSpPr>
        <p:spPr>
          <a:xfrm>
            <a:off x="390526" y="5142502"/>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10" name="Title 9">
            <a:extLst>
              <a:ext uri="{FF2B5EF4-FFF2-40B4-BE49-F238E27FC236}">
                <a16:creationId xmlns:a16="http://schemas.microsoft.com/office/drawing/2014/main" id="{1E52470F-8620-434E-B590-9ED41A1B426F}"/>
              </a:ext>
            </a:extLst>
          </p:cNvPr>
          <p:cNvSpPr>
            <a:spLocks noGrp="1"/>
          </p:cNvSpPr>
          <p:nvPr>
            <p:ph type="title"/>
          </p:nvPr>
        </p:nvSpPr>
        <p:spPr>
          <a:xfrm>
            <a:off x="609601" y="12033"/>
            <a:ext cx="8946033" cy="769215"/>
          </a:xfrm>
        </p:spPr>
        <p:txBody>
          <a:bodyPr/>
          <a:lstStyle/>
          <a:p>
            <a:r>
              <a:rPr lang="en-US"/>
              <a:t>Click to edit Master title style</a:t>
            </a:r>
            <a:endParaRPr lang="en-US" dirty="0"/>
          </a:p>
        </p:txBody>
      </p:sp>
      <p:sp>
        <p:nvSpPr>
          <p:cNvPr id="32" name="Rectangle 31">
            <a:extLst>
              <a:ext uri="{FF2B5EF4-FFF2-40B4-BE49-F238E27FC236}">
                <a16:creationId xmlns:a16="http://schemas.microsoft.com/office/drawing/2014/main" id="{9E2E51A8-B360-4A2C-BA46-8E185CDAFA41}"/>
              </a:ext>
            </a:extLst>
          </p:cNvPr>
          <p:cNvSpPr/>
          <p:nvPr userDrawn="1"/>
        </p:nvSpPr>
        <p:spPr>
          <a:xfrm>
            <a:off x="4162427" y="1527681"/>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3" name="Rectangle 32">
            <a:extLst>
              <a:ext uri="{FF2B5EF4-FFF2-40B4-BE49-F238E27FC236}">
                <a16:creationId xmlns:a16="http://schemas.microsoft.com/office/drawing/2014/main" id="{EEA10339-F9D2-4AA9-847B-1BEE1F078DE3}"/>
              </a:ext>
            </a:extLst>
          </p:cNvPr>
          <p:cNvSpPr/>
          <p:nvPr userDrawn="1"/>
        </p:nvSpPr>
        <p:spPr>
          <a:xfrm>
            <a:off x="4162427" y="2815582"/>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4" name="Rectangle 33">
            <a:extLst>
              <a:ext uri="{FF2B5EF4-FFF2-40B4-BE49-F238E27FC236}">
                <a16:creationId xmlns:a16="http://schemas.microsoft.com/office/drawing/2014/main" id="{8EB2DF46-3B7A-463B-901E-D3C5EDAB09D3}"/>
              </a:ext>
            </a:extLst>
          </p:cNvPr>
          <p:cNvSpPr/>
          <p:nvPr userDrawn="1"/>
        </p:nvSpPr>
        <p:spPr>
          <a:xfrm>
            <a:off x="4162427" y="4089428"/>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5" name="Rectangle 34">
            <a:extLst>
              <a:ext uri="{FF2B5EF4-FFF2-40B4-BE49-F238E27FC236}">
                <a16:creationId xmlns:a16="http://schemas.microsoft.com/office/drawing/2014/main" id="{1C3D128F-A7C8-48E3-B798-021ED80622A7}"/>
              </a:ext>
            </a:extLst>
          </p:cNvPr>
          <p:cNvSpPr/>
          <p:nvPr userDrawn="1"/>
        </p:nvSpPr>
        <p:spPr>
          <a:xfrm>
            <a:off x="4162427" y="5377329"/>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6" name="Picture Placeholder 10">
            <a:extLst>
              <a:ext uri="{FF2B5EF4-FFF2-40B4-BE49-F238E27FC236}">
                <a16:creationId xmlns:a16="http://schemas.microsoft.com/office/drawing/2014/main" id="{B1A25632-D6B2-419A-BF7D-F22B570BBC9D}"/>
              </a:ext>
            </a:extLst>
          </p:cNvPr>
          <p:cNvSpPr>
            <a:spLocks noGrp="1"/>
          </p:cNvSpPr>
          <p:nvPr>
            <p:ph type="pic" sz="quarter" idx="14" hasCustomPrompt="1"/>
          </p:nvPr>
        </p:nvSpPr>
        <p:spPr>
          <a:xfrm>
            <a:off x="4552951" y="1278799"/>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37" name="Picture Placeholder 10">
            <a:extLst>
              <a:ext uri="{FF2B5EF4-FFF2-40B4-BE49-F238E27FC236}">
                <a16:creationId xmlns:a16="http://schemas.microsoft.com/office/drawing/2014/main" id="{C9F144ED-2CBE-4C7B-A9DA-4755DA1FC8DA}"/>
              </a:ext>
            </a:extLst>
          </p:cNvPr>
          <p:cNvSpPr>
            <a:spLocks noGrp="1"/>
          </p:cNvSpPr>
          <p:nvPr>
            <p:ph type="pic" sz="quarter" idx="15" hasCustomPrompt="1"/>
          </p:nvPr>
        </p:nvSpPr>
        <p:spPr>
          <a:xfrm>
            <a:off x="4552951" y="2566700"/>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38" name="Picture Placeholder 10">
            <a:extLst>
              <a:ext uri="{FF2B5EF4-FFF2-40B4-BE49-F238E27FC236}">
                <a16:creationId xmlns:a16="http://schemas.microsoft.com/office/drawing/2014/main" id="{31308774-E22F-4C23-BF30-F8131490AF49}"/>
              </a:ext>
            </a:extLst>
          </p:cNvPr>
          <p:cNvSpPr>
            <a:spLocks noGrp="1"/>
          </p:cNvSpPr>
          <p:nvPr>
            <p:ph type="pic" sz="quarter" idx="16" hasCustomPrompt="1"/>
          </p:nvPr>
        </p:nvSpPr>
        <p:spPr>
          <a:xfrm>
            <a:off x="4552951" y="3854601"/>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39" name="Picture Placeholder 10">
            <a:extLst>
              <a:ext uri="{FF2B5EF4-FFF2-40B4-BE49-F238E27FC236}">
                <a16:creationId xmlns:a16="http://schemas.microsoft.com/office/drawing/2014/main" id="{5C1D7FE9-1446-4DCA-8EE4-F77FE6B65EBA}"/>
              </a:ext>
            </a:extLst>
          </p:cNvPr>
          <p:cNvSpPr>
            <a:spLocks noGrp="1"/>
          </p:cNvSpPr>
          <p:nvPr>
            <p:ph type="pic" sz="quarter" idx="17" hasCustomPrompt="1"/>
          </p:nvPr>
        </p:nvSpPr>
        <p:spPr>
          <a:xfrm>
            <a:off x="4552951" y="5142502"/>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40" name="Rectangle 39">
            <a:extLst>
              <a:ext uri="{FF2B5EF4-FFF2-40B4-BE49-F238E27FC236}">
                <a16:creationId xmlns:a16="http://schemas.microsoft.com/office/drawing/2014/main" id="{C66DD568-1B6F-4090-9757-4BB0B01248DB}"/>
              </a:ext>
            </a:extLst>
          </p:cNvPr>
          <p:cNvSpPr/>
          <p:nvPr userDrawn="1"/>
        </p:nvSpPr>
        <p:spPr>
          <a:xfrm>
            <a:off x="8186167" y="1527681"/>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1" name="Rectangle 40">
            <a:extLst>
              <a:ext uri="{FF2B5EF4-FFF2-40B4-BE49-F238E27FC236}">
                <a16:creationId xmlns:a16="http://schemas.microsoft.com/office/drawing/2014/main" id="{BF57DB36-6067-49F7-8401-7AD2CF2774D2}"/>
              </a:ext>
            </a:extLst>
          </p:cNvPr>
          <p:cNvSpPr/>
          <p:nvPr userDrawn="1"/>
        </p:nvSpPr>
        <p:spPr>
          <a:xfrm>
            <a:off x="8186167" y="2815582"/>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2" name="Rectangle 41">
            <a:extLst>
              <a:ext uri="{FF2B5EF4-FFF2-40B4-BE49-F238E27FC236}">
                <a16:creationId xmlns:a16="http://schemas.microsoft.com/office/drawing/2014/main" id="{9BF43083-A73F-4D1B-9784-57AD665A9E0B}"/>
              </a:ext>
            </a:extLst>
          </p:cNvPr>
          <p:cNvSpPr/>
          <p:nvPr userDrawn="1"/>
        </p:nvSpPr>
        <p:spPr>
          <a:xfrm>
            <a:off x="8186167" y="4089428"/>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3" name="Rectangle 42">
            <a:extLst>
              <a:ext uri="{FF2B5EF4-FFF2-40B4-BE49-F238E27FC236}">
                <a16:creationId xmlns:a16="http://schemas.microsoft.com/office/drawing/2014/main" id="{903C86D9-58BF-421D-BC23-C84ACDEEF8C7}"/>
              </a:ext>
            </a:extLst>
          </p:cNvPr>
          <p:cNvSpPr/>
          <p:nvPr userDrawn="1"/>
        </p:nvSpPr>
        <p:spPr>
          <a:xfrm>
            <a:off x="8186167" y="5377329"/>
            <a:ext cx="1533523" cy="4404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4" name="Picture Placeholder 10">
            <a:extLst>
              <a:ext uri="{FF2B5EF4-FFF2-40B4-BE49-F238E27FC236}">
                <a16:creationId xmlns:a16="http://schemas.microsoft.com/office/drawing/2014/main" id="{55F41F64-1DB6-4516-8BA9-3F703F96FEFD}"/>
              </a:ext>
            </a:extLst>
          </p:cNvPr>
          <p:cNvSpPr>
            <a:spLocks noGrp="1"/>
          </p:cNvSpPr>
          <p:nvPr>
            <p:ph type="pic" sz="quarter" idx="18" hasCustomPrompt="1"/>
          </p:nvPr>
        </p:nvSpPr>
        <p:spPr>
          <a:xfrm>
            <a:off x="8576691" y="1278799"/>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45" name="Picture Placeholder 10">
            <a:extLst>
              <a:ext uri="{FF2B5EF4-FFF2-40B4-BE49-F238E27FC236}">
                <a16:creationId xmlns:a16="http://schemas.microsoft.com/office/drawing/2014/main" id="{8762B3C8-59D5-4751-98FD-C03A4FAB4D47}"/>
              </a:ext>
            </a:extLst>
          </p:cNvPr>
          <p:cNvSpPr>
            <a:spLocks noGrp="1"/>
          </p:cNvSpPr>
          <p:nvPr>
            <p:ph type="pic" sz="quarter" idx="19" hasCustomPrompt="1"/>
          </p:nvPr>
        </p:nvSpPr>
        <p:spPr>
          <a:xfrm>
            <a:off x="8576691" y="2566700"/>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46" name="Picture Placeholder 10">
            <a:extLst>
              <a:ext uri="{FF2B5EF4-FFF2-40B4-BE49-F238E27FC236}">
                <a16:creationId xmlns:a16="http://schemas.microsoft.com/office/drawing/2014/main" id="{4192F5A5-81A9-41FA-A509-D6EC39063B37}"/>
              </a:ext>
            </a:extLst>
          </p:cNvPr>
          <p:cNvSpPr>
            <a:spLocks noGrp="1"/>
          </p:cNvSpPr>
          <p:nvPr>
            <p:ph type="pic" sz="quarter" idx="20" hasCustomPrompt="1"/>
          </p:nvPr>
        </p:nvSpPr>
        <p:spPr>
          <a:xfrm>
            <a:off x="8576691" y="3854601"/>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
        <p:nvSpPr>
          <p:cNvPr id="47" name="Picture Placeholder 10">
            <a:extLst>
              <a:ext uri="{FF2B5EF4-FFF2-40B4-BE49-F238E27FC236}">
                <a16:creationId xmlns:a16="http://schemas.microsoft.com/office/drawing/2014/main" id="{7C54DD85-A1A8-4123-A60A-9A396E762B46}"/>
              </a:ext>
            </a:extLst>
          </p:cNvPr>
          <p:cNvSpPr>
            <a:spLocks noGrp="1"/>
          </p:cNvSpPr>
          <p:nvPr>
            <p:ph type="pic" sz="quarter" idx="21" hasCustomPrompt="1"/>
          </p:nvPr>
        </p:nvSpPr>
        <p:spPr>
          <a:xfrm>
            <a:off x="8576691" y="5142502"/>
            <a:ext cx="941832" cy="938212"/>
          </a:xfrm>
          <a:solidFill>
            <a:schemeClr val="bg1"/>
          </a:solidFill>
        </p:spPr>
        <p:txBody>
          <a:bodyPr anchor="ctr"/>
          <a:lstStyle>
            <a:lvl1pPr marL="0" indent="0" algn="ctr">
              <a:buNone/>
              <a:defRPr sz="1400">
                <a:solidFill>
                  <a:schemeClr val="bg1"/>
                </a:solidFill>
              </a:defRPr>
            </a:lvl1pPr>
          </a:lstStyle>
          <a:p>
            <a:r>
              <a:rPr lang="en-US" dirty="0"/>
              <a:t>Click to insert pic</a:t>
            </a:r>
          </a:p>
        </p:txBody>
      </p:sp>
    </p:spTree>
    <p:extLst>
      <p:ext uri="{BB962C8B-B14F-4D97-AF65-F5344CB8AC3E}">
        <p14:creationId xmlns:p14="http://schemas.microsoft.com/office/powerpoint/2010/main" val="564307026"/>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73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3_Chartis Divider Marigold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6205"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
          <a:xfrm>
            <a:off x="609598" y="3137927"/>
            <a:ext cx="7811389" cy="582147"/>
          </a:xfrm>
        </p:spPr>
        <p:txBody>
          <a:bodyPr anchor="t">
            <a:noAutofit/>
          </a:bodyPr>
          <a:lstStyle>
            <a:lvl1pPr>
              <a:defRPr sz="3200" b="0">
                <a:solidFill>
                  <a:schemeClr val="accent1"/>
                </a:solidFill>
              </a:defRPr>
            </a:lvl1pPr>
          </a:lstStyle>
          <a:p>
            <a:r>
              <a:rPr lang="en-US"/>
              <a:t>Click to edit Master title style</a:t>
            </a:r>
            <a:endParaRPr lang="en-US" dirty="0"/>
          </a:p>
        </p:txBody>
      </p:sp>
      <p:pic>
        <p:nvPicPr>
          <p:cNvPr id="13" name="Graphic 12">
            <a:extLst>
              <a:ext uri="{FF2B5EF4-FFF2-40B4-BE49-F238E27FC236}">
                <a16:creationId xmlns:a16="http://schemas.microsoft.com/office/drawing/2014/main" id="{300C3109-D010-4E4E-9FF2-189FA164812D}"/>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r="51914"/>
          <a:stretch/>
        </p:blipFill>
        <p:spPr>
          <a:xfrm>
            <a:off x="7983113" y="0"/>
            <a:ext cx="4201796" cy="6858000"/>
          </a:xfrm>
          <a:prstGeom prst="rect">
            <a:avLst/>
          </a:prstGeom>
        </p:spPr>
      </p:pic>
      <p:sp>
        <p:nvSpPr>
          <p:cNvPr id="7" name="Content Placeholder 6">
            <a:extLst>
              <a:ext uri="{FF2B5EF4-FFF2-40B4-BE49-F238E27FC236}">
                <a16:creationId xmlns:a16="http://schemas.microsoft.com/office/drawing/2014/main" id="{C80CB7F2-1584-48FC-91B2-E265345D41C6}"/>
              </a:ext>
            </a:extLst>
          </p:cNvPr>
          <p:cNvSpPr>
            <a:spLocks noGrp="1"/>
          </p:cNvSpPr>
          <p:nvPr>
            <p:ph sz="quarter" idx="10" hasCustomPrompt="1"/>
          </p:nvPr>
        </p:nvSpPr>
        <p:spPr>
          <a:xfrm>
            <a:off x="609598" y="2216475"/>
            <a:ext cx="7811389" cy="914400"/>
          </a:xfrm>
        </p:spPr>
        <p:txBody>
          <a:bodyPr anchor="b"/>
          <a:lstStyle>
            <a:lvl1pPr marL="0" indent="0">
              <a:buNone/>
              <a:defRPr b="1" cap="all" baseline="0">
                <a:solidFill>
                  <a:schemeClr val="accent2"/>
                </a:solidFill>
              </a:defRPr>
            </a:lvl1pPr>
          </a:lstStyle>
          <a:p>
            <a:pPr lvl="0"/>
            <a:r>
              <a:rPr lang="en-US" dirty="0"/>
              <a:t>Click to edit highlight text</a:t>
            </a:r>
          </a:p>
        </p:txBody>
      </p:sp>
    </p:spTree>
    <p:extLst>
      <p:ext uri="{BB962C8B-B14F-4D97-AF65-F5344CB8AC3E}">
        <p14:creationId xmlns:p14="http://schemas.microsoft.com/office/powerpoint/2010/main" val="4144988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3_Chartis Divider Aqua Highlight">
    <p:bg bwMode="gray">
      <p:bgPr>
        <a:solidFill>
          <a:schemeClr val="bg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7229"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black">
          <a:xfrm>
            <a:off x="609598" y="3137927"/>
            <a:ext cx="7811389" cy="582147"/>
          </a:xfrm>
        </p:spPr>
        <p:txBody>
          <a:bodyPr anchor="t">
            <a:noAutofit/>
          </a:bodyPr>
          <a:lstStyle>
            <a:lvl1pPr>
              <a:defRPr sz="3200" b="0">
                <a:solidFill>
                  <a:schemeClr val="accent1"/>
                </a:solidFill>
              </a:defRPr>
            </a:lvl1pPr>
          </a:lstStyle>
          <a:p>
            <a:r>
              <a:rPr lang="en-US"/>
              <a:t>Click to edit Master title style</a:t>
            </a:r>
            <a:endParaRPr lang="en-US" dirty="0"/>
          </a:p>
        </p:txBody>
      </p:sp>
      <p:pic>
        <p:nvPicPr>
          <p:cNvPr id="13" name="Graphic 12">
            <a:extLst>
              <a:ext uri="{FF2B5EF4-FFF2-40B4-BE49-F238E27FC236}">
                <a16:creationId xmlns:a16="http://schemas.microsoft.com/office/drawing/2014/main" id="{300C3109-D010-4E4E-9FF2-189FA164812D}"/>
              </a:ext>
            </a:extLst>
          </p:cNvPr>
          <p:cNvPicPr>
            <a:picLocks noChangeAspect="1"/>
          </p:cNvPicPr>
          <p:nvPr userDrawn="1"/>
        </p:nvPicPr>
        <p:blipFill rotWithShape="1">
          <a:blip r:embed="rId7">
            <a:extLst>
              <a:ext uri="{96DAC541-7B7A-43D3-8B79-37D633B846F1}">
                <asvg:svgBlip xmlns:asvg="http://schemas.microsoft.com/office/drawing/2016/SVG/main" r:embed="rId8"/>
              </a:ext>
            </a:extLst>
          </a:blip>
          <a:srcRect r="51914"/>
          <a:stretch/>
        </p:blipFill>
        <p:spPr>
          <a:xfrm>
            <a:off x="7983113" y="0"/>
            <a:ext cx="4201796" cy="6858000"/>
          </a:xfrm>
          <a:prstGeom prst="rect">
            <a:avLst/>
          </a:prstGeom>
        </p:spPr>
      </p:pic>
      <p:sp>
        <p:nvSpPr>
          <p:cNvPr id="7" name="Content Placeholder 6">
            <a:extLst>
              <a:ext uri="{FF2B5EF4-FFF2-40B4-BE49-F238E27FC236}">
                <a16:creationId xmlns:a16="http://schemas.microsoft.com/office/drawing/2014/main" id="{C80CB7F2-1584-48FC-91B2-E265345D41C6}"/>
              </a:ext>
            </a:extLst>
          </p:cNvPr>
          <p:cNvSpPr>
            <a:spLocks noGrp="1"/>
          </p:cNvSpPr>
          <p:nvPr>
            <p:ph sz="quarter" idx="10" hasCustomPrompt="1"/>
          </p:nvPr>
        </p:nvSpPr>
        <p:spPr>
          <a:xfrm>
            <a:off x="609598" y="2216475"/>
            <a:ext cx="7811389" cy="914400"/>
          </a:xfrm>
        </p:spPr>
        <p:txBody>
          <a:bodyPr anchor="b"/>
          <a:lstStyle>
            <a:lvl1pPr marL="0" indent="0">
              <a:buNone/>
              <a:defRPr b="1" cap="all" baseline="0">
                <a:solidFill>
                  <a:schemeClr val="accent3"/>
                </a:solidFill>
              </a:defRPr>
            </a:lvl1pPr>
          </a:lstStyle>
          <a:p>
            <a:pPr lvl="0"/>
            <a:r>
              <a:rPr lang="en-US" dirty="0"/>
              <a:t>Click to edit highlight text</a:t>
            </a:r>
          </a:p>
        </p:txBody>
      </p:sp>
    </p:spTree>
    <p:extLst>
      <p:ext uri="{BB962C8B-B14F-4D97-AF65-F5344CB8AC3E}">
        <p14:creationId xmlns:p14="http://schemas.microsoft.com/office/powerpoint/2010/main" val="2682595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4_Chartis Divider No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extLst>
              <p:ext uri="{D42A27DB-BD31-4B8C-83A1-F6EECF244321}">
                <p14:modId xmlns:p14="http://schemas.microsoft.com/office/powerpoint/2010/main" val="280143172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8253"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white">
          <a:xfrm>
            <a:off x="655609" y="3137927"/>
            <a:ext cx="11340860" cy="582147"/>
          </a:xfrm>
        </p:spPr>
        <p:txBody>
          <a:bodyPr anchor="t">
            <a:noAutofit/>
          </a:bodyPr>
          <a:lstStyle>
            <a:lvl1pPr algn="l">
              <a:defRPr lang="en-US" sz="3200" b="0" kern="1200" dirty="0">
                <a:solidFill>
                  <a:schemeClr val="bg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white">
          <a:xfrm>
            <a:off x="655607" y="2546645"/>
            <a:ext cx="11340860" cy="582147"/>
          </a:xfrm>
        </p:spPr>
        <p:txBody>
          <a:bodyPr anchor="b"/>
          <a:lstStyle>
            <a:lvl1pPr marL="0" indent="0">
              <a:buNone/>
              <a:defRPr b="1" cap="all" baseline="0">
                <a:solidFill>
                  <a:schemeClr val="bg1"/>
                </a:solidFill>
              </a:defRPr>
            </a:lvl1pPr>
          </a:lstStyle>
          <a:p>
            <a:pPr lvl="0"/>
            <a:r>
              <a:rPr lang="en-US" dirty="0"/>
              <a:t>Click to edit highlight text</a:t>
            </a:r>
          </a:p>
        </p:txBody>
      </p:sp>
    </p:spTree>
    <p:extLst>
      <p:ext uri="{BB962C8B-B14F-4D97-AF65-F5344CB8AC3E}">
        <p14:creationId xmlns:p14="http://schemas.microsoft.com/office/powerpoint/2010/main" val="162134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5_Chartis Divider Chartreuse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extLst>
              <p:ext uri="{D42A27DB-BD31-4B8C-83A1-F6EECF244321}">
                <p14:modId xmlns:p14="http://schemas.microsoft.com/office/powerpoint/2010/main" val="1939950854"/>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9277"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white">
          <a:xfrm>
            <a:off x="655609" y="3137927"/>
            <a:ext cx="11340860" cy="582147"/>
          </a:xfrm>
        </p:spPr>
        <p:txBody>
          <a:bodyPr anchor="t">
            <a:noAutofit/>
          </a:bodyPr>
          <a:lstStyle>
            <a:lvl1pPr algn="l">
              <a:defRPr lang="en-US" sz="3200" b="0" kern="1200" dirty="0">
                <a:solidFill>
                  <a:schemeClr val="bg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white">
          <a:xfrm>
            <a:off x="655607" y="2546645"/>
            <a:ext cx="11340860" cy="582147"/>
          </a:xfrm>
        </p:spPr>
        <p:txBody>
          <a:bodyPr anchor="b"/>
          <a:lstStyle>
            <a:lvl1pPr marL="0" indent="0">
              <a:buNone/>
              <a:defRPr b="1" cap="all" baseline="0">
                <a:solidFill>
                  <a:schemeClr val="accent4"/>
                </a:solidFill>
              </a:defRPr>
            </a:lvl1pPr>
          </a:lstStyle>
          <a:p>
            <a:pPr lvl="0"/>
            <a:r>
              <a:rPr lang="en-US" dirty="0"/>
              <a:t>Click to edit highlight text</a:t>
            </a:r>
          </a:p>
        </p:txBody>
      </p:sp>
    </p:spTree>
    <p:extLst>
      <p:ext uri="{BB962C8B-B14F-4D97-AF65-F5344CB8AC3E}">
        <p14:creationId xmlns:p14="http://schemas.microsoft.com/office/powerpoint/2010/main" val="3125934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4_Chartis Divider Salmon Highlight">
    <p:bg bwMode="gray">
      <p:bgPr>
        <a:solidFill>
          <a:schemeClr val="accent1"/>
        </a:solidFill>
        <a:effectLst/>
      </p:bgPr>
    </p:bg>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FC4E74F6-AE4E-440E-9E2D-810E4FABA802}"/>
              </a:ext>
            </a:extLst>
          </p:cNvPr>
          <p:cNvGraphicFramePr>
            <a:graphicFrameLocks noChangeAspect="1"/>
          </p:cNvGraphicFramePr>
          <p:nvPr userDrawn="1">
            <p:custDataLst>
              <p:tags r:id="rId2"/>
            </p:custData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0301" name="think-cell Slide" r:id="rId5" imgW="344" imgH="344" progId="TCLayout.ActiveDocument.1">
                  <p:embed/>
                </p:oleObj>
              </mc:Choice>
              <mc:Fallback>
                <p:oleObj name="think-cell Slide" r:id="rId5" imgW="344" imgH="344" progId="TCLayout.ActiveDocument.1">
                  <p:embed/>
                  <p:pic>
                    <p:nvPicPr>
                      <p:cNvPr id="5" name="Object 4" hidden="1">
                        <a:extLst>
                          <a:ext uri="{FF2B5EF4-FFF2-40B4-BE49-F238E27FC236}">
                            <a16:creationId xmlns:a16="http://schemas.microsoft.com/office/drawing/2014/main" id="{FC4E74F6-AE4E-440E-9E2D-810E4FABA802}"/>
                          </a:ext>
                        </a:extLst>
                      </p:cNvPr>
                      <p:cNvPicPr/>
                      <p:nvPr/>
                    </p:nvPicPr>
                    <p:blipFill>
                      <a:blip r:embed="rId6"/>
                      <a:stretch>
                        <a:fillRect/>
                      </a:stretch>
                    </p:blipFill>
                    <p:spPr>
                      <a:xfrm>
                        <a:off x="2118" y="1588"/>
                        <a:ext cx="2117"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DFCB9FEC-3736-4BF7-B02B-4EB0B2807969}"/>
              </a:ext>
            </a:extLst>
          </p:cNvPr>
          <p:cNvSpPr/>
          <p:nvPr userDrawn="1">
            <p:custDataLst>
              <p:tags r:id="rId3"/>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2" name="Title 1"/>
          <p:cNvSpPr>
            <a:spLocks noGrp="1"/>
          </p:cNvSpPr>
          <p:nvPr>
            <p:ph type="title"/>
          </p:nvPr>
        </p:nvSpPr>
        <p:spPr bwMode="white">
          <a:xfrm>
            <a:off x="655609" y="3137927"/>
            <a:ext cx="11340860" cy="582147"/>
          </a:xfrm>
        </p:spPr>
        <p:txBody>
          <a:bodyPr anchor="t">
            <a:noAutofit/>
          </a:bodyPr>
          <a:lstStyle>
            <a:lvl1pPr algn="l">
              <a:defRPr lang="en-US" sz="3200" b="0" kern="1200" dirty="0">
                <a:solidFill>
                  <a:schemeClr val="bg1"/>
                </a:solidFill>
                <a:latin typeface="+mj-lt"/>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6" name="Content Placeholder 5">
            <a:extLst>
              <a:ext uri="{FF2B5EF4-FFF2-40B4-BE49-F238E27FC236}">
                <a16:creationId xmlns:a16="http://schemas.microsoft.com/office/drawing/2014/main" id="{374C1579-D643-477D-8897-5829BDE74676}"/>
              </a:ext>
            </a:extLst>
          </p:cNvPr>
          <p:cNvSpPr>
            <a:spLocks noGrp="1"/>
          </p:cNvSpPr>
          <p:nvPr>
            <p:ph sz="quarter" idx="10" hasCustomPrompt="1"/>
          </p:nvPr>
        </p:nvSpPr>
        <p:spPr bwMode="white">
          <a:xfrm>
            <a:off x="655607" y="2546645"/>
            <a:ext cx="11340860" cy="582147"/>
          </a:xfrm>
        </p:spPr>
        <p:txBody>
          <a:bodyPr anchor="b"/>
          <a:lstStyle>
            <a:lvl1pPr marL="0" indent="0">
              <a:buNone/>
              <a:defRPr b="1" cap="all" baseline="0">
                <a:solidFill>
                  <a:schemeClr val="accent5"/>
                </a:solidFill>
              </a:defRPr>
            </a:lvl1pPr>
          </a:lstStyle>
          <a:p>
            <a:pPr lvl="0"/>
            <a:r>
              <a:rPr lang="en-US" dirty="0"/>
              <a:t>Click to edit highlight text</a:t>
            </a:r>
          </a:p>
        </p:txBody>
      </p:sp>
    </p:spTree>
    <p:extLst>
      <p:ext uri="{BB962C8B-B14F-4D97-AF65-F5344CB8AC3E}">
        <p14:creationId xmlns:p14="http://schemas.microsoft.com/office/powerpoint/2010/main" val="275956474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ags" Target="../tags/tag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tags" Target="../tags/tag3.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20D41741-3C55-4FF2-B935-2BF17D5A8672}"/>
              </a:ext>
            </a:extLst>
          </p:cNvPr>
          <p:cNvGraphicFramePr>
            <a:graphicFrameLocks noChangeAspect="1"/>
          </p:cNvGraphicFramePr>
          <p:nvPr userDrawn="1">
            <p:custDataLst>
              <p:tags r:id="rId50"/>
            </p:custDataLst>
            <p:extLst>
              <p:ext uri="{D42A27DB-BD31-4B8C-83A1-F6EECF244321}">
                <p14:modId xmlns:p14="http://schemas.microsoft.com/office/powerpoint/2010/main" val="95873593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spid="_x0000_s1085" name="think-cell Slide" r:id="rId52" imgW="344" imgH="344" progId="TCLayout.ActiveDocument.1">
                  <p:embed/>
                </p:oleObj>
              </mc:Choice>
              <mc:Fallback>
                <p:oleObj name="think-cell Slide" r:id="rId52" imgW="344" imgH="344" progId="TCLayout.ActiveDocument.1">
                  <p:embed/>
                  <p:pic>
                    <p:nvPicPr>
                      <p:cNvPr id="6" name="Object 5" hidden="1">
                        <a:extLst>
                          <a:ext uri="{FF2B5EF4-FFF2-40B4-BE49-F238E27FC236}">
                            <a16:creationId xmlns:a16="http://schemas.microsoft.com/office/drawing/2014/main" id="{20D41741-3C55-4FF2-B935-2BF17D5A8672}"/>
                          </a:ext>
                        </a:extLst>
                      </p:cNvPr>
                      <p:cNvPicPr/>
                      <p:nvPr/>
                    </p:nvPicPr>
                    <p:blipFill>
                      <a:blip r:embed="rId53"/>
                      <a:stretch>
                        <a:fillRect/>
                      </a:stretch>
                    </p:blipFill>
                    <p:spPr>
                      <a:xfrm>
                        <a:off x="2118" y="1588"/>
                        <a:ext cx="2117" cy="1588"/>
                      </a:xfrm>
                      <a:prstGeom prst="rect">
                        <a:avLst/>
                      </a:prstGeom>
                    </p:spPr>
                  </p:pic>
                </p:oleObj>
              </mc:Fallback>
            </mc:AlternateContent>
          </a:graphicData>
        </a:graphic>
      </p:graphicFrame>
      <p:sp>
        <p:nvSpPr>
          <p:cNvPr id="5" name="Rectangle 4" hidden="1">
            <a:extLst>
              <a:ext uri="{FF2B5EF4-FFF2-40B4-BE49-F238E27FC236}">
                <a16:creationId xmlns:a16="http://schemas.microsoft.com/office/drawing/2014/main" id="{56922DEA-D390-4719-9146-4F935001CF26}"/>
              </a:ext>
            </a:extLst>
          </p:cNvPr>
          <p:cNvSpPr/>
          <p:nvPr userDrawn="1">
            <p:custDataLst>
              <p:tags r:id="rId51"/>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marL="0" lvl="0" indent="0" algn="ctr"/>
            <a:endParaRPr lang="en-US" sz="2400" b="1" i="0" baseline="0" dirty="0">
              <a:latin typeface="Segoe UI" panose="020B0502040204020203" pitchFamily="34" charset="0"/>
              <a:ea typeface="Verdana" panose="020B0604030504040204" pitchFamily="34" charset="0"/>
              <a:cs typeface="Verdana" panose="020B0604030504040204" pitchFamily="34" charset="0"/>
              <a:sym typeface="Segoe UI" panose="020B0502040204020203" pitchFamily="34" charset="0"/>
            </a:endParaRPr>
          </a:p>
        </p:txBody>
      </p:sp>
      <p:sp>
        <p:nvSpPr>
          <p:cNvPr id="9" name="Rectangle 8">
            <a:extLst>
              <a:ext uri="{FF2B5EF4-FFF2-40B4-BE49-F238E27FC236}">
                <a16:creationId xmlns:a16="http://schemas.microsoft.com/office/drawing/2014/main" id="{76B50372-B98E-4E9D-A9E0-E7BA1B31D3E0}"/>
              </a:ext>
            </a:extLst>
          </p:cNvPr>
          <p:cNvSpPr/>
          <p:nvPr userDrawn="1"/>
        </p:nvSpPr>
        <p:spPr bwMode="invGray">
          <a:xfrm>
            <a:off x="0" y="6500825"/>
            <a:ext cx="12192000" cy="36512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12713" indent="0" algn="l">
              <a:tabLst>
                <a:tab pos="4227513" algn="ctr"/>
                <a:tab pos="8859838" algn="dec"/>
              </a:tabLst>
            </a:pPr>
            <a:endParaRPr lang="en-US" sz="800" dirty="0"/>
          </a:p>
        </p:txBody>
      </p:sp>
      <p:sp>
        <p:nvSpPr>
          <p:cNvPr id="2" name="Title Placeholder 1"/>
          <p:cNvSpPr>
            <a:spLocks noGrp="1"/>
          </p:cNvSpPr>
          <p:nvPr>
            <p:ph type="title"/>
          </p:nvPr>
        </p:nvSpPr>
        <p:spPr>
          <a:xfrm>
            <a:off x="609601" y="0"/>
            <a:ext cx="8946033" cy="1143000"/>
          </a:xfrm>
          <a:prstGeom prst="rect">
            <a:avLst/>
          </a:prstGeom>
        </p:spPr>
        <p:txBody>
          <a:bodyPr vert="horz" lIns="0" tIns="0" rIns="0" bIns="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621101" y="1595888"/>
            <a:ext cx="11024659" cy="4761881"/>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cxnSp>
        <p:nvCxnSpPr>
          <p:cNvPr id="10" name="Straight Connector 9">
            <a:extLst>
              <a:ext uri="{FF2B5EF4-FFF2-40B4-BE49-F238E27FC236}">
                <a16:creationId xmlns:a16="http://schemas.microsoft.com/office/drawing/2014/main" id="{BC231CD8-7DCB-47D9-A0BF-2139035605E9}"/>
              </a:ext>
            </a:extLst>
          </p:cNvPr>
          <p:cNvCxnSpPr/>
          <p:nvPr userDrawn="1"/>
        </p:nvCxnSpPr>
        <p:spPr>
          <a:xfrm>
            <a:off x="0" y="1255143"/>
            <a:ext cx="12192000"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0A03B2EF-5985-4828-B191-32F0EBA7CD2B}"/>
              </a:ext>
            </a:extLst>
          </p:cNvPr>
          <p:cNvSpPr txBox="1"/>
          <p:nvPr userDrawn="1"/>
        </p:nvSpPr>
        <p:spPr bwMode="invGray">
          <a:xfrm>
            <a:off x="11173186" y="6564126"/>
            <a:ext cx="960389" cy="23852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00" dirty="0">
                <a:solidFill>
                  <a:schemeClr val="bg1"/>
                </a:solidFill>
                <a:latin typeface="+mj-lt"/>
              </a:rPr>
              <a:t>Page </a:t>
            </a:r>
            <a:fld id="{7B71ACC0-F869-49CE-AD63-26A4A0FC4B00}" type="slidenum">
              <a:rPr lang="en-US" sz="900" smtClean="0">
                <a:solidFill>
                  <a:schemeClr val="bg1"/>
                </a:solidFill>
                <a:latin typeface="+mj-lt"/>
              </a:rPr>
              <a:pPr marL="0" marR="0" lvl="0" indent="0" algn="l" defTabSz="914400" rtl="0" eaLnBrk="1" fontAlgn="auto" latinLnBrk="0" hangingPunct="1">
                <a:lnSpc>
                  <a:spcPct val="100000"/>
                </a:lnSpc>
                <a:spcBef>
                  <a:spcPts val="0"/>
                </a:spcBef>
                <a:spcAft>
                  <a:spcPts val="0"/>
                </a:spcAft>
                <a:buClrTx/>
                <a:buSzTx/>
                <a:buFontTx/>
                <a:buNone/>
                <a:tabLst/>
                <a:defRPr/>
              </a:pPr>
              <a:t>‹#›</a:t>
            </a:fld>
            <a:endParaRPr lang="en-US" sz="900" dirty="0">
              <a:solidFill>
                <a:schemeClr val="bg1"/>
              </a:solidFill>
              <a:latin typeface="+mj-lt"/>
            </a:endParaRPr>
          </a:p>
        </p:txBody>
      </p:sp>
      <p:pic>
        <p:nvPicPr>
          <p:cNvPr id="1026" name="Picture 2" descr="Nursing Home Diversion &amp;amp; Transition Program">
            <a:extLst>
              <a:ext uri="{FF2B5EF4-FFF2-40B4-BE49-F238E27FC236}">
                <a16:creationId xmlns:a16="http://schemas.microsoft.com/office/drawing/2014/main" id="{FF6CBC72-C89E-44FA-9ACE-691D4ABD0A70}"/>
              </a:ext>
            </a:extLst>
          </p:cNvPr>
          <p:cNvPicPr>
            <a:picLocks noChangeAspect="1" noChangeArrowheads="1"/>
          </p:cNvPicPr>
          <p:nvPr userDrawn="1"/>
        </p:nvPicPr>
        <p:blipFill>
          <a:blip r:embed="rId54">
            <a:extLst>
              <a:ext uri="{28A0092B-C50C-407E-A947-70E740481C1C}">
                <a14:useLocalDpi xmlns:a14="http://schemas.microsoft.com/office/drawing/2010/main" val="0"/>
              </a:ext>
            </a:extLst>
          </a:blip>
          <a:srcRect/>
          <a:stretch>
            <a:fillRect/>
          </a:stretch>
        </p:blipFill>
        <p:spPr bwMode="auto">
          <a:xfrm>
            <a:off x="10637134" y="60767"/>
            <a:ext cx="1290225" cy="10466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2147222"/>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8" r:id="rId3"/>
    <p:sldLayoutId id="2147483808" r:id="rId4"/>
    <p:sldLayoutId id="2147483809" r:id="rId5"/>
    <p:sldLayoutId id="2147483810" r:id="rId6"/>
    <p:sldLayoutId id="2147483789" r:id="rId7"/>
    <p:sldLayoutId id="2147483861" r:id="rId8"/>
    <p:sldLayoutId id="2147483812" r:id="rId9"/>
    <p:sldLayoutId id="2147483813" r:id="rId10"/>
    <p:sldLayoutId id="2147483814" r:id="rId11"/>
    <p:sldLayoutId id="2147483790" r:id="rId12"/>
    <p:sldLayoutId id="2147483860" r:id="rId13"/>
    <p:sldLayoutId id="2147483816" r:id="rId14"/>
    <p:sldLayoutId id="2147483817" r:id="rId15"/>
    <p:sldLayoutId id="2147483818" r:id="rId16"/>
    <p:sldLayoutId id="2147483792" r:id="rId17"/>
    <p:sldLayoutId id="2147483858" r:id="rId18"/>
    <p:sldLayoutId id="2147483820" r:id="rId19"/>
    <p:sldLayoutId id="2147483821" r:id="rId20"/>
    <p:sldLayoutId id="2147483822" r:id="rId21"/>
    <p:sldLayoutId id="2147483794" r:id="rId22"/>
    <p:sldLayoutId id="2147483824" r:id="rId23"/>
    <p:sldLayoutId id="2147483825" r:id="rId24"/>
    <p:sldLayoutId id="2147483826" r:id="rId25"/>
    <p:sldLayoutId id="2147483797" r:id="rId26"/>
    <p:sldLayoutId id="2147483828" r:id="rId27"/>
    <p:sldLayoutId id="2147483829" r:id="rId28"/>
    <p:sldLayoutId id="2147483830" r:id="rId29"/>
    <p:sldLayoutId id="2147483799" r:id="rId30"/>
    <p:sldLayoutId id="2147483859" r:id="rId31"/>
    <p:sldLayoutId id="2147483832" r:id="rId32"/>
    <p:sldLayoutId id="2147483833" r:id="rId33"/>
    <p:sldLayoutId id="2147483834" r:id="rId34"/>
    <p:sldLayoutId id="2147483779" r:id="rId35"/>
    <p:sldLayoutId id="2147483723" r:id="rId36"/>
    <p:sldLayoutId id="2147483737" r:id="rId37"/>
    <p:sldLayoutId id="2147483800" r:id="rId38"/>
    <p:sldLayoutId id="2147483780" r:id="rId39"/>
    <p:sldLayoutId id="2147483718" r:id="rId40"/>
    <p:sldLayoutId id="2147483781" r:id="rId41"/>
    <p:sldLayoutId id="2147483778" r:id="rId42"/>
    <p:sldLayoutId id="2147483803" r:id="rId43"/>
    <p:sldLayoutId id="2147483804" r:id="rId44"/>
    <p:sldLayoutId id="2147483852" r:id="rId45"/>
    <p:sldLayoutId id="2147483805" r:id="rId46"/>
    <p:sldLayoutId id="2147483806" r:id="rId47"/>
  </p:sldLayoutIdLst>
  <p:hf hdr="0"/>
  <p:txStyles>
    <p:titleStyle>
      <a:lvl1pPr marL="0" algn="l" defTabSz="914400" rtl="0" eaLnBrk="1" latinLnBrk="0" hangingPunct="1">
        <a:lnSpc>
          <a:spcPct val="108000"/>
        </a:lnSpc>
        <a:spcBef>
          <a:spcPct val="0"/>
        </a:spcBef>
        <a:buNone/>
        <a:defRPr lang="en-US" sz="2400" b="1" kern="1200" dirty="0">
          <a:solidFill>
            <a:schemeClr val="accent1"/>
          </a:solidFill>
          <a:latin typeface="+mj-lt"/>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100000"/>
        </a:lnSpc>
        <a:spcBef>
          <a:spcPts val="600"/>
        </a:spcBef>
        <a:spcAft>
          <a:spcPts val="600"/>
        </a:spcAft>
        <a:buClr>
          <a:srgbClr val="00294C"/>
        </a:buClr>
        <a:buSzPct val="70000"/>
        <a:buFont typeface="Wingdings" panose="05000000000000000000" pitchFamily="2" charset="2"/>
        <a:buChar char=""/>
        <a:defRPr lang="en-US" sz="2000" kern="1200" dirty="0" smtClean="0">
          <a:solidFill>
            <a:schemeClr val="tx1"/>
          </a:solidFill>
          <a:latin typeface="+mj-lt"/>
          <a:ea typeface="Verdana" panose="020B0604030504040204" pitchFamily="34" charset="0"/>
          <a:cs typeface="Verdana" panose="020B0604030504040204" pitchFamily="34" charset="0"/>
        </a:defRPr>
      </a:lvl1pPr>
      <a:lvl2pPr marL="457200" indent="-227013" algn="l" defTabSz="914400" rtl="0" eaLnBrk="1" latinLnBrk="0" hangingPunct="1">
        <a:lnSpc>
          <a:spcPct val="100000"/>
        </a:lnSpc>
        <a:spcBef>
          <a:spcPts val="600"/>
        </a:spcBef>
        <a:spcAft>
          <a:spcPts val="600"/>
        </a:spcAft>
        <a:buClr>
          <a:srgbClr val="00294C"/>
        </a:buClr>
        <a:buSzPct val="70000"/>
        <a:buFont typeface="Wingdings" panose="05000000000000000000" pitchFamily="2" charset="2"/>
        <a:buChar char=""/>
        <a:defRPr lang="en-US" sz="1600" kern="1200" dirty="0" smtClean="0">
          <a:solidFill>
            <a:schemeClr val="tx1"/>
          </a:solidFill>
          <a:latin typeface="+mj-lt"/>
          <a:ea typeface="Verdana" panose="020B0604030504040204" pitchFamily="34" charset="0"/>
          <a:cs typeface="Verdana" panose="020B0604030504040204" pitchFamily="34" charset="0"/>
        </a:defRPr>
      </a:lvl2pPr>
      <a:lvl3pPr marL="685800" indent="-231775" algn="l" defTabSz="914400" rtl="0" eaLnBrk="1" latinLnBrk="0" hangingPunct="1">
        <a:lnSpc>
          <a:spcPct val="100000"/>
        </a:lnSpc>
        <a:spcBef>
          <a:spcPts val="600"/>
        </a:spcBef>
        <a:spcAft>
          <a:spcPts val="600"/>
        </a:spcAft>
        <a:buClr>
          <a:srgbClr val="00294C"/>
        </a:buClr>
        <a:buFont typeface="Wingdings" panose="05000000000000000000" pitchFamily="2" charset="2"/>
        <a:buChar char=""/>
        <a:defRPr lang="en-US" sz="1400" kern="1200" dirty="0" smtClean="0">
          <a:solidFill>
            <a:schemeClr val="tx1"/>
          </a:solidFill>
          <a:latin typeface="+mj-lt"/>
          <a:ea typeface="Verdana" panose="020B0604030504040204" pitchFamily="34" charset="0"/>
          <a:cs typeface="Verdana" panose="020B0604030504040204" pitchFamily="34" charset="0"/>
        </a:defRPr>
      </a:lvl3pPr>
      <a:lvl4pPr marL="914400" indent="-228600" algn="l" defTabSz="914400" rtl="0" eaLnBrk="1" latinLnBrk="0" hangingPunct="1">
        <a:lnSpc>
          <a:spcPct val="100000"/>
        </a:lnSpc>
        <a:spcBef>
          <a:spcPts val="600"/>
        </a:spcBef>
        <a:spcAft>
          <a:spcPts val="600"/>
        </a:spcAft>
        <a:buClr>
          <a:srgbClr val="00294C"/>
        </a:buClr>
        <a:buFont typeface="Calibri" panose="020F0502020204030204" pitchFamily="34" charset="0"/>
        <a:buChar char="—"/>
        <a:defRPr lang="en-US" sz="1200" kern="1200" dirty="0" smtClean="0">
          <a:solidFill>
            <a:schemeClr val="tx1"/>
          </a:solidFill>
          <a:latin typeface="+mj-lt"/>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F3587DF0-5F2F-4A9F-95F5-A3644E179144}"/>
              </a:ext>
            </a:extLst>
          </p:cNvPr>
          <p:cNvSpPr>
            <a:spLocks noGrp="1"/>
          </p:cNvSpPr>
          <p:nvPr>
            <p:ph type="subTitle" idx="1"/>
          </p:nvPr>
        </p:nvSpPr>
        <p:spPr/>
        <p:txBody>
          <a:bodyPr/>
          <a:lstStyle/>
          <a:p>
            <a:r>
              <a:rPr lang="en-US" dirty="0"/>
              <a:t>Charles C Dike, MD, MPH, </a:t>
            </a:r>
            <a:r>
              <a:rPr lang="en-US" dirty="0" err="1"/>
              <a:t>FRCPsych</a:t>
            </a:r>
            <a:endParaRPr lang="en-US" dirty="0"/>
          </a:p>
          <a:p>
            <a:r>
              <a:rPr lang="en-US" dirty="0"/>
              <a:t>DMHAS Medical Director</a:t>
            </a:r>
          </a:p>
        </p:txBody>
      </p:sp>
      <p:sp>
        <p:nvSpPr>
          <p:cNvPr id="3" name="Text Placeholder 2">
            <a:extLst>
              <a:ext uri="{FF2B5EF4-FFF2-40B4-BE49-F238E27FC236}">
                <a16:creationId xmlns:a16="http://schemas.microsoft.com/office/drawing/2014/main" id="{8ADF89DD-6ADE-4989-9265-D7DA0CA9214B}"/>
              </a:ext>
            </a:extLst>
          </p:cNvPr>
          <p:cNvSpPr>
            <a:spLocks noGrp="1"/>
          </p:cNvSpPr>
          <p:nvPr>
            <p:ph type="body" sz="quarter" idx="10"/>
          </p:nvPr>
        </p:nvSpPr>
        <p:spPr/>
        <p:txBody>
          <a:bodyPr/>
          <a:lstStyle/>
          <a:p>
            <a:r>
              <a:rPr lang="en-US" dirty="0"/>
              <a:t>June 8, 2022</a:t>
            </a:r>
          </a:p>
        </p:txBody>
      </p:sp>
      <p:sp>
        <p:nvSpPr>
          <p:cNvPr id="4" name="Title 3">
            <a:extLst>
              <a:ext uri="{FF2B5EF4-FFF2-40B4-BE49-F238E27FC236}">
                <a16:creationId xmlns:a16="http://schemas.microsoft.com/office/drawing/2014/main" id="{21767BEA-2971-4E5E-B2D7-6631A0174204}"/>
              </a:ext>
            </a:extLst>
          </p:cNvPr>
          <p:cNvSpPr>
            <a:spLocks noGrp="1"/>
          </p:cNvSpPr>
          <p:nvPr>
            <p:ph type="title"/>
          </p:nvPr>
        </p:nvSpPr>
        <p:spPr/>
        <p:txBody>
          <a:bodyPr/>
          <a:lstStyle/>
          <a:p>
            <a:r>
              <a:rPr lang="en-US" dirty="0"/>
              <a:t>Integrated Care Conference</a:t>
            </a:r>
          </a:p>
        </p:txBody>
      </p:sp>
    </p:spTree>
    <p:extLst>
      <p:ext uri="{BB962C8B-B14F-4D97-AF65-F5344CB8AC3E}">
        <p14:creationId xmlns:p14="http://schemas.microsoft.com/office/powerpoint/2010/main" val="202139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ED093-4232-464C-9B3B-B1030F50F296}"/>
              </a:ext>
            </a:extLst>
          </p:cNvPr>
          <p:cNvSpPr>
            <a:spLocks noGrp="1"/>
          </p:cNvSpPr>
          <p:nvPr>
            <p:ph type="title"/>
          </p:nvPr>
        </p:nvSpPr>
        <p:spPr/>
        <p:txBody>
          <a:bodyPr/>
          <a:lstStyle/>
          <a:p>
            <a:r>
              <a:rPr lang="en-US" dirty="0"/>
              <a:t>DMHAS History/Mission</a:t>
            </a:r>
          </a:p>
        </p:txBody>
      </p:sp>
      <p:sp>
        <p:nvSpPr>
          <p:cNvPr id="3" name="Content Placeholder 2">
            <a:extLst>
              <a:ext uri="{FF2B5EF4-FFF2-40B4-BE49-F238E27FC236}">
                <a16:creationId xmlns:a16="http://schemas.microsoft.com/office/drawing/2014/main" id="{4783A36C-AEE7-4487-911B-FBCAED0B0087}"/>
              </a:ext>
            </a:extLst>
          </p:cNvPr>
          <p:cNvSpPr>
            <a:spLocks noGrp="1"/>
          </p:cNvSpPr>
          <p:nvPr>
            <p:ph idx="1"/>
          </p:nvPr>
        </p:nvSpPr>
        <p:spPr/>
        <p:txBody>
          <a:bodyPr/>
          <a:lstStyle/>
          <a:p>
            <a:pPr marL="0" marR="0">
              <a:lnSpc>
                <a:spcPct val="107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effectLst/>
                <a:ea typeface="Times New Roman" panose="02020603050405020304" pitchFamily="18" charset="0"/>
                <a:cs typeface="Times New Roman" panose="02020603050405020304" pitchFamily="18" charset="0"/>
              </a:rPr>
              <a:t>PA 95-257-SB 1164 – 1995 creation of DMHAS </a:t>
            </a:r>
            <a:endParaRPr lang="en-US" sz="1800" dirty="0">
              <a:ea typeface="Times New Roman" panose="02020603050405020304" pitchFamily="18" charset="0"/>
              <a:cs typeface="Times New Roman" panose="02020603050405020304" pitchFamily="18" charset="0"/>
            </a:endParaRPr>
          </a:p>
          <a:p>
            <a:pPr marL="0" marR="0" indent="0">
              <a:lnSpc>
                <a:spcPct val="107000"/>
              </a:lnSpc>
              <a:spcBef>
                <a:spcPts val="0"/>
              </a:spcBef>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1800" dirty="0">
                <a:effectLst/>
                <a:ea typeface="Times New Roman" panose="02020603050405020304" pitchFamily="18" charset="0"/>
                <a:cs typeface="Times New Roman" panose="02020603050405020304" pitchFamily="18" charset="0"/>
              </a:rPr>
              <a:t>DMH + </a:t>
            </a:r>
            <a:r>
              <a:rPr lang="en-US" sz="1800" dirty="0">
                <a:solidFill>
                  <a:srgbClr val="000000"/>
                </a:solidFill>
                <a:effectLst/>
                <a:ea typeface="Times New Roman" panose="02020603050405020304" pitchFamily="18" charset="0"/>
                <a:cs typeface="Times New Roman" panose="02020603050405020304" pitchFamily="18" charset="0"/>
              </a:rPr>
              <a:t>addiction services component of the Department of</a:t>
            </a:r>
            <a:r>
              <a:rPr lang="en-US" sz="1800" dirty="0">
                <a:ea typeface="Times New Roman" panose="02020603050405020304" pitchFamily="18" charset="0"/>
                <a:cs typeface="Times New Roman" panose="02020603050405020304" pitchFamily="18" charset="0"/>
              </a:rPr>
              <a:t> </a:t>
            </a:r>
            <a:r>
              <a:rPr lang="en-US" sz="1800" dirty="0">
                <a:solidFill>
                  <a:srgbClr val="000000"/>
                </a:solidFill>
                <a:effectLst/>
                <a:ea typeface="Times New Roman" panose="02020603050405020304" pitchFamily="18" charset="0"/>
              </a:rPr>
              <a:t>Public Health and Addiction Services (DPHAS)   = DMHAS and DPH</a:t>
            </a:r>
          </a:p>
          <a:p>
            <a:pPr marL="0" marR="0" indent="0">
              <a:lnSpc>
                <a:spcPct val="107000"/>
              </a:lnSpc>
              <a:spcBef>
                <a:spcPts val="0"/>
              </a:spcBef>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sz="1800" dirty="0">
              <a:effectLst/>
              <a:ea typeface="Calibri" panose="020F0502020204030204" pitchFamily="34" charset="0"/>
              <a:cs typeface="Times New Roman" panose="02020603050405020304" pitchFamily="18" charset="0"/>
            </a:endParaRPr>
          </a:p>
          <a:p>
            <a:r>
              <a:rPr lang="en-US" sz="1800" dirty="0"/>
              <a:t>The mission of the Department of Mental Health and Addiction Services is to improve the quality of life of the people of Connecticut by providing an </a:t>
            </a:r>
            <a:r>
              <a:rPr lang="en-US" sz="1800" u="sng" dirty="0"/>
              <a:t>integrated</a:t>
            </a:r>
            <a:r>
              <a:rPr lang="en-US" sz="1800" dirty="0"/>
              <a:t> network of comprehensive, effective and efficient </a:t>
            </a:r>
            <a:r>
              <a:rPr lang="en-US" sz="1800" u="sng" dirty="0"/>
              <a:t>mental health and addiction services </a:t>
            </a:r>
            <a:r>
              <a:rPr lang="en-US" sz="1800" dirty="0"/>
              <a:t>that foster </a:t>
            </a:r>
            <a:r>
              <a:rPr lang="en-US" sz="1800" i="1" dirty="0"/>
              <a:t>self sufficiency, dignity and respect.</a:t>
            </a:r>
          </a:p>
          <a:p>
            <a:endParaRPr lang="en-US" sz="1800" dirty="0"/>
          </a:p>
          <a:p>
            <a:r>
              <a:rPr lang="en-US" sz="1800" dirty="0"/>
              <a:t>DMHAS substance use treatment system includes approximately 130 providers with over 300 programs.</a:t>
            </a:r>
          </a:p>
          <a:p>
            <a:endParaRPr lang="en-US" sz="1800" dirty="0"/>
          </a:p>
          <a:p>
            <a:r>
              <a:rPr lang="en-US" sz="1800" dirty="0"/>
              <a:t>DMHAS served approximately 57,500 unduplicated clients with substance use disorders in FY 18</a:t>
            </a:r>
          </a:p>
          <a:p>
            <a:endParaRPr lang="en-US" sz="1800" dirty="0"/>
          </a:p>
          <a:p>
            <a:r>
              <a:rPr lang="en-US" sz="1800" dirty="0"/>
              <a:t>The most highly utilized levels of care or programs were the Pre-Trial Intervention Program, methadone maintenance, inpatient and residential, and outpatient services</a:t>
            </a:r>
          </a:p>
          <a:p>
            <a:endParaRPr lang="en-US" sz="1800" dirty="0"/>
          </a:p>
          <a:p>
            <a:endParaRPr lang="en-US" dirty="0"/>
          </a:p>
          <a:p>
            <a:endParaRPr lang="en-US" dirty="0"/>
          </a:p>
        </p:txBody>
      </p:sp>
    </p:spTree>
    <p:extLst>
      <p:ext uri="{BB962C8B-B14F-4D97-AF65-F5344CB8AC3E}">
        <p14:creationId xmlns:p14="http://schemas.microsoft.com/office/powerpoint/2010/main" val="2583486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710C1-A02C-4580-A18A-F295028D4446}"/>
              </a:ext>
            </a:extLst>
          </p:cNvPr>
          <p:cNvSpPr>
            <a:spLocks noGrp="1"/>
          </p:cNvSpPr>
          <p:nvPr>
            <p:ph type="title"/>
          </p:nvPr>
        </p:nvSpPr>
        <p:spPr/>
        <p:txBody>
          <a:bodyPr/>
          <a:lstStyle/>
          <a:p>
            <a:r>
              <a:rPr lang="en-US" dirty="0"/>
              <a:t>Challenges – both historical and current</a:t>
            </a:r>
          </a:p>
        </p:txBody>
      </p:sp>
      <p:sp>
        <p:nvSpPr>
          <p:cNvPr id="3" name="Content Placeholder 2">
            <a:extLst>
              <a:ext uri="{FF2B5EF4-FFF2-40B4-BE49-F238E27FC236}">
                <a16:creationId xmlns:a16="http://schemas.microsoft.com/office/drawing/2014/main" id="{739919E1-1392-49EE-8FDF-EDD40E2EF25A}"/>
              </a:ext>
            </a:extLst>
          </p:cNvPr>
          <p:cNvSpPr>
            <a:spLocks noGrp="1"/>
          </p:cNvSpPr>
          <p:nvPr>
            <p:ph idx="1"/>
          </p:nvPr>
        </p:nvSpPr>
        <p:spPr/>
        <p:txBody>
          <a:bodyPr/>
          <a:lstStyle/>
          <a:p>
            <a:r>
              <a:rPr lang="en-US" dirty="0"/>
              <a:t>Of Integration – DMH and DPHAS</a:t>
            </a:r>
          </a:p>
          <a:p>
            <a:pPr>
              <a:buFontTx/>
              <a:buChar char="-"/>
            </a:pPr>
            <a:r>
              <a:rPr lang="en-US" dirty="0"/>
              <a:t>DMH – treated SMI and not addictions</a:t>
            </a:r>
          </a:p>
          <a:p>
            <a:pPr>
              <a:buFontTx/>
              <a:buChar char="-"/>
            </a:pPr>
            <a:r>
              <a:rPr lang="en-US" dirty="0"/>
              <a:t>DPHAS did not treat MI – challenge of treating persons with MI continued after change - referred them to EDs until recently</a:t>
            </a:r>
          </a:p>
          <a:p>
            <a:pPr>
              <a:buFontTx/>
              <a:buChar char="-"/>
            </a:pPr>
            <a:r>
              <a:rPr lang="en-US" dirty="0"/>
              <a:t>No designated COD unit in ASD – staffing, training, culture change, etc.</a:t>
            </a:r>
          </a:p>
          <a:p>
            <a:pPr>
              <a:buFontTx/>
              <a:buChar char="-"/>
            </a:pPr>
            <a:r>
              <a:rPr lang="en-US" dirty="0"/>
              <a:t>Outpatient Services talked of “DMHAS Criteria” – referred only to SMI</a:t>
            </a:r>
          </a:p>
          <a:p>
            <a:pPr>
              <a:buFontTx/>
              <a:buChar char="-"/>
            </a:pPr>
            <a:r>
              <a:rPr lang="en-US" dirty="0"/>
              <a:t>Individuals with COD caught/stuck in limbo – disjointed care, multiple providers, transportation issues, difficult to connect care – not person centered</a:t>
            </a:r>
          </a:p>
          <a:p>
            <a:pPr>
              <a:buFontTx/>
              <a:buChar char="-"/>
            </a:pPr>
            <a:r>
              <a:rPr lang="en-US" dirty="0"/>
              <a:t>Initial attempts at establishing designated COD unit in hospital facilities worked for a while but no longer operational </a:t>
            </a:r>
          </a:p>
          <a:p>
            <a:pPr>
              <a:buFontTx/>
              <a:buChar char="-"/>
            </a:pPr>
            <a:r>
              <a:rPr lang="en-US" dirty="0"/>
              <a:t>No uniform standard re addressing COD across DMHAS state operated facilities</a:t>
            </a:r>
          </a:p>
        </p:txBody>
      </p:sp>
    </p:spTree>
    <p:extLst>
      <p:ext uri="{BB962C8B-B14F-4D97-AF65-F5344CB8AC3E}">
        <p14:creationId xmlns:p14="http://schemas.microsoft.com/office/powerpoint/2010/main" val="1946655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77446-D4B6-4584-BC39-57FAD0C6EF44}"/>
              </a:ext>
            </a:extLst>
          </p:cNvPr>
          <p:cNvSpPr>
            <a:spLocks noGrp="1"/>
          </p:cNvSpPr>
          <p:nvPr>
            <p:ph type="title"/>
          </p:nvPr>
        </p:nvSpPr>
        <p:spPr/>
        <p:txBody>
          <a:bodyPr/>
          <a:lstStyle/>
          <a:p>
            <a:r>
              <a:rPr lang="en-US" dirty="0"/>
              <a:t>Integrated Care – Commissioner’s Policy Statement </a:t>
            </a:r>
            <a:r>
              <a:rPr lang="en-US" b="0" dirty="0"/>
              <a:t>2022</a:t>
            </a:r>
          </a:p>
        </p:txBody>
      </p:sp>
      <p:sp>
        <p:nvSpPr>
          <p:cNvPr id="3" name="Content Placeholder 2">
            <a:extLst>
              <a:ext uri="{FF2B5EF4-FFF2-40B4-BE49-F238E27FC236}">
                <a16:creationId xmlns:a16="http://schemas.microsoft.com/office/drawing/2014/main" id="{A05903B4-7E5D-40C6-8900-3D72933F10D7}"/>
              </a:ext>
            </a:extLst>
          </p:cNvPr>
          <p:cNvSpPr>
            <a:spLocks noGrp="1"/>
          </p:cNvSpPr>
          <p:nvPr>
            <p:ph idx="1"/>
          </p:nvPr>
        </p:nvSpPr>
        <p:spPr/>
        <p:txBody>
          <a:bodyPr/>
          <a:lstStyle/>
          <a:p>
            <a:r>
              <a:rPr lang="en-US" dirty="0"/>
              <a:t>Current Commissioner – enhanced focus on COD</a:t>
            </a:r>
          </a:p>
          <a:p>
            <a:endParaRPr lang="en-US" dirty="0"/>
          </a:p>
          <a:p>
            <a:r>
              <a:rPr lang="en-US" dirty="0"/>
              <a:t>“…</a:t>
            </a:r>
            <a:r>
              <a:rPr lang="en-US" sz="1800" dirty="0">
                <a:solidFill>
                  <a:srgbClr val="000000"/>
                </a:solidFill>
                <a:effectLst/>
                <a:latin typeface="Times New Roman" panose="02020603050405020304" pitchFamily="18" charset="0"/>
                <a:ea typeface="Calibri" panose="020F0502020204030204" pitchFamily="34" charset="0"/>
              </a:rPr>
              <a:t> </a:t>
            </a:r>
            <a:r>
              <a:rPr lang="en-US" dirty="0">
                <a:solidFill>
                  <a:srgbClr val="000000"/>
                </a:solidFill>
                <a:effectLst/>
                <a:ea typeface="Calibri" panose="020F0502020204030204" pitchFamily="34" charset="0"/>
              </a:rPr>
              <a:t>DMHAS believes it is the </a:t>
            </a:r>
            <a:r>
              <a:rPr lang="en-US" i="1" dirty="0">
                <a:solidFill>
                  <a:srgbClr val="000000"/>
                </a:solidFill>
                <a:effectLst/>
                <a:ea typeface="Calibri" panose="020F0502020204030204" pitchFamily="34" charset="0"/>
              </a:rPr>
              <a:t>right </a:t>
            </a:r>
            <a:r>
              <a:rPr lang="en-US" dirty="0">
                <a:solidFill>
                  <a:srgbClr val="000000"/>
                </a:solidFill>
                <a:effectLst/>
                <a:ea typeface="Calibri" panose="020F0502020204030204" pitchFamily="34" charset="0"/>
              </a:rPr>
              <a:t>of every Connecticut resident to access quality integrated healthcare services regardless of their race, ethnicity, gender, socioeconomic status, sexual orientation, gender identity, spiritual beliefs, ability status, language spoken, or geographical location. This includes access to prevention, treatment, and recovery services for individuals with integrated care needs.”</a:t>
            </a:r>
          </a:p>
          <a:p>
            <a:endParaRPr lang="en-US" dirty="0">
              <a:solidFill>
                <a:srgbClr val="000000"/>
              </a:solidFill>
            </a:endParaRPr>
          </a:p>
          <a:p>
            <a:r>
              <a:rPr lang="en-US" dirty="0">
                <a:solidFill>
                  <a:srgbClr val="000000"/>
                </a:solidFill>
              </a:rPr>
              <a:t>4 Cs – Connection; Collaboration; Choice; Change</a:t>
            </a:r>
          </a:p>
          <a:p>
            <a:endParaRPr lang="en-US" dirty="0">
              <a:solidFill>
                <a:srgbClr val="000000"/>
              </a:solidFill>
            </a:endParaRPr>
          </a:p>
          <a:p>
            <a:r>
              <a:rPr lang="en-US" dirty="0">
                <a:solidFill>
                  <a:srgbClr val="000000"/>
                </a:solidFill>
              </a:rPr>
              <a:t>Education – COD Lunch and Learn series; Integrated Care Conference</a:t>
            </a:r>
            <a:endParaRPr lang="en-US" dirty="0"/>
          </a:p>
          <a:p>
            <a:endParaRPr lang="en-US" dirty="0"/>
          </a:p>
        </p:txBody>
      </p:sp>
    </p:spTree>
    <p:extLst>
      <p:ext uri="{BB962C8B-B14F-4D97-AF65-F5344CB8AC3E}">
        <p14:creationId xmlns:p14="http://schemas.microsoft.com/office/powerpoint/2010/main" val="362331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4670D-430D-4529-A641-8540ACAE8F7D}"/>
              </a:ext>
            </a:extLst>
          </p:cNvPr>
          <p:cNvSpPr>
            <a:spLocks noGrp="1"/>
          </p:cNvSpPr>
          <p:nvPr>
            <p:ph type="title"/>
          </p:nvPr>
        </p:nvSpPr>
        <p:spPr/>
        <p:txBody>
          <a:bodyPr/>
          <a:lstStyle/>
          <a:p>
            <a:r>
              <a:rPr lang="en-US" dirty="0"/>
              <a:t>Current and Future</a:t>
            </a:r>
          </a:p>
        </p:txBody>
      </p:sp>
      <p:sp>
        <p:nvSpPr>
          <p:cNvPr id="3" name="Content Placeholder 2">
            <a:extLst>
              <a:ext uri="{FF2B5EF4-FFF2-40B4-BE49-F238E27FC236}">
                <a16:creationId xmlns:a16="http://schemas.microsoft.com/office/drawing/2014/main" id="{F7E9AE26-F999-427D-9D40-C36B7C2B1A8E}"/>
              </a:ext>
            </a:extLst>
          </p:cNvPr>
          <p:cNvSpPr>
            <a:spLocks noGrp="1"/>
          </p:cNvSpPr>
          <p:nvPr>
            <p:ph idx="1"/>
          </p:nvPr>
        </p:nvSpPr>
        <p:spPr/>
        <p:txBody>
          <a:bodyPr/>
          <a:lstStyle/>
          <a:p>
            <a:r>
              <a:rPr lang="en-US" dirty="0"/>
              <a:t>SUD and Mental Health issues to have equal weight in diagnosis and treatment/recovery planning –  New “DMHAS Criteria” - </a:t>
            </a:r>
            <a:r>
              <a:rPr lang="en-US" dirty="0">
                <a:solidFill>
                  <a:srgbClr val="000000"/>
                </a:solidFill>
                <a:effectLst/>
                <a:ea typeface="Calibri" panose="020F0502020204030204" pitchFamily="34" charset="0"/>
              </a:rPr>
              <a:t>committed to </a:t>
            </a:r>
            <a:r>
              <a:rPr lang="en-US" i="1" dirty="0">
                <a:solidFill>
                  <a:srgbClr val="000000"/>
                </a:solidFill>
                <a:effectLst/>
                <a:ea typeface="Calibri" panose="020F0502020204030204" pitchFamily="34" charset="0"/>
              </a:rPr>
              <a:t>integrated treatment </a:t>
            </a:r>
            <a:r>
              <a:rPr lang="en-US" dirty="0">
                <a:solidFill>
                  <a:srgbClr val="000000"/>
                </a:solidFill>
                <a:effectLst/>
                <a:ea typeface="Calibri" panose="020F0502020204030204" pitchFamily="34" charset="0"/>
              </a:rPr>
              <a:t>with one recovery plan for one person – for MI, SUD and physical health issues. </a:t>
            </a:r>
          </a:p>
          <a:p>
            <a:endParaRPr lang="en-US" dirty="0">
              <a:solidFill>
                <a:srgbClr val="000000"/>
              </a:solidFill>
              <a:effectLst/>
              <a:ea typeface="Calibri" panose="020F0502020204030204" pitchFamily="34" charset="0"/>
            </a:endParaRPr>
          </a:p>
          <a:p>
            <a:r>
              <a:rPr lang="en-US" dirty="0">
                <a:solidFill>
                  <a:srgbClr val="000000"/>
                </a:solidFill>
                <a:effectLst/>
                <a:ea typeface="Calibri" panose="020F0502020204030204" pitchFamily="34" charset="0"/>
                <a:cs typeface="Times New Roman" panose="02020603050405020304" pitchFamily="18" charset="0"/>
              </a:rPr>
              <a:t>match care provided to an individual’s strengths, needs, culture, trauma history, and readiness for change.</a:t>
            </a:r>
          </a:p>
          <a:p>
            <a:pPr marL="0" indent="0">
              <a:buNone/>
            </a:pPr>
            <a:r>
              <a:rPr lang="en-US" dirty="0">
                <a:solidFill>
                  <a:srgbClr val="000000"/>
                </a:solidFill>
                <a:effectLst/>
                <a:ea typeface="Calibri" panose="020F0502020204030204" pitchFamily="34" charset="0"/>
                <a:cs typeface="Times New Roman" panose="02020603050405020304" pitchFamily="18" charset="0"/>
              </a:rPr>
              <a:t> </a:t>
            </a:r>
            <a:endParaRPr lang="en-US" dirty="0">
              <a:solidFill>
                <a:srgbClr val="000000"/>
              </a:solidFill>
              <a:effectLst/>
              <a:ea typeface="Calibri" panose="020F0502020204030204" pitchFamily="34" charset="0"/>
            </a:endParaRPr>
          </a:p>
          <a:p>
            <a:r>
              <a:rPr lang="en-US" dirty="0">
                <a:solidFill>
                  <a:srgbClr val="000000"/>
                </a:solidFill>
                <a:effectLst/>
                <a:ea typeface="Calibri" panose="020F0502020204030204" pitchFamily="34" charset="0"/>
              </a:rPr>
              <a:t>no “wrong door” / low barrier to access services</a:t>
            </a:r>
          </a:p>
          <a:p>
            <a:endParaRPr lang="en-US" dirty="0">
              <a:solidFill>
                <a:srgbClr val="000000"/>
              </a:solidFill>
              <a:effectLst/>
              <a:ea typeface="Calibri" panose="020F0502020204030204" pitchFamily="34" charset="0"/>
            </a:endParaRPr>
          </a:p>
          <a:p>
            <a:r>
              <a:rPr lang="en-US" dirty="0"/>
              <a:t>Enhanced integration of SUD treatment modalities at all levels of care; MAT; CBT; MET; Contingency Management, etc. according to individual need.</a:t>
            </a:r>
          </a:p>
          <a:p>
            <a:endParaRPr lang="en-US" dirty="0"/>
          </a:p>
          <a:p>
            <a:pPr marL="0" indent="0">
              <a:buNone/>
            </a:pPr>
            <a:endParaRPr lang="en-US" dirty="0"/>
          </a:p>
          <a:p>
            <a:endParaRPr lang="en-US" dirty="0"/>
          </a:p>
          <a:p>
            <a:endParaRPr lang="en-US" dirty="0"/>
          </a:p>
          <a:p>
            <a:endParaRPr lang="en-US" dirty="0"/>
          </a:p>
          <a:p>
            <a:r>
              <a:rPr lang="en-US" dirty="0"/>
              <a:t>.</a:t>
            </a:r>
          </a:p>
        </p:txBody>
      </p:sp>
    </p:spTree>
    <p:extLst>
      <p:ext uri="{BB962C8B-B14F-4D97-AF65-F5344CB8AC3E}">
        <p14:creationId xmlns:p14="http://schemas.microsoft.com/office/powerpoint/2010/main" val="38689867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40E70-6886-444F-98D9-CE1E02408A4A}"/>
              </a:ext>
            </a:extLst>
          </p:cNvPr>
          <p:cNvSpPr>
            <a:spLocks noGrp="1"/>
          </p:cNvSpPr>
          <p:nvPr>
            <p:ph type="title"/>
          </p:nvPr>
        </p:nvSpPr>
        <p:spPr/>
        <p:txBody>
          <a:bodyPr/>
          <a:lstStyle/>
          <a:p>
            <a:r>
              <a:rPr lang="en-US" dirty="0"/>
              <a:t>Current and Future cont.</a:t>
            </a:r>
          </a:p>
        </p:txBody>
      </p:sp>
      <p:sp>
        <p:nvSpPr>
          <p:cNvPr id="3" name="Content Placeholder 2">
            <a:extLst>
              <a:ext uri="{FF2B5EF4-FFF2-40B4-BE49-F238E27FC236}">
                <a16:creationId xmlns:a16="http://schemas.microsoft.com/office/drawing/2014/main" id="{A0EC08CD-8F1E-47EA-917B-8A1713EEB3F1}"/>
              </a:ext>
            </a:extLst>
          </p:cNvPr>
          <p:cNvSpPr>
            <a:spLocks noGrp="1"/>
          </p:cNvSpPr>
          <p:nvPr>
            <p:ph idx="1"/>
          </p:nvPr>
        </p:nvSpPr>
        <p:spPr/>
        <p:txBody>
          <a:bodyPr/>
          <a:lstStyle/>
          <a:p>
            <a:r>
              <a:rPr lang="en-US" dirty="0"/>
              <a:t>Uniform screening for SUDs including urine test at admission (in-and outpatient)</a:t>
            </a:r>
          </a:p>
          <a:p>
            <a:pPr marL="0" indent="0">
              <a:buNone/>
            </a:pPr>
            <a:endParaRPr lang="en-US" dirty="0"/>
          </a:p>
          <a:p>
            <a:r>
              <a:rPr lang="en-US" dirty="0"/>
              <a:t>Motivate Tx teams to offer MAT for ETOH, Opioids, Nicotine – regular discussions/tracking</a:t>
            </a:r>
          </a:p>
          <a:p>
            <a:endParaRPr lang="en-US" dirty="0"/>
          </a:p>
          <a:p>
            <a:r>
              <a:rPr lang="en-US" dirty="0"/>
              <a:t>MAT integration into ACT teams</a:t>
            </a:r>
          </a:p>
          <a:p>
            <a:endParaRPr lang="en-US" dirty="0"/>
          </a:p>
          <a:p>
            <a:r>
              <a:rPr lang="en-US" dirty="0">
                <a:solidFill>
                  <a:srgbClr val="000000"/>
                </a:solidFill>
                <a:ea typeface="Calibri" panose="020F0502020204030204" pitchFamily="34" charset="0"/>
                <a:cs typeface="Times New Roman" panose="02020603050405020304" pitchFamily="18" charset="0"/>
              </a:rPr>
              <a:t>S</a:t>
            </a:r>
            <a:r>
              <a:rPr lang="en-US" dirty="0">
                <a:solidFill>
                  <a:srgbClr val="000000"/>
                </a:solidFill>
                <a:effectLst/>
                <a:ea typeface="Calibri" panose="020F0502020204030204" pitchFamily="34" charset="0"/>
                <a:cs typeface="Times New Roman" panose="02020603050405020304" pitchFamily="18" charset="0"/>
              </a:rPr>
              <a:t>upport recovery (self-help, mutual support, peers and peer-run services) and family education and support.</a:t>
            </a:r>
          </a:p>
          <a:p>
            <a:endParaRPr lang="en-US" dirty="0">
              <a:solidFill>
                <a:srgbClr val="000000"/>
              </a:solidFill>
              <a:effectLst/>
              <a:ea typeface="Calibri" panose="020F0502020204030204" pitchFamily="34" charset="0"/>
              <a:cs typeface="Times New Roman" panose="02020603050405020304" pitchFamily="18" charset="0"/>
            </a:endParaRPr>
          </a:p>
          <a:p>
            <a:r>
              <a:rPr lang="en-US" dirty="0">
                <a:solidFill>
                  <a:srgbClr val="000000"/>
                </a:solidFill>
                <a:effectLst/>
                <a:ea typeface="Calibri" panose="020F0502020204030204" pitchFamily="34" charset="0"/>
                <a:cs typeface="Times New Roman" panose="02020603050405020304" pitchFamily="18" charset="0"/>
              </a:rPr>
              <a:t>Promote and integrate practices that encourage wellness, health promotion, prevention, and self-management.</a:t>
            </a:r>
            <a:endParaRPr lang="en-US" dirty="0">
              <a:effectLst/>
              <a:ea typeface="Calibri" panose="020F0502020204030204" pitchFamily="34" charset="0"/>
              <a:cs typeface="Times New Roman" panose="02020603050405020304" pitchFamily="18" charset="0"/>
            </a:endParaRPr>
          </a:p>
          <a:p>
            <a:endParaRPr lang="en-US" dirty="0"/>
          </a:p>
          <a:p>
            <a:endParaRPr lang="en-US" dirty="0"/>
          </a:p>
        </p:txBody>
      </p:sp>
    </p:spTree>
    <p:extLst>
      <p:ext uri="{BB962C8B-B14F-4D97-AF65-F5344CB8AC3E}">
        <p14:creationId xmlns:p14="http://schemas.microsoft.com/office/powerpoint/2010/main" val="2398243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7E33C-0668-4574-9FB3-687AE9771BA2}"/>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E1EC639D-FB14-4C88-A67C-57F9CEA72525}"/>
              </a:ext>
            </a:extLst>
          </p:cNvPr>
          <p:cNvSpPr>
            <a:spLocks noGrp="1"/>
          </p:cNvSpPr>
          <p:nvPr>
            <p:ph idx="1"/>
          </p:nvPr>
        </p:nvSpPr>
        <p:spPr/>
        <p:txBody>
          <a:bodyPr/>
          <a:lstStyle/>
          <a:p>
            <a:r>
              <a:rPr lang="en-US" dirty="0"/>
              <a:t>Integrated care is Whole Person care</a:t>
            </a:r>
          </a:p>
          <a:p>
            <a:endParaRPr lang="en-US" dirty="0"/>
          </a:p>
          <a:p>
            <a:r>
              <a:rPr lang="en-US" dirty="0"/>
              <a:t>Focus is on </a:t>
            </a:r>
            <a:r>
              <a:rPr lang="en-US" b="0" i="0" dirty="0">
                <a:effectLst/>
              </a:rPr>
              <a:t>what an individual would want out of a health care system – that makes sense</a:t>
            </a:r>
          </a:p>
          <a:p>
            <a:endParaRPr lang="en-US" dirty="0"/>
          </a:p>
          <a:p>
            <a:r>
              <a:rPr lang="en-US" dirty="0"/>
              <a:t>Decrease complexity of access and provision of care – break down barriers to access</a:t>
            </a:r>
          </a:p>
          <a:p>
            <a:endParaRPr lang="en-US" dirty="0"/>
          </a:p>
          <a:p>
            <a:r>
              <a:rPr lang="en-US" dirty="0"/>
              <a:t>Respect an individual’s preferences, stage of change</a:t>
            </a:r>
          </a:p>
          <a:p>
            <a:endParaRPr lang="en-US" dirty="0"/>
          </a:p>
          <a:p>
            <a:r>
              <a:rPr lang="en-US" dirty="0"/>
              <a:t>Provide and offer supports </a:t>
            </a:r>
          </a:p>
        </p:txBody>
      </p:sp>
    </p:spTree>
    <p:extLst>
      <p:ext uri="{BB962C8B-B14F-4D97-AF65-F5344CB8AC3E}">
        <p14:creationId xmlns:p14="http://schemas.microsoft.com/office/powerpoint/2010/main" val="39808790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131F3-0302-48BA-A34E-8C32413BD813}"/>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086DB74F-1BEF-48DD-B76C-19E7BBF014F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1140762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7037&quot;&gt;&lt;version val=&quot;32668&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7&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AyyQTmD54Ao6JRm3bTQcxg"/>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JNlvJKN0JNYcv1soJYO__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Ilbca.wOhe40A5bTErKw7Q"/>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Ilbca.wOhe40A5bTErKw7Q"/>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Ilbca.wOhe40A5bTErKw7Q"/>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Ilbca.wOhe40A5bTErKw7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JNlvJKN0JNYcv1soJYO__A"/>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Ilbca.wOhe40A5bTErKw7Q"/>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8Ja1CB_Jns856OTCpvvd3Q"/>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9v2LhQ5kdK67vXfewnhXsA"/>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Y4liRp57ZypHZkNCmkneJ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Y4liRp57ZypHZkNCmkneJ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8Ja1CB_Jns856OTCpvvd3Q"/>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t8Ja1CB_Jns856OTCpvvd3Q"/>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8Ja1CB_Jns856OTCpvvd3Q"/>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kGE.vgoDole8bAp12hdsvg"/>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UvGP1nUz8JuzD2wpy2iTTA"/>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kGE.vgoDole8bAp12hdsvg"/>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kGE.vgoDole8bAp12hdsvg"/>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Tr3B7rNpR1WM_g7X34KC7g"/>
</p:tagLst>
</file>

<file path=ppt/theme/theme1.xml><?xml version="1.0" encoding="utf-8"?>
<a:theme xmlns:a="http://schemas.openxmlformats.org/drawingml/2006/main" name="Chartis 2021">
  <a:themeElements>
    <a:clrScheme name="Chartis 2021 Palette">
      <a:dk1>
        <a:sysClr val="windowText" lastClr="000000"/>
      </a:dk1>
      <a:lt1>
        <a:sysClr val="window" lastClr="FFFFFF"/>
      </a:lt1>
      <a:dk2>
        <a:srgbClr val="ADB9CA"/>
      </a:dk2>
      <a:lt2>
        <a:srgbClr val="E7E6E6"/>
      </a:lt2>
      <a:accent1>
        <a:srgbClr val="00294C"/>
      </a:accent1>
      <a:accent2>
        <a:srgbClr val="FFB93E"/>
      </a:accent2>
      <a:accent3>
        <a:srgbClr val="3ECCCC"/>
      </a:accent3>
      <a:accent4>
        <a:srgbClr val="7CAF2A"/>
      </a:accent4>
      <a:accent5>
        <a:srgbClr val="F45B42"/>
      </a:accent5>
      <a:accent6>
        <a:srgbClr val="5B5857"/>
      </a:accent6>
      <a:hlink>
        <a:srgbClr val="5B5857"/>
      </a:hlink>
      <a:folHlink>
        <a:srgbClr val="5B5857"/>
      </a:folHlink>
    </a:clrScheme>
    <a:fontScheme name="Chartis Segoe">
      <a:majorFont>
        <a:latin typeface="Segoe UI"/>
        <a:ea typeface=""/>
        <a:cs typeface=""/>
      </a:majorFont>
      <a:minorFont>
        <a:latin typeface="Segoe UI Semibold"/>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err="1" smtClean="0">
            <a:latin typeface="Segoe UI" panose="020B0502040204020203" pitchFamily="34" charset="0"/>
            <a:ea typeface="Verdana" panose="020B0604030504040204" pitchFamily="34" charset="0"/>
            <a:cs typeface="Segoe UI" panose="020B0502040204020203" pitchFamily="34" charset="0"/>
          </a:defRPr>
        </a:defPPr>
      </a:lstStyle>
    </a:txDef>
  </a:objectDefaults>
  <a:extraClrSchemeLst/>
  <a:extLst>
    <a:ext uri="{05A4C25C-085E-4340-85A3-A5531E510DB2}">
      <thm15:themeFamily xmlns:thm15="http://schemas.microsoft.com/office/thememl/2012/main" name="2021_Chartis PowerPoint Template_Widescreen Format.pptx" id="{047739D5-9F84-4506-ACE1-2F495186E4F8}" vid="{126E1DE9-6489-4B51-B4DF-1B5E82495D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10528</TotalTime>
  <Words>615</Words>
  <Application>Microsoft Office PowerPoint</Application>
  <PresentationFormat>Widescreen</PresentationFormat>
  <Paragraphs>68</Paragraphs>
  <Slides>8</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7" baseType="lpstr">
      <vt:lpstr>Arial</vt:lpstr>
      <vt:lpstr>Calibri</vt:lpstr>
      <vt:lpstr>Segoe UI</vt:lpstr>
      <vt:lpstr>Segoe UI Semibold</vt:lpstr>
      <vt:lpstr>Times New Roman</vt:lpstr>
      <vt:lpstr>Verdana</vt:lpstr>
      <vt:lpstr>Wingdings</vt:lpstr>
      <vt:lpstr>Chartis 2021</vt:lpstr>
      <vt:lpstr>think-cell Slide</vt:lpstr>
      <vt:lpstr>Integrated Care Conference</vt:lpstr>
      <vt:lpstr>DMHAS History/Mission</vt:lpstr>
      <vt:lpstr>Challenges – both historical and current</vt:lpstr>
      <vt:lpstr>Integrated Care – Commissioner’s Policy Statement 2022</vt:lpstr>
      <vt:lpstr>Current and Future</vt:lpstr>
      <vt:lpstr>Current and Future cont.</vt:lpstr>
      <vt:lpstr>Conclusion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Joint Operations Team</dc:title>
  <dc:creator>Goldrick, Christine</dc:creator>
  <cp:lastModifiedBy>Dike, Charles</cp:lastModifiedBy>
  <cp:revision>501</cp:revision>
  <dcterms:created xsi:type="dcterms:W3CDTF">2021-03-12T20:14:54Z</dcterms:created>
  <dcterms:modified xsi:type="dcterms:W3CDTF">2022-06-07T18:14:03Z</dcterms:modified>
</cp:coreProperties>
</file>