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9" r:id="rId4"/>
    <p:sldId id="292" r:id="rId5"/>
    <p:sldId id="267" r:id="rId6"/>
    <p:sldId id="454" r:id="rId7"/>
    <p:sldId id="293" r:id="rId8"/>
    <p:sldId id="366" r:id="rId9"/>
    <p:sldId id="331" r:id="rId10"/>
    <p:sldId id="332" r:id="rId11"/>
    <p:sldId id="349" r:id="rId12"/>
    <p:sldId id="350" r:id="rId13"/>
    <p:sldId id="294" r:id="rId14"/>
    <p:sldId id="295" r:id="rId15"/>
    <p:sldId id="503" r:id="rId16"/>
    <p:sldId id="501" r:id="rId17"/>
    <p:sldId id="264" r:id="rId18"/>
    <p:sldId id="504" r:id="rId19"/>
    <p:sldId id="262" r:id="rId20"/>
    <p:sldId id="502" r:id="rId21"/>
    <p:sldId id="357" r:id="rId22"/>
    <p:sldId id="500" r:id="rId23"/>
    <p:sldId id="5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362"/>
  </p:normalViewPr>
  <p:slideViewPr>
    <p:cSldViewPr snapToGrid="0" snapToObjects="1">
      <p:cViewPr varScale="1">
        <p:scale>
          <a:sx n="96" d="100"/>
          <a:sy n="96" d="100"/>
        </p:scale>
        <p:origin x="9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3BFC6-70C0-4626-A956-4A6922A6E34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5AD84CE0-5322-4F3C-B34F-CB6803CFDD51}">
      <dgm:prSet/>
      <dgm:spPr/>
      <dgm:t>
        <a:bodyPr/>
        <a:lstStyle/>
        <a:p>
          <a:r>
            <a:rPr lang="en-US" dirty="0"/>
            <a:t>Integrating care</a:t>
          </a:r>
        </a:p>
      </dgm:t>
    </dgm:pt>
    <dgm:pt modelId="{D46E9682-CCF4-4262-9DBB-7F53618DAF2C}" type="parTrans" cxnId="{414BF4B0-3B54-4D67-A62F-6CED2F0A0C4D}">
      <dgm:prSet/>
      <dgm:spPr/>
      <dgm:t>
        <a:bodyPr/>
        <a:lstStyle/>
        <a:p>
          <a:endParaRPr lang="en-US"/>
        </a:p>
      </dgm:t>
    </dgm:pt>
    <dgm:pt modelId="{883BFA08-1161-4032-819E-022540D6A04A}" type="sibTrans" cxnId="{414BF4B0-3B54-4D67-A62F-6CED2F0A0C4D}">
      <dgm:prSet/>
      <dgm:spPr/>
      <dgm:t>
        <a:bodyPr/>
        <a:lstStyle/>
        <a:p>
          <a:endParaRPr lang="en-US"/>
        </a:p>
      </dgm:t>
    </dgm:pt>
    <dgm:pt modelId="{AA96B299-0BC9-4468-B6C5-685B1CF17BB5}">
      <dgm:prSet/>
      <dgm:spPr/>
      <dgm:t>
        <a:bodyPr/>
        <a:lstStyle/>
        <a:p>
          <a:r>
            <a:rPr lang="en-US" dirty="0"/>
            <a:t>Describe the role of psychiatrists and other medical staff in treatment of co-occurring substance use disorders</a:t>
          </a:r>
        </a:p>
      </dgm:t>
    </dgm:pt>
    <dgm:pt modelId="{C842FDAD-203F-4563-983A-E33D52F13E98}" type="parTrans" cxnId="{996FC2C7-C911-4F48-A720-AF5DC4A934D8}">
      <dgm:prSet/>
      <dgm:spPr/>
      <dgm:t>
        <a:bodyPr/>
        <a:lstStyle/>
        <a:p>
          <a:endParaRPr lang="en-US"/>
        </a:p>
      </dgm:t>
    </dgm:pt>
    <dgm:pt modelId="{561B74CF-3D52-4436-B65C-6F97D4A5E568}" type="sibTrans" cxnId="{996FC2C7-C911-4F48-A720-AF5DC4A934D8}">
      <dgm:prSet/>
      <dgm:spPr/>
      <dgm:t>
        <a:bodyPr/>
        <a:lstStyle/>
        <a:p>
          <a:endParaRPr lang="en-US"/>
        </a:p>
      </dgm:t>
    </dgm:pt>
    <dgm:pt modelId="{0C28B098-CD4D-4057-A883-D7175375F303}">
      <dgm:prSet/>
      <dgm:spPr/>
      <dgm:t>
        <a:bodyPr/>
        <a:lstStyle/>
        <a:p>
          <a:r>
            <a:rPr lang="en-US" dirty="0"/>
            <a:t>Multidisciplinary team</a:t>
          </a:r>
        </a:p>
      </dgm:t>
    </dgm:pt>
    <dgm:pt modelId="{76B41795-6BA5-4D3F-98BF-7C058E994E1C}" type="parTrans" cxnId="{09CF0E60-D1B6-448A-B0EA-908E738BC8EA}">
      <dgm:prSet/>
      <dgm:spPr/>
      <dgm:t>
        <a:bodyPr/>
        <a:lstStyle/>
        <a:p>
          <a:endParaRPr lang="en-US"/>
        </a:p>
      </dgm:t>
    </dgm:pt>
    <dgm:pt modelId="{C6F677F2-7248-47F3-8CB2-C733CFBA2D3A}" type="sibTrans" cxnId="{09CF0E60-D1B6-448A-B0EA-908E738BC8EA}">
      <dgm:prSet/>
      <dgm:spPr/>
      <dgm:t>
        <a:bodyPr/>
        <a:lstStyle/>
        <a:p>
          <a:endParaRPr lang="en-US"/>
        </a:p>
      </dgm:t>
    </dgm:pt>
    <dgm:pt modelId="{3F762702-450D-4DAF-BDC2-976100EEB0B4}">
      <dgm:prSet/>
      <dgm:spPr/>
      <dgm:t>
        <a:bodyPr/>
        <a:lstStyle/>
        <a:p>
          <a:r>
            <a:rPr lang="en-US"/>
            <a:t>Recognize the importance of multidisciplinary team approach in integrating mental health and addiction treatment</a:t>
          </a:r>
        </a:p>
      </dgm:t>
    </dgm:pt>
    <dgm:pt modelId="{4B56F557-4ACA-41C3-AA58-5E11AD6000C6}" type="parTrans" cxnId="{6A03BAC0-DA33-4032-9FBF-B2AA59C8C068}">
      <dgm:prSet/>
      <dgm:spPr/>
      <dgm:t>
        <a:bodyPr/>
        <a:lstStyle/>
        <a:p>
          <a:endParaRPr lang="en-US"/>
        </a:p>
      </dgm:t>
    </dgm:pt>
    <dgm:pt modelId="{410045A7-CBFE-461E-8346-94AE7E62E57C}" type="sibTrans" cxnId="{6A03BAC0-DA33-4032-9FBF-B2AA59C8C068}">
      <dgm:prSet/>
      <dgm:spPr/>
      <dgm:t>
        <a:bodyPr/>
        <a:lstStyle/>
        <a:p>
          <a:endParaRPr lang="en-US"/>
        </a:p>
      </dgm:t>
    </dgm:pt>
    <dgm:pt modelId="{8B394EF4-9EB0-456E-B462-B3A14649FFB4}">
      <dgm:prSet/>
      <dgm:spPr/>
      <dgm:t>
        <a:bodyPr/>
        <a:lstStyle/>
        <a:p>
          <a:r>
            <a:rPr lang="en-US" dirty="0"/>
            <a:t>Interprofessional collaboration</a:t>
          </a:r>
        </a:p>
      </dgm:t>
    </dgm:pt>
    <dgm:pt modelId="{8E104F32-E402-4A64-B583-47C13613013A}" type="parTrans" cxnId="{EF571712-C076-4808-9DCE-43F567F36073}">
      <dgm:prSet/>
      <dgm:spPr/>
      <dgm:t>
        <a:bodyPr/>
        <a:lstStyle/>
        <a:p>
          <a:endParaRPr lang="en-US"/>
        </a:p>
      </dgm:t>
    </dgm:pt>
    <dgm:pt modelId="{F81F9941-ED39-4373-B458-F59DAECA6C6B}" type="sibTrans" cxnId="{EF571712-C076-4808-9DCE-43F567F36073}">
      <dgm:prSet/>
      <dgm:spPr/>
      <dgm:t>
        <a:bodyPr/>
        <a:lstStyle/>
        <a:p>
          <a:endParaRPr lang="en-US"/>
        </a:p>
      </dgm:t>
    </dgm:pt>
    <dgm:pt modelId="{D6B946DF-CB12-48CB-A60C-E3292BA1ECEB}">
      <dgm:prSet/>
      <dgm:spPr/>
      <dgm:t>
        <a:bodyPr/>
        <a:lstStyle/>
        <a:p>
          <a:r>
            <a:rPr lang="en-US" dirty="0"/>
            <a:t>Discuss the factors that promote optimal collaboration among members of interprofessional team</a:t>
          </a:r>
        </a:p>
      </dgm:t>
    </dgm:pt>
    <dgm:pt modelId="{D6EA27F6-2B70-4039-8C86-B4018ADA9DA2}" type="parTrans" cxnId="{C83DCDCB-C3E2-4E43-8F3F-7A6FF1C76159}">
      <dgm:prSet/>
      <dgm:spPr/>
      <dgm:t>
        <a:bodyPr/>
        <a:lstStyle/>
        <a:p>
          <a:endParaRPr lang="en-US"/>
        </a:p>
      </dgm:t>
    </dgm:pt>
    <dgm:pt modelId="{F0642B4E-1D57-4B1A-BCC9-C8F630B9FB84}" type="sibTrans" cxnId="{C83DCDCB-C3E2-4E43-8F3F-7A6FF1C76159}">
      <dgm:prSet/>
      <dgm:spPr/>
      <dgm:t>
        <a:bodyPr/>
        <a:lstStyle/>
        <a:p>
          <a:endParaRPr lang="en-US"/>
        </a:p>
      </dgm:t>
    </dgm:pt>
    <dgm:pt modelId="{D67B2C09-DB2C-D64C-851D-FA9CAE2CC15E}" type="pres">
      <dgm:prSet presAssocID="{A9F3BFC6-70C0-4626-A956-4A6922A6E34D}" presName="linear" presStyleCnt="0">
        <dgm:presLayoutVars>
          <dgm:dir/>
          <dgm:animLvl val="lvl"/>
          <dgm:resizeHandles val="exact"/>
        </dgm:presLayoutVars>
      </dgm:prSet>
      <dgm:spPr/>
    </dgm:pt>
    <dgm:pt modelId="{51A407E5-0061-D340-972A-66549DEC3B7B}" type="pres">
      <dgm:prSet presAssocID="{5AD84CE0-5322-4F3C-B34F-CB6803CFDD51}" presName="parentLin" presStyleCnt="0"/>
      <dgm:spPr/>
    </dgm:pt>
    <dgm:pt modelId="{55864B8B-DDD7-E54B-9049-5A9B1D037D58}" type="pres">
      <dgm:prSet presAssocID="{5AD84CE0-5322-4F3C-B34F-CB6803CFDD51}" presName="parentLeftMargin" presStyleLbl="node1" presStyleIdx="0" presStyleCnt="3"/>
      <dgm:spPr/>
    </dgm:pt>
    <dgm:pt modelId="{A9642CC9-9BF1-8F4D-83DD-580A628C3AE6}" type="pres">
      <dgm:prSet presAssocID="{5AD84CE0-5322-4F3C-B34F-CB6803CFDD51}" presName="parentText" presStyleLbl="node1" presStyleIdx="0" presStyleCnt="3">
        <dgm:presLayoutVars>
          <dgm:chMax val="0"/>
          <dgm:bulletEnabled val="1"/>
        </dgm:presLayoutVars>
      </dgm:prSet>
      <dgm:spPr/>
    </dgm:pt>
    <dgm:pt modelId="{7E65E5EA-042E-C84F-A405-C65157148416}" type="pres">
      <dgm:prSet presAssocID="{5AD84CE0-5322-4F3C-B34F-CB6803CFDD51}" presName="negativeSpace" presStyleCnt="0"/>
      <dgm:spPr/>
    </dgm:pt>
    <dgm:pt modelId="{355C8CCE-4BA7-5A42-A252-FFA3A7796F2F}" type="pres">
      <dgm:prSet presAssocID="{5AD84CE0-5322-4F3C-B34F-CB6803CFDD51}" presName="childText" presStyleLbl="conFgAcc1" presStyleIdx="0" presStyleCnt="3">
        <dgm:presLayoutVars>
          <dgm:bulletEnabled val="1"/>
        </dgm:presLayoutVars>
      </dgm:prSet>
      <dgm:spPr/>
    </dgm:pt>
    <dgm:pt modelId="{9CBC61C7-227C-8A42-B3EE-9B2B13CDA0A8}" type="pres">
      <dgm:prSet presAssocID="{883BFA08-1161-4032-819E-022540D6A04A}" presName="spaceBetweenRectangles" presStyleCnt="0"/>
      <dgm:spPr/>
    </dgm:pt>
    <dgm:pt modelId="{D7E0D9ED-E6D3-C64E-87F9-CE686C88A5C8}" type="pres">
      <dgm:prSet presAssocID="{0C28B098-CD4D-4057-A883-D7175375F303}" presName="parentLin" presStyleCnt="0"/>
      <dgm:spPr/>
    </dgm:pt>
    <dgm:pt modelId="{7DE77BD8-D8FB-5947-9FF1-545739A0B70D}" type="pres">
      <dgm:prSet presAssocID="{0C28B098-CD4D-4057-A883-D7175375F303}" presName="parentLeftMargin" presStyleLbl="node1" presStyleIdx="0" presStyleCnt="3"/>
      <dgm:spPr/>
    </dgm:pt>
    <dgm:pt modelId="{582E965B-612E-434B-B59A-A52F6E3E82D3}" type="pres">
      <dgm:prSet presAssocID="{0C28B098-CD4D-4057-A883-D7175375F303}" presName="parentText" presStyleLbl="node1" presStyleIdx="1" presStyleCnt="3">
        <dgm:presLayoutVars>
          <dgm:chMax val="0"/>
          <dgm:bulletEnabled val="1"/>
        </dgm:presLayoutVars>
      </dgm:prSet>
      <dgm:spPr/>
    </dgm:pt>
    <dgm:pt modelId="{DA367162-6481-B74C-9E00-079D7B2FC575}" type="pres">
      <dgm:prSet presAssocID="{0C28B098-CD4D-4057-A883-D7175375F303}" presName="negativeSpace" presStyleCnt="0"/>
      <dgm:spPr/>
    </dgm:pt>
    <dgm:pt modelId="{A120D361-3087-6648-93DC-3CE14CA442A6}" type="pres">
      <dgm:prSet presAssocID="{0C28B098-CD4D-4057-A883-D7175375F303}" presName="childText" presStyleLbl="conFgAcc1" presStyleIdx="1" presStyleCnt="3">
        <dgm:presLayoutVars>
          <dgm:bulletEnabled val="1"/>
        </dgm:presLayoutVars>
      </dgm:prSet>
      <dgm:spPr/>
    </dgm:pt>
    <dgm:pt modelId="{5440A76A-124B-844B-B9D8-F08303AD22B0}" type="pres">
      <dgm:prSet presAssocID="{C6F677F2-7248-47F3-8CB2-C733CFBA2D3A}" presName="spaceBetweenRectangles" presStyleCnt="0"/>
      <dgm:spPr/>
    </dgm:pt>
    <dgm:pt modelId="{6D64C347-12C3-4548-B5DA-181081EBD446}" type="pres">
      <dgm:prSet presAssocID="{8B394EF4-9EB0-456E-B462-B3A14649FFB4}" presName="parentLin" presStyleCnt="0"/>
      <dgm:spPr/>
    </dgm:pt>
    <dgm:pt modelId="{0151535C-CC94-4442-8467-5183372E7E25}" type="pres">
      <dgm:prSet presAssocID="{8B394EF4-9EB0-456E-B462-B3A14649FFB4}" presName="parentLeftMargin" presStyleLbl="node1" presStyleIdx="1" presStyleCnt="3"/>
      <dgm:spPr/>
    </dgm:pt>
    <dgm:pt modelId="{E3100915-62E8-3D4A-BDE5-2E3C3C1D53B7}" type="pres">
      <dgm:prSet presAssocID="{8B394EF4-9EB0-456E-B462-B3A14649FFB4}" presName="parentText" presStyleLbl="node1" presStyleIdx="2" presStyleCnt="3">
        <dgm:presLayoutVars>
          <dgm:chMax val="0"/>
          <dgm:bulletEnabled val="1"/>
        </dgm:presLayoutVars>
      </dgm:prSet>
      <dgm:spPr/>
    </dgm:pt>
    <dgm:pt modelId="{5645C663-7366-E84E-82AA-35B4E57F2118}" type="pres">
      <dgm:prSet presAssocID="{8B394EF4-9EB0-456E-B462-B3A14649FFB4}" presName="negativeSpace" presStyleCnt="0"/>
      <dgm:spPr/>
    </dgm:pt>
    <dgm:pt modelId="{29A24FCC-A64C-0D40-992B-00E3D4AA1A17}" type="pres">
      <dgm:prSet presAssocID="{8B394EF4-9EB0-456E-B462-B3A14649FFB4}" presName="childText" presStyleLbl="conFgAcc1" presStyleIdx="2" presStyleCnt="3">
        <dgm:presLayoutVars>
          <dgm:bulletEnabled val="1"/>
        </dgm:presLayoutVars>
      </dgm:prSet>
      <dgm:spPr/>
    </dgm:pt>
  </dgm:ptLst>
  <dgm:cxnLst>
    <dgm:cxn modelId="{EF571712-C076-4808-9DCE-43F567F36073}" srcId="{A9F3BFC6-70C0-4626-A956-4A6922A6E34D}" destId="{8B394EF4-9EB0-456E-B462-B3A14649FFB4}" srcOrd="2" destOrd="0" parTransId="{8E104F32-E402-4A64-B583-47C13613013A}" sibTransId="{F81F9941-ED39-4373-B458-F59DAECA6C6B}"/>
    <dgm:cxn modelId="{23D3CC13-2328-F141-BB37-A6B504C29053}" type="presOf" srcId="{D6B946DF-CB12-48CB-A60C-E3292BA1ECEB}" destId="{29A24FCC-A64C-0D40-992B-00E3D4AA1A17}" srcOrd="0" destOrd="0" presId="urn:microsoft.com/office/officeart/2005/8/layout/list1"/>
    <dgm:cxn modelId="{0134E83F-91CB-B545-9845-B761688D5D72}" type="presOf" srcId="{8B394EF4-9EB0-456E-B462-B3A14649FFB4}" destId="{0151535C-CC94-4442-8467-5183372E7E25}" srcOrd="0" destOrd="0" presId="urn:microsoft.com/office/officeart/2005/8/layout/list1"/>
    <dgm:cxn modelId="{DAFB7E51-1B81-184E-B5E8-C57AEAE38521}" type="presOf" srcId="{AA96B299-0BC9-4468-B6C5-685B1CF17BB5}" destId="{355C8CCE-4BA7-5A42-A252-FFA3A7796F2F}" srcOrd="0" destOrd="0" presId="urn:microsoft.com/office/officeart/2005/8/layout/list1"/>
    <dgm:cxn modelId="{7D300357-F007-1646-B396-A0AC39300931}" type="presOf" srcId="{A9F3BFC6-70C0-4626-A956-4A6922A6E34D}" destId="{D67B2C09-DB2C-D64C-851D-FA9CAE2CC15E}" srcOrd="0" destOrd="0" presId="urn:microsoft.com/office/officeart/2005/8/layout/list1"/>
    <dgm:cxn modelId="{09CF0E60-D1B6-448A-B0EA-908E738BC8EA}" srcId="{A9F3BFC6-70C0-4626-A956-4A6922A6E34D}" destId="{0C28B098-CD4D-4057-A883-D7175375F303}" srcOrd="1" destOrd="0" parTransId="{76B41795-6BA5-4D3F-98BF-7C058E994E1C}" sibTransId="{C6F677F2-7248-47F3-8CB2-C733CFBA2D3A}"/>
    <dgm:cxn modelId="{9C62AE8E-8D9B-2846-8831-4DD846A4A336}" type="presOf" srcId="{8B394EF4-9EB0-456E-B462-B3A14649FFB4}" destId="{E3100915-62E8-3D4A-BDE5-2E3C3C1D53B7}" srcOrd="1" destOrd="0" presId="urn:microsoft.com/office/officeart/2005/8/layout/list1"/>
    <dgm:cxn modelId="{81B2B2AD-0D34-6A4C-9DD8-3204E5DD529C}" type="presOf" srcId="{5AD84CE0-5322-4F3C-B34F-CB6803CFDD51}" destId="{55864B8B-DDD7-E54B-9049-5A9B1D037D58}" srcOrd="0" destOrd="0" presId="urn:microsoft.com/office/officeart/2005/8/layout/list1"/>
    <dgm:cxn modelId="{414BF4B0-3B54-4D67-A62F-6CED2F0A0C4D}" srcId="{A9F3BFC6-70C0-4626-A956-4A6922A6E34D}" destId="{5AD84CE0-5322-4F3C-B34F-CB6803CFDD51}" srcOrd="0" destOrd="0" parTransId="{D46E9682-CCF4-4262-9DBB-7F53618DAF2C}" sibTransId="{883BFA08-1161-4032-819E-022540D6A04A}"/>
    <dgm:cxn modelId="{6A03BAC0-DA33-4032-9FBF-B2AA59C8C068}" srcId="{0C28B098-CD4D-4057-A883-D7175375F303}" destId="{3F762702-450D-4DAF-BDC2-976100EEB0B4}" srcOrd="0" destOrd="0" parTransId="{4B56F557-4ACA-41C3-AA58-5E11AD6000C6}" sibTransId="{410045A7-CBFE-461E-8346-94AE7E62E57C}"/>
    <dgm:cxn modelId="{996FC2C7-C911-4F48-A720-AF5DC4A934D8}" srcId="{5AD84CE0-5322-4F3C-B34F-CB6803CFDD51}" destId="{AA96B299-0BC9-4468-B6C5-685B1CF17BB5}" srcOrd="0" destOrd="0" parTransId="{C842FDAD-203F-4563-983A-E33D52F13E98}" sibTransId="{561B74CF-3D52-4436-B65C-6F97D4A5E568}"/>
    <dgm:cxn modelId="{B11554C8-18D1-7041-A547-1D06CA5C6582}" type="presOf" srcId="{3F762702-450D-4DAF-BDC2-976100EEB0B4}" destId="{A120D361-3087-6648-93DC-3CE14CA442A6}" srcOrd="0" destOrd="0" presId="urn:microsoft.com/office/officeart/2005/8/layout/list1"/>
    <dgm:cxn modelId="{C83DCDCB-C3E2-4E43-8F3F-7A6FF1C76159}" srcId="{8B394EF4-9EB0-456E-B462-B3A14649FFB4}" destId="{D6B946DF-CB12-48CB-A60C-E3292BA1ECEB}" srcOrd="0" destOrd="0" parTransId="{D6EA27F6-2B70-4039-8C86-B4018ADA9DA2}" sibTransId="{F0642B4E-1D57-4B1A-BCC9-C8F630B9FB84}"/>
    <dgm:cxn modelId="{FC745FCC-D629-224F-B8A1-8914EA8C9D10}" type="presOf" srcId="{0C28B098-CD4D-4057-A883-D7175375F303}" destId="{7DE77BD8-D8FB-5947-9FF1-545739A0B70D}" srcOrd="0" destOrd="0" presId="urn:microsoft.com/office/officeart/2005/8/layout/list1"/>
    <dgm:cxn modelId="{E2A481DE-9001-1C4B-9600-6686AE5B046B}" type="presOf" srcId="{0C28B098-CD4D-4057-A883-D7175375F303}" destId="{582E965B-612E-434B-B59A-A52F6E3E82D3}" srcOrd="1" destOrd="0" presId="urn:microsoft.com/office/officeart/2005/8/layout/list1"/>
    <dgm:cxn modelId="{771435E7-E269-2040-BB78-4DDB189DF772}" type="presOf" srcId="{5AD84CE0-5322-4F3C-B34F-CB6803CFDD51}" destId="{A9642CC9-9BF1-8F4D-83DD-580A628C3AE6}" srcOrd="1" destOrd="0" presId="urn:microsoft.com/office/officeart/2005/8/layout/list1"/>
    <dgm:cxn modelId="{C8F610D5-AF9D-4B41-B30E-BCF4736F1E9D}" type="presParOf" srcId="{D67B2C09-DB2C-D64C-851D-FA9CAE2CC15E}" destId="{51A407E5-0061-D340-972A-66549DEC3B7B}" srcOrd="0" destOrd="0" presId="urn:microsoft.com/office/officeart/2005/8/layout/list1"/>
    <dgm:cxn modelId="{0109E777-097B-5B4E-A7E5-B801C3847245}" type="presParOf" srcId="{51A407E5-0061-D340-972A-66549DEC3B7B}" destId="{55864B8B-DDD7-E54B-9049-5A9B1D037D58}" srcOrd="0" destOrd="0" presId="urn:microsoft.com/office/officeart/2005/8/layout/list1"/>
    <dgm:cxn modelId="{7AB7288D-6E5B-2749-8D34-56CB2500C2C7}" type="presParOf" srcId="{51A407E5-0061-D340-972A-66549DEC3B7B}" destId="{A9642CC9-9BF1-8F4D-83DD-580A628C3AE6}" srcOrd="1" destOrd="0" presId="urn:microsoft.com/office/officeart/2005/8/layout/list1"/>
    <dgm:cxn modelId="{110DA1F1-4E21-2749-A052-7FE4EF9578E9}" type="presParOf" srcId="{D67B2C09-DB2C-D64C-851D-FA9CAE2CC15E}" destId="{7E65E5EA-042E-C84F-A405-C65157148416}" srcOrd="1" destOrd="0" presId="urn:microsoft.com/office/officeart/2005/8/layout/list1"/>
    <dgm:cxn modelId="{20275953-FD14-4042-A592-89B6A022B668}" type="presParOf" srcId="{D67B2C09-DB2C-D64C-851D-FA9CAE2CC15E}" destId="{355C8CCE-4BA7-5A42-A252-FFA3A7796F2F}" srcOrd="2" destOrd="0" presId="urn:microsoft.com/office/officeart/2005/8/layout/list1"/>
    <dgm:cxn modelId="{237A937C-8699-B346-9CFA-F114B388FCA4}" type="presParOf" srcId="{D67B2C09-DB2C-D64C-851D-FA9CAE2CC15E}" destId="{9CBC61C7-227C-8A42-B3EE-9B2B13CDA0A8}" srcOrd="3" destOrd="0" presId="urn:microsoft.com/office/officeart/2005/8/layout/list1"/>
    <dgm:cxn modelId="{3058A5C6-B4A8-124F-9F72-8CFF35E3C8F5}" type="presParOf" srcId="{D67B2C09-DB2C-D64C-851D-FA9CAE2CC15E}" destId="{D7E0D9ED-E6D3-C64E-87F9-CE686C88A5C8}" srcOrd="4" destOrd="0" presId="urn:microsoft.com/office/officeart/2005/8/layout/list1"/>
    <dgm:cxn modelId="{4C32BBE9-537A-1840-9CF7-59264BACED10}" type="presParOf" srcId="{D7E0D9ED-E6D3-C64E-87F9-CE686C88A5C8}" destId="{7DE77BD8-D8FB-5947-9FF1-545739A0B70D}" srcOrd="0" destOrd="0" presId="urn:microsoft.com/office/officeart/2005/8/layout/list1"/>
    <dgm:cxn modelId="{364A89B7-440D-4B4B-BCA2-8A51BEF3BF2E}" type="presParOf" srcId="{D7E0D9ED-E6D3-C64E-87F9-CE686C88A5C8}" destId="{582E965B-612E-434B-B59A-A52F6E3E82D3}" srcOrd="1" destOrd="0" presId="urn:microsoft.com/office/officeart/2005/8/layout/list1"/>
    <dgm:cxn modelId="{950FF1A0-8268-2E48-8A43-DCD2111D7420}" type="presParOf" srcId="{D67B2C09-DB2C-D64C-851D-FA9CAE2CC15E}" destId="{DA367162-6481-B74C-9E00-079D7B2FC575}" srcOrd="5" destOrd="0" presId="urn:microsoft.com/office/officeart/2005/8/layout/list1"/>
    <dgm:cxn modelId="{1CB990FA-5334-814E-AFCB-A8EAAC8C2DF4}" type="presParOf" srcId="{D67B2C09-DB2C-D64C-851D-FA9CAE2CC15E}" destId="{A120D361-3087-6648-93DC-3CE14CA442A6}" srcOrd="6" destOrd="0" presId="urn:microsoft.com/office/officeart/2005/8/layout/list1"/>
    <dgm:cxn modelId="{F8A473E3-44B2-1648-927E-5AEFCE39C21C}" type="presParOf" srcId="{D67B2C09-DB2C-D64C-851D-FA9CAE2CC15E}" destId="{5440A76A-124B-844B-B9D8-F08303AD22B0}" srcOrd="7" destOrd="0" presId="urn:microsoft.com/office/officeart/2005/8/layout/list1"/>
    <dgm:cxn modelId="{01D2FBFD-04D4-9849-B9CF-FF699F11D7B7}" type="presParOf" srcId="{D67B2C09-DB2C-D64C-851D-FA9CAE2CC15E}" destId="{6D64C347-12C3-4548-B5DA-181081EBD446}" srcOrd="8" destOrd="0" presId="urn:microsoft.com/office/officeart/2005/8/layout/list1"/>
    <dgm:cxn modelId="{5337F53F-70B9-4042-91C2-79EBE5956BF4}" type="presParOf" srcId="{6D64C347-12C3-4548-B5DA-181081EBD446}" destId="{0151535C-CC94-4442-8467-5183372E7E25}" srcOrd="0" destOrd="0" presId="urn:microsoft.com/office/officeart/2005/8/layout/list1"/>
    <dgm:cxn modelId="{456C8A2E-AE4D-2E49-B2CA-94F4EF628C62}" type="presParOf" srcId="{6D64C347-12C3-4548-B5DA-181081EBD446}" destId="{E3100915-62E8-3D4A-BDE5-2E3C3C1D53B7}" srcOrd="1" destOrd="0" presId="urn:microsoft.com/office/officeart/2005/8/layout/list1"/>
    <dgm:cxn modelId="{BDFD428B-689C-CF4E-AC0A-EEBD8A5540CB}" type="presParOf" srcId="{D67B2C09-DB2C-D64C-851D-FA9CAE2CC15E}" destId="{5645C663-7366-E84E-82AA-35B4E57F2118}" srcOrd="9" destOrd="0" presId="urn:microsoft.com/office/officeart/2005/8/layout/list1"/>
    <dgm:cxn modelId="{9BB3074D-CF5A-1647-AE8E-88AD469072F6}" type="presParOf" srcId="{D67B2C09-DB2C-D64C-851D-FA9CAE2CC15E}" destId="{29A24FCC-A64C-0D40-992B-00E3D4AA1A1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B180E1-1113-43BD-B138-19C7D88E6A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6B0BB0-2412-4807-9CA0-562750DECE2C}">
      <dgm:prSet/>
      <dgm:spPr/>
      <dgm:t>
        <a:bodyPr/>
        <a:lstStyle/>
        <a:p>
          <a:r>
            <a:rPr lang="en-US"/>
            <a:t>Physician retains ultimate responsibility of the patient care rendered when required by state law</a:t>
          </a:r>
        </a:p>
      </dgm:t>
    </dgm:pt>
    <dgm:pt modelId="{D87DAB2C-0774-4290-92F0-736E04C7FFAF}" type="parTrans" cxnId="{AA807020-7258-4E2C-ADD1-EDDC2F16699E}">
      <dgm:prSet/>
      <dgm:spPr/>
      <dgm:t>
        <a:bodyPr/>
        <a:lstStyle/>
        <a:p>
          <a:endParaRPr lang="en-US"/>
        </a:p>
      </dgm:t>
    </dgm:pt>
    <dgm:pt modelId="{5AE5B2D1-0FD0-46AB-82F4-64BBD57987FB}" type="sibTrans" cxnId="{AA807020-7258-4E2C-ADD1-EDDC2F16699E}">
      <dgm:prSet/>
      <dgm:spPr/>
      <dgm:t>
        <a:bodyPr/>
        <a:lstStyle/>
        <a:p>
          <a:endParaRPr lang="en-US"/>
        </a:p>
      </dgm:t>
    </dgm:pt>
    <dgm:pt modelId="{8E331F4C-9380-41CF-89D2-D5566105A3A3}">
      <dgm:prSet/>
      <dgm:spPr/>
      <dgm:t>
        <a:bodyPr/>
        <a:lstStyle/>
        <a:p>
          <a:r>
            <a:rPr lang="en-US"/>
            <a:t>Physician is responsible for reviewing the work, records and practice of the APRN and PA</a:t>
          </a:r>
        </a:p>
      </dgm:t>
    </dgm:pt>
    <dgm:pt modelId="{F7338EFC-EBC3-45C0-A750-9816F62F773B}" type="parTrans" cxnId="{1BE91402-2FBD-406F-A0AA-B9A523BDC32C}">
      <dgm:prSet/>
      <dgm:spPr/>
      <dgm:t>
        <a:bodyPr/>
        <a:lstStyle/>
        <a:p>
          <a:endParaRPr lang="en-US"/>
        </a:p>
      </dgm:t>
    </dgm:pt>
    <dgm:pt modelId="{07B69B61-BEA2-4230-83A5-D24D943BB1C7}" type="sibTrans" cxnId="{1BE91402-2FBD-406F-A0AA-B9A523BDC32C}">
      <dgm:prSet/>
      <dgm:spPr/>
      <dgm:t>
        <a:bodyPr/>
        <a:lstStyle/>
        <a:p>
          <a:endParaRPr lang="en-US"/>
        </a:p>
      </dgm:t>
    </dgm:pt>
    <dgm:pt modelId="{C2326E84-4870-416C-8E7D-36A716F8CFE9}">
      <dgm:prSet/>
      <dgm:spPr/>
      <dgm:t>
        <a:bodyPr/>
        <a:lstStyle/>
        <a:p>
          <a:r>
            <a:rPr lang="en-US"/>
            <a:t>Physician is responsible to ensure that appropriate directions are given, understood and executed in treatment planning</a:t>
          </a:r>
        </a:p>
      </dgm:t>
    </dgm:pt>
    <dgm:pt modelId="{C4A8D573-3295-4A9C-8DDF-84E5F3572E52}" type="parTrans" cxnId="{A3C6C6A2-D069-4233-A4B1-CEFEF5A3A121}">
      <dgm:prSet/>
      <dgm:spPr/>
      <dgm:t>
        <a:bodyPr/>
        <a:lstStyle/>
        <a:p>
          <a:endParaRPr lang="en-US"/>
        </a:p>
      </dgm:t>
    </dgm:pt>
    <dgm:pt modelId="{BECE7983-93A1-4943-B9EB-4D62F63472C2}" type="sibTrans" cxnId="{A3C6C6A2-D069-4233-A4B1-CEFEF5A3A121}">
      <dgm:prSet/>
      <dgm:spPr/>
      <dgm:t>
        <a:bodyPr/>
        <a:lstStyle/>
        <a:p>
          <a:endParaRPr lang="en-US"/>
        </a:p>
      </dgm:t>
    </dgm:pt>
    <dgm:pt modelId="{BD6CF61E-1C2D-4B57-8440-EA6A0245C37C}">
      <dgm:prSet/>
      <dgm:spPr/>
      <dgm:t>
        <a:bodyPr/>
        <a:lstStyle/>
        <a:p>
          <a:r>
            <a:rPr lang="en-US" dirty="0"/>
            <a:t>Physicians must review the quality of care rendered by the treatment team</a:t>
          </a:r>
        </a:p>
      </dgm:t>
    </dgm:pt>
    <dgm:pt modelId="{1426BD7C-B534-4505-8F45-EA82DC92D533}" type="parTrans" cxnId="{7EB22C19-82B9-4E05-8E66-AF23E78FA68F}">
      <dgm:prSet/>
      <dgm:spPr/>
      <dgm:t>
        <a:bodyPr/>
        <a:lstStyle/>
        <a:p>
          <a:endParaRPr lang="en-US"/>
        </a:p>
      </dgm:t>
    </dgm:pt>
    <dgm:pt modelId="{7361C305-F099-4C28-B8F9-86E7CA29BAC0}" type="sibTrans" cxnId="{7EB22C19-82B9-4E05-8E66-AF23E78FA68F}">
      <dgm:prSet/>
      <dgm:spPr/>
      <dgm:t>
        <a:bodyPr/>
        <a:lstStyle/>
        <a:p>
          <a:endParaRPr lang="en-US"/>
        </a:p>
      </dgm:t>
    </dgm:pt>
    <dgm:pt modelId="{15BB11A0-BD50-8E47-B1BF-5856BE1CDDEE}" type="pres">
      <dgm:prSet presAssocID="{C5B180E1-1113-43BD-B138-19C7D88E6A36}" presName="linear" presStyleCnt="0">
        <dgm:presLayoutVars>
          <dgm:animLvl val="lvl"/>
          <dgm:resizeHandles val="exact"/>
        </dgm:presLayoutVars>
      </dgm:prSet>
      <dgm:spPr/>
    </dgm:pt>
    <dgm:pt modelId="{2205A2DE-024C-C54E-B811-7F06DAFB2B71}" type="pres">
      <dgm:prSet presAssocID="{626B0BB0-2412-4807-9CA0-562750DECE2C}" presName="parentText" presStyleLbl="node1" presStyleIdx="0" presStyleCnt="4">
        <dgm:presLayoutVars>
          <dgm:chMax val="0"/>
          <dgm:bulletEnabled val="1"/>
        </dgm:presLayoutVars>
      </dgm:prSet>
      <dgm:spPr/>
    </dgm:pt>
    <dgm:pt modelId="{82665B2D-F2EC-A442-8A00-5E4207CFEE13}" type="pres">
      <dgm:prSet presAssocID="{5AE5B2D1-0FD0-46AB-82F4-64BBD57987FB}" presName="spacer" presStyleCnt="0"/>
      <dgm:spPr/>
    </dgm:pt>
    <dgm:pt modelId="{0927A29B-79D9-0046-8EAE-F3F856F72BF6}" type="pres">
      <dgm:prSet presAssocID="{8E331F4C-9380-41CF-89D2-D5566105A3A3}" presName="parentText" presStyleLbl="node1" presStyleIdx="1" presStyleCnt="4">
        <dgm:presLayoutVars>
          <dgm:chMax val="0"/>
          <dgm:bulletEnabled val="1"/>
        </dgm:presLayoutVars>
      </dgm:prSet>
      <dgm:spPr/>
    </dgm:pt>
    <dgm:pt modelId="{677409AB-DC05-6343-94FB-9582EC9773A0}" type="pres">
      <dgm:prSet presAssocID="{07B69B61-BEA2-4230-83A5-D24D943BB1C7}" presName="spacer" presStyleCnt="0"/>
      <dgm:spPr/>
    </dgm:pt>
    <dgm:pt modelId="{866C2E64-8F80-4340-8574-2AF47290486F}" type="pres">
      <dgm:prSet presAssocID="{C2326E84-4870-416C-8E7D-36A716F8CFE9}" presName="parentText" presStyleLbl="node1" presStyleIdx="2" presStyleCnt="4">
        <dgm:presLayoutVars>
          <dgm:chMax val="0"/>
          <dgm:bulletEnabled val="1"/>
        </dgm:presLayoutVars>
      </dgm:prSet>
      <dgm:spPr/>
    </dgm:pt>
    <dgm:pt modelId="{951245CB-C8B3-FB40-B6BC-FD432442400F}" type="pres">
      <dgm:prSet presAssocID="{BECE7983-93A1-4943-B9EB-4D62F63472C2}" presName="spacer" presStyleCnt="0"/>
      <dgm:spPr/>
    </dgm:pt>
    <dgm:pt modelId="{9C21E7AD-5D1F-C04F-8B26-460721706D08}" type="pres">
      <dgm:prSet presAssocID="{BD6CF61E-1C2D-4B57-8440-EA6A0245C37C}" presName="parentText" presStyleLbl="node1" presStyleIdx="3" presStyleCnt="4">
        <dgm:presLayoutVars>
          <dgm:chMax val="0"/>
          <dgm:bulletEnabled val="1"/>
        </dgm:presLayoutVars>
      </dgm:prSet>
      <dgm:spPr/>
    </dgm:pt>
  </dgm:ptLst>
  <dgm:cxnLst>
    <dgm:cxn modelId="{1BE91402-2FBD-406F-A0AA-B9A523BDC32C}" srcId="{C5B180E1-1113-43BD-B138-19C7D88E6A36}" destId="{8E331F4C-9380-41CF-89D2-D5566105A3A3}" srcOrd="1" destOrd="0" parTransId="{F7338EFC-EBC3-45C0-A750-9816F62F773B}" sibTransId="{07B69B61-BEA2-4230-83A5-D24D943BB1C7}"/>
    <dgm:cxn modelId="{7EB22C19-82B9-4E05-8E66-AF23E78FA68F}" srcId="{C5B180E1-1113-43BD-B138-19C7D88E6A36}" destId="{BD6CF61E-1C2D-4B57-8440-EA6A0245C37C}" srcOrd="3" destOrd="0" parTransId="{1426BD7C-B534-4505-8F45-EA82DC92D533}" sibTransId="{7361C305-F099-4C28-B8F9-86E7CA29BAC0}"/>
    <dgm:cxn modelId="{AA807020-7258-4E2C-ADD1-EDDC2F16699E}" srcId="{C5B180E1-1113-43BD-B138-19C7D88E6A36}" destId="{626B0BB0-2412-4807-9CA0-562750DECE2C}" srcOrd="0" destOrd="0" parTransId="{D87DAB2C-0774-4290-92F0-736E04C7FFAF}" sibTransId="{5AE5B2D1-0FD0-46AB-82F4-64BBD57987FB}"/>
    <dgm:cxn modelId="{8FB77A6B-AFFF-9C4C-A154-6A95AA017DD1}" type="presOf" srcId="{8E331F4C-9380-41CF-89D2-D5566105A3A3}" destId="{0927A29B-79D9-0046-8EAE-F3F856F72BF6}" srcOrd="0" destOrd="0" presId="urn:microsoft.com/office/officeart/2005/8/layout/vList2"/>
    <dgm:cxn modelId="{A3878074-ADEA-3247-976B-7BF0187D5878}" type="presOf" srcId="{626B0BB0-2412-4807-9CA0-562750DECE2C}" destId="{2205A2DE-024C-C54E-B811-7F06DAFB2B71}" srcOrd="0" destOrd="0" presId="urn:microsoft.com/office/officeart/2005/8/layout/vList2"/>
    <dgm:cxn modelId="{015B2C9F-ADB8-C144-90E7-E5AF314E5532}" type="presOf" srcId="{C5B180E1-1113-43BD-B138-19C7D88E6A36}" destId="{15BB11A0-BD50-8E47-B1BF-5856BE1CDDEE}" srcOrd="0" destOrd="0" presId="urn:microsoft.com/office/officeart/2005/8/layout/vList2"/>
    <dgm:cxn modelId="{A3C6C6A2-D069-4233-A4B1-CEFEF5A3A121}" srcId="{C5B180E1-1113-43BD-B138-19C7D88E6A36}" destId="{C2326E84-4870-416C-8E7D-36A716F8CFE9}" srcOrd="2" destOrd="0" parTransId="{C4A8D573-3295-4A9C-8DDF-84E5F3572E52}" sibTransId="{BECE7983-93A1-4943-B9EB-4D62F63472C2}"/>
    <dgm:cxn modelId="{3EA878C3-AA42-E348-9BA4-305ABB5C82D4}" type="presOf" srcId="{C2326E84-4870-416C-8E7D-36A716F8CFE9}" destId="{866C2E64-8F80-4340-8574-2AF47290486F}" srcOrd="0" destOrd="0" presId="urn:microsoft.com/office/officeart/2005/8/layout/vList2"/>
    <dgm:cxn modelId="{EB36B5D5-0D81-3A42-8DC0-51903C1111D1}" type="presOf" srcId="{BD6CF61E-1C2D-4B57-8440-EA6A0245C37C}" destId="{9C21E7AD-5D1F-C04F-8B26-460721706D08}" srcOrd="0" destOrd="0" presId="urn:microsoft.com/office/officeart/2005/8/layout/vList2"/>
    <dgm:cxn modelId="{395F1267-4240-2C46-B1BB-E7093AA0F700}" type="presParOf" srcId="{15BB11A0-BD50-8E47-B1BF-5856BE1CDDEE}" destId="{2205A2DE-024C-C54E-B811-7F06DAFB2B71}" srcOrd="0" destOrd="0" presId="urn:microsoft.com/office/officeart/2005/8/layout/vList2"/>
    <dgm:cxn modelId="{76BDA8D4-06B1-B64C-B5B2-15AB686BAA7B}" type="presParOf" srcId="{15BB11A0-BD50-8E47-B1BF-5856BE1CDDEE}" destId="{82665B2D-F2EC-A442-8A00-5E4207CFEE13}" srcOrd="1" destOrd="0" presId="urn:microsoft.com/office/officeart/2005/8/layout/vList2"/>
    <dgm:cxn modelId="{DDD612F7-F2FF-6D4B-8B2A-FD5251EFB954}" type="presParOf" srcId="{15BB11A0-BD50-8E47-B1BF-5856BE1CDDEE}" destId="{0927A29B-79D9-0046-8EAE-F3F856F72BF6}" srcOrd="2" destOrd="0" presId="urn:microsoft.com/office/officeart/2005/8/layout/vList2"/>
    <dgm:cxn modelId="{2D9E5575-AFF7-BF42-AFA5-D2E0ABE68A25}" type="presParOf" srcId="{15BB11A0-BD50-8E47-B1BF-5856BE1CDDEE}" destId="{677409AB-DC05-6343-94FB-9582EC9773A0}" srcOrd="3" destOrd="0" presId="urn:microsoft.com/office/officeart/2005/8/layout/vList2"/>
    <dgm:cxn modelId="{63FE1B47-16B2-3647-97A0-562B665CE70D}" type="presParOf" srcId="{15BB11A0-BD50-8E47-B1BF-5856BE1CDDEE}" destId="{866C2E64-8F80-4340-8574-2AF47290486F}" srcOrd="4" destOrd="0" presId="urn:microsoft.com/office/officeart/2005/8/layout/vList2"/>
    <dgm:cxn modelId="{54F404DA-281E-CA4A-9282-363C3542BC90}" type="presParOf" srcId="{15BB11A0-BD50-8E47-B1BF-5856BE1CDDEE}" destId="{951245CB-C8B3-FB40-B6BC-FD432442400F}" srcOrd="5" destOrd="0" presId="urn:microsoft.com/office/officeart/2005/8/layout/vList2"/>
    <dgm:cxn modelId="{17B4D479-923E-5848-8D81-F219C4C96B5B}" type="presParOf" srcId="{15BB11A0-BD50-8E47-B1BF-5856BE1CDDEE}" destId="{9C21E7AD-5D1F-C04F-8B26-460721706D0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EC7CA5-41C8-4EFE-B0A4-7D74A85D3855}"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444C55BC-135E-4805-8291-A8B51432C35B}">
      <dgm:prSet/>
      <dgm:spPr/>
      <dgm:t>
        <a:bodyPr/>
        <a:lstStyle/>
        <a:p>
          <a:r>
            <a:rPr lang="en-US"/>
            <a:t>Define responsibilities of team members</a:t>
          </a:r>
        </a:p>
      </dgm:t>
    </dgm:pt>
    <dgm:pt modelId="{8883E07D-4230-4009-804D-ECA5FD725613}" type="parTrans" cxnId="{19C59885-130E-4ED3-AE85-8DED1824A090}">
      <dgm:prSet/>
      <dgm:spPr/>
      <dgm:t>
        <a:bodyPr/>
        <a:lstStyle/>
        <a:p>
          <a:endParaRPr lang="en-US"/>
        </a:p>
      </dgm:t>
    </dgm:pt>
    <dgm:pt modelId="{C4ED7B6C-A235-4478-997E-06D9C6B129CB}" type="sibTrans" cxnId="{19C59885-130E-4ED3-AE85-8DED1824A090}">
      <dgm:prSet/>
      <dgm:spPr/>
      <dgm:t>
        <a:bodyPr/>
        <a:lstStyle/>
        <a:p>
          <a:endParaRPr lang="en-US"/>
        </a:p>
      </dgm:t>
    </dgm:pt>
    <dgm:pt modelId="{08400FE9-3F08-4EE8-BCE0-C7A7BFD42E46}">
      <dgm:prSet/>
      <dgm:spPr/>
      <dgm:t>
        <a:bodyPr/>
        <a:lstStyle/>
        <a:p>
          <a:r>
            <a:rPr lang="en-US"/>
            <a:t>Establish regular and open communication</a:t>
          </a:r>
        </a:p>
      </dgm:t>
    </dgm:pt>
    <dgm:pt modelId="{7AC33C8A-11BF-4374-8778-8033D86C113D}" type="parTrans" cxnId="{1DE1DD48-8972-427C-84EE-738F1730E625}">
      <dgm:prSet/>
      <dgm:spPr/>
      <dgm:t>
        <a:bodyPr/>
        <a:lstStyle/>
        <a:p>
          <a:endParaRPr lang="en-US"/>
        </a:p>
      </dgm:t>
    </dgm:pt>
    <dgm:pt modelId="{5C2C5870-5180-442F-AAEC-A29D65434EB7}" type="sibTrans" cxnId="{1DE1DD48-8972-427C-84EE-738F1730E625}">
      <dgm:prSet/>
      <dgm:spPr/>
      <dgm:t>
        <a:bodyPr/>
        <a:lstStyle/>
        <a:p>
          <a:endParaRPr lang="en-US"/>
        </a:p>
      </dgm:t>
    </dgm:pt>
    <dgm:pt modelId="{22F3CD50-A8D7-4996-A983-FEF679027D1A}">
      <dgm:prSet/>
      <dgm:spPr/>
      <dgm:t>
        <a:bodyPr/>
        <a:lstStyle/>
        <a:p>
          <a:r>
            <a:rPr lang="en-US"/>
            <a:t>Reduce barriers to care</a:t>
          </a:r>
        </a:p>
      </dgm:t>
    </dgm:pt>
    <dgm:pt modelId="{6AE88105-0E6E-47F0-8894-9236D9A3CCAE}" type="parTrans" cxnId="{34BFEC6A-E66B-433B-A553-647F297C6ACE}">
      <dgm:prSet/>
      <dgm:spPr/>
      <dgm:t>
        <a:bodyPr/>
        <a:lstStyle/>
        <a:p>
          <a:endParaRPr lang="en-US"/>
        </a:p>
      </dgm:t>
    </dgm:pt>
    <dgm:pt modelId="{A16ACB6F-7F95-4EE8-A63C-14D65AB25250}" type="sibTrans" cxnId="{34BFEC6A-E66B-433B-A553-647F297C6ACE}">
      <dgm:prSet/>
      <dgm:spPr/>
      <dgm:t>
        <a:bodyPr/>
        <a:lstStyle/>
        <a:p>
          <a:endParaRPr lang="en-US"/>
        </a:p>
      </dgm:t>
    </dgm:pt>
    <dgm:pt modelId="{8C40BD13-88B5-492D-9FB7-095CA3132DF5}">
      <dgm:prSet/>
      <dgm:spPr/>
      <dgm:t>
        <a:bodyPr/>
        <a:lstStyle/>
        <a:p>
          <a:r>
            <a:rPr lang="en-US"/>
            <a:t>Patient centered care</a:t>
          </a:r>
        </a:p>
      </dgm:t>
    </dgm:pt>
    <dgm:pt modelId="{12204600-6A51-4902-8C38-9C9EAAD32668}" type="parTrans" cxnId="{8181EFE0-F767-4E4B-A96D-DD7F864FE604}">
      <dgm:prSet/>
      <dgm:spPr/>
      <dgm:t>
        <a:bodyPr/>
        <a:lstStyle/>
        <a:p>
          <a:endParaRPr lang="en-US"/>
        </a:p>
      </dgm:t>
    </dgm:pt>
    <dgm:pt modelId="{90CEA566-5693-459B-A1BC-9B3F4C93D72D}" type="sibTrans" cxnId="{8181EFE0-F767-4E4B-A96D-DD7F864FE604}">
      <dgm:prSet/>
      <dgm:spPr/>
      <dgm:t>
        <a:bodyPr/>
        <a:lstStyle/>
        <a:p>
          <a:endParaRPr lang="en-US"/>
        </a:p>
      </dgm:t>
    </dgm:pt>
    <dgm:pt modelId="{1F9BA0C2-7953-8247-A1B6-1D0F3881FBC1}" type="pres">
      <dgm:prSet presAssocID="{51EC7CA5-41C8-4EFE-B0A4-7D74A85D3855}" presName="matrix" presStyleCnt="0">
        <dgm:presLayoutVars>
          <dgm:chMax val="1"/>
          <dgm:dir/>
          <dgm:resizeHandles val="exact"/>
        </dgm:presLayoutVars>
      </dgm:prSet>
      <dgm:spPr/>
    </dgm:pt>
    <dgm:pt modelId="{2EA99CF4-FF3F-D44A-BE29-CE4AE3B3096F}" type="pres">
      <dgm:prSet presAssocID="{51EC7CA5-41C8-4EFE-B0A4-7D74A85D3855}" presName="diamond" presStyleLbl="bgShp" presStyleIdx="0" presStyleCnt="1"/>
      <dgm:spPr/>
    </dgm:pt>
    <dgm:pt modelId="{77FA6137-3711-D74B-9492-ACD7ECD48939}" type="pres">
      <dgm:prSet presAssocID="{51EC7CA5-41C8-4EFE-B0A4-7D74A85D3855}" presName="quad1" presStyleLbl="node1" presStyleIdx="0" presStyleCnt="4">
        <dgm:presLayoutVars>
          <dgm:chMax val="0"/>
          <dgm:chPref val="0"/>
          <dgm:bulletEnabled val="1"/>
        </dgm:presLayoutVars>
      </dgm:prSet>
      <dgm:spPr/>
    </dgm:pt>
    <dgm:pt modelId="{188C39FC-395A-9E49-9C65-E154140FA127}" type="pres">
      <dgm:prSet presAssocID="{51EC7CA5-41C8-4EFE-B0A4-7D74A85D3855}" presName="quad2" presStyleLbl="node1" presStyleIdx="1" presStyleCnt="4">
        <dgm:presLayoutVars>
          <dgm:chMax val="0"/>
          <dgm:chPref val="0"/>
          <dgm:bulletEnabled val="1"/>
        </dgm:presLayoutVars>
      </dgm:prSet>
      <dgm:spPr/>
    </dgm:pt>
    <dgm:pt modelId="{90E27E9A-CB0A-3747-B93F-C36A365F2799}" type="pres">
      <dgm:prSet presAssocID="{51EC7CA5-41C8-4EFE-B0A4-7D74A85D3855}" presName="quad3" presStyleLbl="node1" presStyleIdx="2" presStyleCnt="4">
        <dgm:presLayoutVars>
          <dgm:chMax val="0"/>
          <dgm:chPref val="0"/>
          <dgm:bulletEnabled val="1"/>
        </dgm:presLayoutVars>
      </dgm:prSet>
      <dgm:spPr/>
    </dgm:pt>
    <dgm:pt modelId="{D3030365-1870-9E49-9473-6C8A22707708}" type="pres">
      <dgm:prSet presAssocID="{51EC7CA5-41C8-4EFE-B0A4-7D74A85D3855}" presName="quad4" presStyleLbl="node1" presStyleIdx="3" presStyleCnt="4">
        <dgm:presLayoutVars>
          <dgm:chMax val="0"/>
          <dgm:chPref val="0"/>
          <dgm:bulletEnabled val="1"/>
        </dgm:presLayoutVars>
      </dgm:prSet>
      <dgm:spPr/>
    </dgm:pt>
  </dgm:ptLst>
  <dgm:cxnLst>
    <dgm:cxn modelId="{15065621-223D-2740-98C8-B636B7AC90FE}" type="presOf" srcId="{08400FE9-3F08-4EE8-BCE0-C7A7BFD42E46}" destId="{188C39FC-395A-9E49-9C65-E154140FA127}" srcOrd="0" destOrd="0" presId="urn:microsoft.com/office/officeart/2005/8/layout/matrix3"/>
    <dgm:cxn modelId="{288C3328-9607-AC4C-9A40-E113FB392640}" type="presOf" srcId="{8C40BD13-88B5-492D-9FB7-095CA3132DF5}" destId="{D3030365-1870-9E49-9473-6C8A22707708}" srcOrd="0" destOrd="0" presId="urn:microsoft.com/office/officeart/2005/8/layout/matrix3"/>
    <dgm:cxn modelId="{1DE1DD48-8972-427C-84EE-738F1730E625}" srcId="{51EC7CA5-41C8-4EFE-B0A4-7D74A85D3855}" destId="{08400FE9-3F08-4EE8-BCE0-C7A7BFD42E46}" srcOrd="1" destOrd="0" parTransId="{7AC33C8A-11BF-4374-8778-8033D86C113D}" sibTransId="{5C2C5870-5180-442F-AAEC-A29D65434EB7}"/>
    <dgm:cxn modelId="{E145E760-BA85-5743-826F-D15265659704}" type="presOf" srcId="{22F3CD50-A8D7-4996-A983-FEF679027D1A}" destId="{90E27E9A-CB0A-3747-B93F-C36A365F2799}" srcOrd="0" destOrd="0" presId="urn:microsoft.com/office/officeart/2005/8/layout/matrix3"/>
    <dgm:cxn modelId="{34BFEC6A-E66B-433B-A553-647F297C6ACE}" srcId="{51EC7CA5-41C8-4EFE-B0A4-7D74A85D3855}" destId="{22F3CD50-A8D7-4996-A983-FEF679027D1A}" srcOrd="2" destOrd="0" parTransId="{6AE88105-0E6E-47F0-8894-9236D9A3CCAE}" sibTransId="{A16ACB6F-7F95-4EE8-A63C-14D65AB25250}"/>
    <dgm:cxn modelId="{19C59885-130E-4ED3-AE85-8DED1824A090}" srcId="{51EC7CA5-41C8-4EFE-B0A4-7D74A85D3855}" destId="{444C55BC-135E-4805-8291-A8B51432C35B}" srcOrd="0" destOrd="0" parTransId="{8883E07D-4230-4009-804D-ECA5FD725613}" sibTransId="{C4ED7B6C-A235-4478-997E-06D9C6B129CB}"/>
    <dgm:cxn modelId="{0E291FAE-137E-CF4C-BD85-7FAFFE13DDE1}" type="presOf" srcId="{444C55BC-135E-4805-8291-A8B51432C35B}" destId="{77FA6137-3711-D74B-9492-ACD7ECD48939}" srcOrd="0" destOrd="0" presId="urn:microsoft.com/office/officeart/2005/8/layout/matrix3"/>
    <dgm:cxn modelId="{8181EFE0-F767-4E4B-A96D-DD7F864FE604}" srcId="{51EC7CA5-41C8-4EFE-B0A4-7D74A85D3855}" destId="{8C40BD13-88B5-492D-9FB7-095CA3132DF5}" srcOrd="3" destOrd="0" parTransId="{12204600-6A51-4902-8C38-9C9EAAD32668}" sibTransId="{90CEA566-5693-459B-A1BC-9B3F4C93D72D}"/>
    <dgm:cxn modelId="{553AB7E9-86B7-DA4A-8DD6-BB3479C7E3F3}" type="presOf" srcId="{51EC7CA5-41C8-4EFE-B0A4-7D74A85D3855}" destId="{1F9BA0C2-7953-8247-A1B6-1D0F3881FBC1}" srcOrd="0" destOrd="0" presId="urn:microsoft.com/office/officeart/2005/8/layout/matrix3"/>
    <dgm:cxn modelId="{851F4E79-70EC-9741-9CB6-4260C744C34B}" type="presParOf" srcId="{1F9BA0C2-7953-8247-A1B6-1D0F3881FBC1}" destId="{2EA99CF4-FF3F-D44A-BE29-CE4AE3B3096F}" srcOrd="0" destOrd="0" presId="urn:microsoft.com/office/officeart/2005/8/layout/matrix3"/>
    <dgm:cxn modelId="{A6E3E6F6-85A9-B249-B768-032374460FD6}" type="presParOf" srcId="{1F9BA0C2-7953-8247-A1B6-1D0F3881FBC1}" destId="{77FA6137-3711-D74B-9492-ACD7ECD48939}" srcOrd="1" destOrd="0" presId="urn:microsoft.com/office/officeart/2005/8/layout/matrix3"/>
    <dgm:cxn modelId="{C5F592A0-FF8D-DA42-9568-1394EBDC1F16}" type="presParOf" srcId="{1F9BA0C2-7953-8247-A1B6-1D0F3881FBC1}" destId="{188C39FC-395A-9E49-9C65-E154140FA127}" srcOrd="2" destOrd="0" presId="urn:microsoft.com/office/officeart/2005/8/layout/matrix3"/>
    <dgm:cxn modelId="{A6E74931-1715-B24D-879B-33286DF68FF4}" type="presParOf" srcId="{1F9BA0C2-7953-8247-A1B6-1D0F3881FBC1}" destId="{90E27E9A-CB0A-3747-B93F-C36A365F2799}" srcOrd="3" destOrd="0" presId="urn:microsoft.com/office/officeart/2005/8/layout/matrix3"/>
    <dgm:cxn modelId="{A5E3E0DA-4D56-4F41-A782-213338854A82}" type="presParOf" srcId="{1F9BA0C2-7953-8247-A1B6-1D0F3881FBC1}" destId="{D3030365-1870-9E49-9473-6C8A2270770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17072B-CF9E-40B4-8CE7-7BCA0B9D53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9E92ED1-4FE7-4076-BA37-C8BC54410054}">
      <dgm:prSet/>
      <dgm:spPr/>
      <dgm:t>
        <a:bodyPr/>
        <a:lstStyle/>
        <a:p>
          <a:r>
            <a:rPr lang="en-US" dirty="0"/>
            <a:t>CMHC: Collaboration between DMHAS and Yale University School of Medicine</a:t>
          </a:r>
        </a:p>
      </dgm:t>
    </dgm:pt>
    <dgm:pt modelId="{7045392C-FAD8-4824-9B23-4B1941641796}" type="parTrans" cxnId="{EBBF642A-2180-4BF7-9556-0D56FF4ED0F6}">
      <dgm:prSet/>
      <dgm:spPr/>
      <dgm:t>
        <a:bodyPr/>
        <a:lstStyle/>
        <a:p>
          <a:endParaRPr lang="en-US"/>
        </a:p>
      </dgm:t>
    </dgm:pt>
    <dgm:pt modelId="{68BBCDA5-A911-47F2-A319-E20CB39A8D5B}" type="sibTrans" cxnId="{EBBF642A-2180-4BF7-9556-0D56FF4ED0F6}">
      <dgm:prSet/>
      <dgm:spPr/>
      <dgm:t>
        <a:bodyPr/>
        <a:lstStyle/>
        <a:p>
          <a:endParaRPr lang="en-US"/>
        </a:p>
      </dgm:t>
    </dgm:pt>
    <dgm:pt modelId="{1D455992-46CF-4332-B7D1-A0D635B95E1C}">
      <dgm:prSet/>
      <dgm:spPr/>
      <dgm:t>
        <a:bodyPr/>
        <a:lstStyle/>
        <a:p>
          <a:r>
            <a:rPr lang="en-US"/>
            <a:t>Addiction psychiatrist- Dr. Oluwole Jegede, MD MPH</a:t>
          </a:r>
        </a:p>
      </dgm:t>
    </dgm:pt>
    <dgm:pt modelId="{E4F08039-51CA-4C38-8103-6F1784407338}" type="parTrans" cxnId="{2FDC5761-07AA-4282-8814-9E9E2681C2F9}">
      <dgm:prSet/>
      <dgm:spPr/>
      <dgm:t>
        <a:bodyPr/>
        <a:lstStyle/>
        <a:p>
          <a:endParaRPr lang="en-US"/>
        </a:p>
      </dgm:t>
    </dgm:pt>
    <dgm:pt modelId="{A1E6A398-7974-4FD2-91BF-7D125AAF4767}" type="sibTrans" cxnId="{2FDC5761-07AA-4282-8814-9E9E2681C2F9}">
      <dgm:prSet/>
      <dgm:spPr/>
      <dgm:t>
        <a:bodyPr/>
        <a:lstStyle/>
        <a:p>
          <a:endParaRPr lang="en-US"/>
        </a:p>
      </dgm:t>
    </dgm:pt>
    <dgm:pt modelId="{F4B6E93E-0B11-44FB-B031-37C57CF5DE92}">
      <dgm:prSet/>
      <dgm:spPr/>
      <dgm:t>
        <a:bodyPr/>
        <a:lstStyle/>
        <a:p>
          <a:r>
            <a:rPr lang="en-US"/>
            <a:t>MAT Nurse: Jennifer Mastriano, RN</a:t>
          </a:r>
        </a:p>
      </dgm:t>
    </dgm:pt>
    <dgm:pt modelId="{1B70C865-261D-4F2F-901E-1F9BB21AFEFB}" type="parTrans" cxnId="{A7B7E2E3-BF3F-475E-AB26-0A8996E68981}">
      <dgm:prSet/>
      <dgm:spPr/>
      <dgm:t>
        <a:bodyPr/>
        <a:lstStyle/>
        <a:p>
          <a:endParaRPr lang="en-US"/>
        </a:p>
      </dgm:t>
    </dgm:pt>
    <dgm:pt modelId="{EA42DD54-119F-4EEB-9320-B4D57BB1546B}" type="sibTrans" cxnId="{A7B7E2E3-BF3F-475E-AB26-0A8996E68981}">
      <dgm:prSet/>
      <dgm:spPr/>
      <dgm:t>
        <a:bodyPr/>
        <a:lstStyle/>
        <a:p>
          <a:endParaRPr lang="en-US"/>
        </a:p>
      </dgm:t>
    </dgm:pt>
    <dgm:pt modelId="{48438D22-BE71-428A-9D22-4A57C26D34AD}">
      <dgm:prSet/>
      <dgm:spPr/>
      <dgm:t>
        <a:bodyPr/>
        <a:lstStyle/>
        <a:p>
          <a:r>
            <a:rPr lang="en-US"/>
            <a:t>Addiction Psychiatry Fellows- HRSA grant</a:t>
          </a:r>
        </a:p>
      </dgm:t>
    </dgm:pt>
    <dgm:pt modelId="{C16FB80D-9659-4BC9-B047-2EAC61F654E2}" type="parTrans" cxnId="{0EBE9FCE-749C-466B-B39C-72BAC1423A26}">
      <dgm:prSet/>
      <dgm:spPr/>
      <dgm:t>
        <a:bodyPr/>
        <a:lstStyle/>
        <a:p>
          <a:endParaRPr lang="en-US"/>
        </a:p>
      </dgm:t>
    </dgm:pt>
    <dgm:pt modelId="{612FC4E2-540D-4E29-9EF6-A250E5592EBE}" type="sibTrans" cxnId="{0EBE9FCE-749C-466B-B39C-72BAC1423A26}">
      <dgm:prSet/>
      <dgm:spPr/>
      <dgm:t>
        <a:bodyPr/>
        <a:lstStyle/>
        <a:p>
          <a:endParaRPr lang="en-US"/>
        </a:p>
      </dgm:t>
    </dgm:pt>
    <dgm:pt modelId="{6DEF87E9-2B1D-4AA0-8A0A-100690C20C48}">
      <dgm:prSet/>
      <dgm:spPr/>
      <dgm:t>
        <a:bodyPr/>
        <a:lstStyle/>
        <a:p>
          <a:r>
            <a:rPr lang="en-US"/>
            <a:t>Trainees: medical students, psychiatry residents, and addiction fellows. </a:t>
          </a:r>
        </a:p>
      </dgm:t>
    </dgm:pt>
    <dgm:pt modelId="{A0D59170-9484-4FB9-A1BB-7C20027162E9}" type="parTrans" cxnId="{935F0BF5-C324-45ED-830B-31A6AFD3ED86}">
      <dgm:prSet/>
      <dgm:spPr/>
      <dgm:t>
        <a:bodyPr/>
        <a:lstStyle/>
        <a:p>
          <a:endParaRPr lang="en-US"/>
        </a:p>
      </dgm:t>
    </dgm:pt>
    <dgm:pt modelId="{3CBEC209-F985-49AB-A17E-F3118E302569}" type="sibTrans" cxnId="{935F0BF5-C324-45ED-830B-31A6AFD3ED86}">
      <dgm:prSet/>
      <dgm:spPr/>
      <dgm:t>
        <a:bodyPr/>
        <a:lstStyle/>
        <a:p>
          <a:endParaRPr lang="en-US"/>
        </a:p>
      </dgm:t>
    </dgm:pt>
    <dgm:pt modelId="{CFB62E59-4444-41E1-8FC0-A7D742A1DA59}">
      <dgm:prSet/>
      <dgm:spPr/>
      <dgm:t>
        <a:bodyPr/>
        <a:lstStyle/>
        <a:p>
          <a:r>
            <a:rPr lang="en-US"/>
            <a:t>Approximately &gt;350 unique patient schedules over 10 months</a:t>
          </a:r>
        </a:p>
      </dgm:t>
    </dgm:pt>
    <dgm:pt modelId="{CE3AF4B0-0EF0-4F1C-A0C9-29EDCEAF41EA}" type="parTrans" cxnId="{06A75A0B-1D84-4DCA-B1DF-45F427E7A8A5}">
      <dgm:prSet/>
      <dgm:spPr/>
      <dgm:t>
        <a:bodyPr/>
        <a:lstStyle/>
        <a:p>
          <a:endParaRPr lang="en-US"/>
        </a:p>
      </dgm:t>
    </dgm:pt>
    <dgm:pt modelId="{51242C26-79ED-47CE-B90E-ED28C358366C}" type="sibTrans" cxnId="{06A75A0B-1D84-4DCA-B1DF-45F427E7A8A5}">
      <dgm:prSet/>
      <dgm:spPr/>
      <dgm:t>
        <a:bodyPr/>
        <a:lstStyle/>
        <a:p>
          <a:endParaRPr lang="en-US"/>
        </a:p>
      </dgm:t>
    </dgm:pt>
    <dgm:pt modelId="{29F65D91-E7FD-A34F-949B-B8066040125E}" type="pres">
      <dgm:prSet presAssocID="{1417072B-CF9E-40B4-8CE7-7BCA0B9D537D}" presName="linear" presStyleCnt="0">
        <dgm:presLayoutVars>
          <dgm:animLvl val="lvl"/>
          <dgm:resizeHandles val="exact"/>
        </dgm:presLayoutVars>
      </dgm:prSet>
      <dgm:spPr/>
    </dgm:pt>
    <dgm:pt modelId="{9714DE94-BA66-544C-96C1-0D2E4963931E}" type="pres">
      <dgm:prSet presAssocID="{99E92ED1-4FE7-4076-BA37-C8BC54410054}" presName="parentText" presStyleLbl="node1" presStyleIdx="0" presStyleCnt="6">
        <dgm:presLayoutVars>
          <dgm:chMax val="0"/>
          <dgm:bulletEnabled val="1"/>
        </dgm:presLayoutVars>
      </dgm:prSet>
      <dgm:spPr/>
    </dgm:pt>
    <dgm:pt modelId="{4C1EF10A-3CB2-F644-9E22-83630B5D4EA8}" type="pres">
      <dgm:prSet presAssocID="{68BBCDA5-A911-47F2-A319-E20CB39A8D5B}" presName="spacer" presStyleCnt="0"/>
      <dgm:spPr/>
    </dgm:pt>
    <dgm:pt modelId="{8748CA24-A614-874B-ACA1-E091B95C492B}" type="pres">
      <dgm:prSet presAssocID="{1D455992-46CF-4332-B7D1-A0D635B95E1C}" presName="parentText" presStyleLbl="node1" presStyleIdx="1" presStyleCnt="6">
        <dgm:presLayoutVars>
          <dgm:chMax val="0"/>
          <dgm:bulletEnabled val="1"/>
        </dgm:presLayoutVars>
      </dgm:prSet>
      <dgm:spPr/>
    </dgm:pt>
    <dgm:pt modelId="{827F6ED5-2369-0747-A591-666A61260246}" type="pres">
      <dgm:prSet presAssocID="{A1E6A398-7974-4FD2-91BF-7D125AAF4767}" presName="spacer" presStyleCnt="0"/>
      <dgm:spPr/>
    </dgm:pt>
    <dgm:pt modelId="{E4FCCDC1-0DCD-DE43-894A-83C8035A9BE6}" type="pres">
      <dgm:prSet presAssocID="{F4B6E93E-0B11-44FB-B031-37C57CF5DE92}" presName="parentText" presStyleLbl="node1" presStyleIdx="2" presStyleCnt="6">
        <dgm:presLayoutVars>
          <dgm:chMax val="0"/>
          <dgm:bulletEnabled val="1"/>
        </dgm:presLayoutVars>
      </dgm:prSet>
      <dgm:spPr/>
    </dgm:pt>
    <dgm:pt modelId="{AECE01D9-5D1E-C042-9F90-AA2FBC0FB138}" type="pres">
      <dgm:prSet presAssocID="{EA42DD54-119F-4EEB-9320-B4D57BB1546B}" presName="spacer" presStyleCnt="0"/>
      <dgm:spPr/>
    </dgm:pt>
    <dgm:pt modelId="{EB162262-B640-7041-BE44-ABE1E834DE1B}" type="pres">
      <dgm:prSet presAssocID="{48438D22-BE71-428A-9D22-4A57C26D34AD}" presName="parentText" presStyleLbl="node1" presStyleIdx="3" presStyleCnt="6">
        <dgm:presLayoutVars>
          <dgm:chMax val="0"/>
          <dgm:bulletEnabled val="1"/>
        </dgm:presLayoutVars>
      </dgm:prSet>
      <dgm:spPr/>
    </dgm:pt>
    <dgm:pt modelId="{756F5EC0-69C4-0C47-9DB0-4D4C3696CC1E}" type="pres">
      <dgm:prSet presAssocID="{612FC4E2-540D-4E29-9EF6-A250E5592EBE}" presName="spacer" presStyleCnt="0"/>
      <dgm:spPr/>
    </dgm:pt>
    <dgm:pt modelId="{1E386F7F-ED56-094B-A7D7-D4C2AEDB8BD2}" type="pres">
      <dgm:prSet presAssocID="{6DEF87E9-2B1D-4AA0-8A0A-100690C20C48}" presName="parentText" presStyleLbl="node1" presStyleIdx="4" presStyleCnt="6">
        <dgm:presLayoutVars>
          <dgm:chMax val="0"/>
          <dgm:bulletEnabled val="1"/>
        </dgm:presLayoutVars>
      </dgm:prSet>
      <dgm:spPr/>
    </dgm:pt>
    <dgm:pt modelId="{740D22CF-1798-B940-9507-511B0143E314}" type="pres">
      <dgm:prSet presAssocID="{3CBEC209-F985-49AB-A17E-F3118E302569}" presName="spacer" presStyleCnt="0"/>
      <dgm:spPr/>
    </dgm:pt>
    <dgm:pt modelId="{3E35607E-0E4F-CC4B-904E-2B2C5EF56224}" type="pres">
      <dgm:prSet presAssocID="{CFB62E59-4444-41E1-8FC0-A7D742A1DA59}" presName="parentText" presStyleLbl="node1" presStyleIdx="5" presStyleCnt="6">
        <dgm:presLayoutVars>
          <dgm:chMax val="0"/>
          <dgm:bulletEnabled val="1"/>
        </dgm:presLayoutVars>
      </dgm:prSet>
      <dgm:spPr/>
    </dgm:pt>
  </dgm:ptLst>
  <dgm:cxnLst>
    <dgm:cxn modelId="{2BBC8E03-BD42-FD4E-93C0-68F37ED3AB89}" type="presOf" srcId="{6DEF87E9-2B1D-4AA0-8A0A-100690C20C48}" destId="{1E386F7F-ED56-094B-A7D7-D4C2AEDB8BD2}" srcOrd="0" destOrd="0" presId="urn:microsoft.com/office/officeart/2005/8/layout/vList2"/>
    <dgm:cxn modelId="{06A75A0B-1D84-4DCA-B1DF-45F427E7A8A5}" srcId="{1417072B-CF9E-40B4-8CE7-7BCA0B9D537D}" destId="{CFB62E59-4444-41E1-8FC0-A7D742A1DA59}" srcOrd="5" destOrd="0" parTransId="{CE3AF4B0-0EF0-4F1C-A0C9-29EDCEAF41EA}" sibTransId="{51242C26-79ED-47CE-B90E-ED28C358366C}"/>
    <dgm:cxn modelId="{EBBF642A-2180-4BF7-9556-0D56FF4ED0F6}" srcId="{1417072B-CF9E-40B4-8CE7-7BCA0B9D537D}" destId="{99E92ED1-4FE7-4076-BA37-C8BC54410054}" srcOrd="0" destOrd="0" parTransId="{7045392C-FAD8-4824-9B23-4B1941641796}" sibTransId="{68BBCDA5-A911-47F2-A319-E20CB39A8D5B}"/>
    <dgm:cxn modelId="{F93F404D-DAA8-564B-82A4-3F9C64ABB708}" type="presOf" srcId="{F4B6E93E-0B11-44FB-B031-37C57CF5DE92}" destId="{E4FCCDC1-0DCD-DE43-894A-83C8035A9BE6}" srcOrd="0" destOrd="0" presId="urn:microsoft.com/office/officeart/2005/8/layout/vList2"/>
    <dgm:cxn modelId="{8336984E-3DA0-2747-BBD7-189E379D7485}" type="presOf" srcId="{1417072B-CF9E-40B4-8CE7-7BCA0B9D537D}" destId="{29F65D91-E7FD-A34F-949B-B8066040125E}" srcOrd="0" destOrd="0" presId="urn:microsoft.com/office/officeart/2005/8/layout/vList2"/>
    <dgm:cxn modelId="{2FDC5761-07AA-4282-8814-9E9E2681C2F9}" srcId="{1417072B-CF9E-40B4-8CE7-7BCA0B9D537D}" destId="{1D455992-46CF-4332-B7D1-A0D635B95E1C}" srcOrd="1" destOrd="0" parTransId="{E4F08039-51CA-4C38-8103-6F1784407338}" sibTransId="{A1E6A398-7974-4FD2-91BF-7D125AAF4767}"/>
    <dgm:cxn modelId="{05B9A966-A866-8D4E-93C8-F82DCF1B07F4}" type="presOf" srcId="{48438D22-BE71-428A-9D22-4A57C26D34AD}" destId="{EB162262-B640-7041-BE44-ABE1E834DE1B}" srcOrd="0" destOrd="0" presId="urn:microsoft.com/office/officeart/2005/8/layout/vList2"/>
    <dgm:cxn modelId="{82D5F583-0841-3D4B-9305-437C000045F5}" type="presOf" srcId="{99E92ED1-4FE7-4076-BA37-C8BC54410054}" destId="{9714DE94-BA66-544C-96C1-0D2E4963931E}" srcOrd="0" destOrd="0" presId="urn:microsoft.com/office/officeart/2005/8/layout/vList2"/>
    <dgm:cxn modelId="{0EBE9FCE-749C-466B-B39C-72BAC1423A26}" srcId="{1417072B-CF9E-40B4-8CE7-7BCA0B9D537D}" destId="{48438D22-BE71-428A-9D22-4A57C26D34AD}" srcOrd="3" destOrd="0" parTransId="{C16FB80D-9659-4BC9-B047-2EAC61F654E2}" sibTransId="{612FC4E2-540D-4E29-9EF6-A250E5592EBE}"/>
    <dgm:cxn modelId="{8FF668DA-9DD8-1845-B39E-AA3D2D14099E}" type="presOf" srcId="{1D455992-46CF-4332-B7D1-A0D635B95E1C}" destId="{8748CA24-A614-874B-ACA1-E091B95C492B}" srcOrd="0" destOrd="0" presId="urn:microsoft.com/office/officeart/2005/8/layout/vList2"/>
    <dgm:cxn modelId="{160662DE-CCAE-514A-836C-AD1AFE98551E}" type="presOf" srcId="{CFB62E59-4444-41E1-8FC0-A7D742A1DA59}" destId="{3E35607E-0E4F-CC4B-904E-2B2C5EF56224}" srcOrd="0" destOrd="0" presId="urn:microsoft.com/office/officeart/2005/8/layout/vList2"/>
    <dgm:cxn modelId="{A7B7E2E3-BF3F-475E-AB26-0A8996E68981}" srcId="{1417072B-CF9E-40B4-8CE7-7BCA0B9D537D}" destId="{F4B6E93E-0B11-44FB-B031-37C57CF5DE92}" srcOrd="2" destOrd="0" parTransId="{1B70C865-261D-4F2F-901E-1F9BB21AFEFB}" sibTransId="{EA42DD54-119F-4EEB-9320-B4D57BB1546B}"/>
    <dgm:cxn modelId="{935F0BF5-C324-45ED-830B-31A6AFD3ED86}" srcId="{1417072B-CF9E-40B4-8CE7-7BCA0B9D537D}" destId="{6DEF87E9-2B1D-4AA0-8A0A-100690C20C48}" srcOrd="4" destOrd="0" parTransId="{A0D59170-9484-4FB9-A1BB-7C20027162E9}" sibTransId="{3CBEC209-F985-49AB-A17E-F3118E302569}"/>
    <dgm:cxn modelId="{4AAB341A-1D0E-BA49-A326-56FA4307618B}" type="presParOf" srcId="{29F65D91-E7FD-A34F-949B-B8066040125E}" destId="{9714DE94-BA66-544C-96C1-0D2E4963931E}" srcOrd="0" destOrd="0" presId="urn:microsoft.com/office/officeart/2005/8/layout/vList2"/>
    <dgm:cxn modelId="{DBDA5897-B238-8F46-B117-37ECA88EDA83}" type="presParOf" srcId="{29F65D91-E7FD-A34F-949B-B8066040125E}" destId="{4C1EF10A-3CB2-F644-9E22-83630B5D4EA8}" srcOrd="1" destOrd="0" presId="urn:microsoft.com/office/officeart/2005/8/layout/vList2"/>
    <dgm:cxn modelId="{FFEDD6DE-AA88-C942-B1DD-AD4720037D2A}" type="presParOf" srcId="{29F65D91-E7FD-A34F-949B-B8066040125E}" destId="{8748CA24-A614-874B-ACA1-E091B95C492B}" srcOrd="2" destOrd="0" presId="urn:microsoft.com/office/officeart/2005/8/layout/vList2"/>
    <dgm:cxn modelId="{1014FAD2-7091-F14A-85D8-D8BE0CDD377A}" type="presParOf" srcId="{29F65D91-E7FD-A34F-949B-B8066040125E}" destId="{827F6ED5-2369-0747-A591-666A61260246}" srcOrd="3" destOrd="0" presId="urn:microsoft.com/office/officeart/2005/8/layout/vList2"/>
    <dgm:cxn modelId="{C5A88151-F37B-AB48-A995-1E52487E4C85}" type="presParOf" srcId="{29F65D91-E7FD-A34F-949B-B8066040125E}" destId="{E4FCCDC1-0DCD-DE43-894A-83C8035A9BE6}" srcOrd="4" destOrd="0" presId="urn:microsoft.com/office/officeart/2005/8/layout/vList2"/>
    <dgm:cxn modelId="{5F6A4293-D704-ED44-810C-0EE654971BC6}" type="presParOf" srcId="{29F65D91-E7FD-A34F-949B-B8066040125E}" destId="{AECE01D9-5D1E-C042-9F90-AA2FBC0FB138}" srcOrd="5" destOrd="0" presId="urn:microsoft.com/office/officeart/2005/8/layout/vList2"/>
    <dgm:cxn modelId="{054CF79F-F783-254A-BB76-8ED1B5F99170}" type="presParOf" srcId="{29F65D91-E7FD-A34F-949B-B8066040125E}" destId="{EB162262-B640-7041-BE44-ABE1E834DE1B}" srcOrd="6" destOrd="0" presId="urn:microsoft.com/office/officeart/2005/8/layout/vList2"/>
    <dgm:cxn modelId="{682BBE5B-CB91-904C-B602-2E78743C006E}" type="presParOf" srcId="{29F65D91-E7FD-A34F-949B-B8066040125E}" destId="{756F5EC0-69C4-0C47-9DB0-4D4C3696CC1E}" srcOrd="7" destOrd="0" presId="urn:microsoft.com/office/officeart/2005/8/layout/vList2"/>
    <dgm:cxn modelId="{4B3489CD-56C6-1F4F-98D8-52532A0A48F8}" type="presParOf" srcId="{29F65D91-E7FD-A34F-949B-B8066040125E}" destId="{1E386F7F-ED56-094B-A7D7-D4C2AEDB8BD2}" srcOrd="8" destOrd="0" presId="urn:microsoft.com/office/officeart/2005/8/layout/vList2"/>
    <dgm:cxn modelId="{3C171C92-A0F5-FF46-9C1F-29F11B458152}" type="presParOf" srcId="{29F65D91-E7FD-A34F-949B-B8066040125E}" destId="{740D22CF-1798-B940-9507-511B0143E314}" srcOrd="9" destOrd="0" presId="urn:microsoft.com/office/officeart/2005/8/layout/vList2"/>
    <dgm:cxn modelId="{B38E2BF5-B9E7-1B4E-B251-EC5463AB2327}" type="presParOf" srcId="{29F65D91-E7FD-A34F-949B-B8066040125E}" destId="{3E35607E-0E4F-CC4B-904E-2B2C5EF5622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AA14A7-268F-4A6A-A2F4-5CA51F577FC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5A09485-5714-4145-BDB6-6BE4186DBA58}">
      <dgm:prSet/>
      <dgm:spPr/>
      <dgm:t>
        <a:bodyPr/>
        <a:lstStyle/>
        <a:p>
          <a:r>
            <a:rPr lang="en-US"/>
            <a:t>Innovative model of addiction treatment in ambulatory settings. </a:t>
          </a:r>
        </a:p>
      </dgm:t>
    </dgm:pt>
    <dgm:pt modelId="{9D1B50AD-E75F-4029-A001-CDC3B74F8A8E}" type="parTrans" cxnId="{6E0ABD6A-8F30-4FBE-8E74-C4576E3B6A84}">
      <dgm:prSet/>
      <dgm:spPr/>
      <dgm:t>
        <a:bodyPr/>
        <a:lstStyle/>
        <a:p>
          <a:endParaRPr lang="en-US"/>
        </a:p>
      </dgm:t>
    </dgm:pt>
    <dgm:pt modelId="{299C504F-4B1F-4964-88A8-37C99B513A34}" type="sibTrans" cxnId="{6E0ABD6A-8F30-4FBE-8E74-C4576E3B6A84}">
      <dgm:prSet/>
      <dgm:spPr/>
      <dgm:t>
        <a:bodyPr/>
        <a:lstStyle/>
        <a:p>
          <a:endParaRPr lang="en-US"/>
        </a:p>
      </dgm:t>
    </dgm:pt>
    <dgm:pt modelId="{4BE732D7-B456-4CF1-9CF1-F58020CB9202}">
      <dgm:prSet/>
      <dgm:spPr/>
      <dgm:t>
        <a:bodyPr/>
        <a:lstStyle/>
        <a:p>
          <a:r>
            <a:rPr lang="en-US"/>
            <a:t>Integrates SUD treatment into general psychiatry setting.</a:t>
          </a:r>
        </a:p>
      </dgm:t>
    </dgm:pt>
    <dgm:pt modelId="{F20FCA6C-9EBC-42C7-BA00-87FBE12D30D0}" type="parTrans" cxnId="{A0A02909-E8E8-405D-B312-311FF6AC728E}">
      <dgm:prSet/>
      <dgm:spPr/>
      <dgm:t>
        <a:bodyPr/>
        <a:lstStyle/>
        <a:p>
          <a:endParaRPr lang="en-US"/>
        </a:p>
      </dgm:t>
    </dgm:pt>
    <dgm:pt modelId="{8204F99F-BDF3-49C1-8A24-AED489DFDA09}" type="sibTrans" cxnId="{A0A02909-E8E8-405D-B312-311FF6AC728E}">
      <dgm:prSet/>
      <dgm:spPr/>
      <dgm:t>
        <a:bodyPr/>
        <a:lstStyle/>
        <a:p>
          <a:endParaRPr lang="en-US"/>
        </a:p>
      </dgm:t>
    </dgm:pt>
    <dgm:pt modelId="{82826710-8FBE-4452-A49C-267980C9FF19}">
      <dgm:prSet/>
      <dgm:spPr/>
      <dgm:t>
        <a:bodyPr/>
        <a:lstStyle/>
        <a:p>
          <a:r>
            <a:rPr lang="en-US"/>
            <a:t>Fidelity to consultation, harm reduction and open access models.</a:t>
          </a:r>
        </a:p>
      </dgm:t>
    </dgm:pt>
    <dgm:pt modelId="{4B6A6B58-1C6D-4C75-9988-824F18E1005F}" type="parTrans" cxnId="{DB462AA6-6239-4AD6-9E54-CA1045E6EB72}">
      <dgm:prSet/>
      <dgm:spPr/>
      <dgm:t>
        <a:bodyPr/>
        <a:lstStyle/>
        <a:p>
          <a:endParaRPr lang="en-US"/>
        </a:p>
      </dgm:t>
    </dgm:pt>
    <dgm:pt modelId="{0BB30B14-8E8D-4624-9A81-DB8B20088173}" type="sibTrans" cxnId="{DB462AA6-6239-4AD6-9E54-CA1045E6EB72}">
      <dgm:prSet/>
      <dgm:spPr/>
      <dgm:t>
        <a:bodyPr/>
        <a:lstStyle/>
        <a:p>
          <a:endParaRPr lang="en-US"/>
        </a:p>
      </dgm:t>
    </dgm:pt>
    <dgm:pt modelId="{DDA28EFB-2752-4BD7-AEAE-D0A05825E79D}">
      <dgm:prSet/>
      <dgm:spPr/>
      <dgm:t>
        <a:bodyPr/>
        <a:lstStyle/>
        <a:p>
          <a:r>
            <a:rPr lang="en-US"/>
            <a:t>Likely easy to replicate and scalable- studies underway.</a:t>
          </a:r>
        </a:p>
      </dgm:t>
    </dgm:pt>
    <dgm:pt modelId="{3E7F90D5-76EB-4242-B578-20096F3D87AB}" type="parTrans" cxnId="{95A4978A-12EB-41AD-A220-1C2F34BABE79}">
      <dgm:prSet/>
      <dgm:spPr/>
      <dgm:t>
        <a:bodyPr/>
        <a:lstStyle/>
        <a:p>
          <a:endParaRPr lang="en-US"/>
        </a:p>
      </dgm:t>
    </dgm:pt>
    <dgm:pt modelId="{DAEB716B-9F0F-451A-A02D-67E647692439}" type="sibTrans" cxnId="{95A4978A-12EB-41AD-A220-1C2F34BABE79}">
      <dgm:prSet/>
      <dgm:spPr/>
      <dgm:t>
        <a:bodyPr/>
        <a:lstStyle/>
        <a:p>
          <a:endParaRPr lang="en-US"/>
        </a:p>
      </dgm:t>
    </dgm:pt>
    <dgm:pt modelId="{B8F1D91C-024E-4BAF-A13B-14AC6AA019CF}">
      <dgm:prSet/>
      <dgm:spPr/>
      <dgm:t>
        <a:bodyPr/>
        <a:lstStyle/>
        <a:p>
          <a:r>
            <a:rPr lang="en-US"/>
            <a:t>Provide support to psychiatric providers who may not be willing or unable to treat SUDs.</a:t>
          </a:r>
        </a:p>
      </dgm:t>
    </dgm:pt>
    <dgm:pt modelId="{97F1D159-0CE2-439A-AB39-8E66C9FB13BE}" type="parTrans" cxnId="{51C177BA-C7B7-4049-940D-AD88B6B7DB5F}">
      <dgm:prSet/>
      <dgm:spPr/>
      <dgm:t>
        <a:bodyPr/>
        <a:lstStyle/>
        <a:p>
          <a:endParaRPr lang="en-US"/>
        </a:p>
      </dgm:t>
    </dgm:pt>
    <dgm:pt modelId="{AE272EE3-C31C-46EA-93CC-598B6CEE5E2F}" type="sibTrans" cxnId="{51C177BA-C7B7-4049-940D-AD88B6B7DB5F}">
      <dgm:prSet/>
      <dgm:spPr/>
      <dgm:t>
        <a:bodyPr/>
        <a:lstStyle/>
        <a:p>
          <a:endParaRPr lang="en-US"/>
        </a:p>
      </dgm:t>
    </dgm:pt>
    <dgm:pt modelId="{43D5A61A-F562-4A6A-97C2-F3FD84842176}">
      <dgm:prSet/>
      <dgm:spPr/>
      <dgm:t>
        <a:bodyPr/>
        <a:lstStyle/>
        <a:p>
          <a:r>
            <a:rPr lang="en-US"/>
            <a:t>Academic detailing- hub for psychiatric trainees and monthly addiction seminars.</a:t>
          </a:r>
        </a:p>
      </dgm:t>
    </dgm:pt>
    <dgm:pt modelId="{8B997AB1-8CAF-4530-86E6-C58BDED99F40}" type="parTrans" cxnId="{2597A85D-13AD-431F-9901-2DEF869A30B2}">
      <dgm:prSet/>
      <dgm:spPr/>
      <dgm:t>
        <a:bodyPr/>
        <a:lstStyle/>
        <a:p>
          <a:endParaRPr lang="en-US"/>
        </a:p>
      </dgm:t>
    </dgm:pt>
    <dgm:pt modelId="{846F4246-147F-4D3D-BF06-A44F6FE33E52}" type="sibTrans" cxnId="{2597A85D-13AD-431F-9901-2DEF869A30B2}">
      <dgm:prSet/>
      <dgm:spPr/>
      <dgm:t>
        <a:bodyPr/>
        <a:lstStyle/>
        <a:p>
          <a:endParaRPr lang="en-US"/>
        </a:p>
      </dgm:t>
    </dgm:pt>
    <dgm:pt modelId="{4D5A235E-DA13-1F4C-B0CD-A94427C349E7}" type="pres">
      <dgm:prSet presAssocID="{17AA14A7-268F-4A6A-A2F4-5CA51F577FC0}" presName="linear" presStyleCnt="0">
        <dgm:presLayoutVars>
          <dgm:animLvl val="lvl"/>
          <dgm:resizeHandles val="exact"/>
        </dgm:presLayoutVars>
      </dgm:prSet>
      <dgm:spPr/>
    </dgm:pt>
    <dgm:pt modelId="{03EF29B3-467F-3F49-8ADB-F5032B6FFEBF}" type="pres">
      <dgm:prSet presAssocID="{25A09485-5714-4145-BDB6-6BE4186DBA58}" presName="parentText" presStyleLbl="node1" presStyleIdx="0" presStyleCnt="6">
        <dgm:presLayoutVars>
          <dgm:chMax val="0"/>
          <dgm:bulletEnabled val="1"/>
        </dgm:presLayoutVars>
      </dgm:prSet>
      <dgm:spPr/>
    </dgm:pt>
    <dgm:pt modelId="{63BC5FA0-BCFE-E94F-B81D-C0CC54B0782F}" type="pres">
      <dgm:prSet presAssocID="{299C504F-4B1F-4964-88A8-37C99B513A34}" presName="spacer" presStyleCnt="0"/>
      <dgm:spPr/>
    </dgm:pt>
    <dgm:pt modelId="{E63714E8-1C12-814D-A129-2840FC93151A}" type="pres">
      <dgm:prSet presAssocID="{4BE732D7-B456-4CF1-9CF1-F58020CB9202}" presName="parentText" presStyleLbl="node1" presStyleIdx="1" presStyleCnt="6">
        <dgm:presLayoutVars>
          <dgm:chMax val="0"/>
          <dgm:bulletEnabled val="1"/>
        </dgm:presLayoutVars>
      </dgm:prSet>
      <dgm:spPr/>
    </dgm:pt>
    <dgm:pt modelId="{00EEA1AE-23B7-9B4B-BFB1-F1AFCD8B1C81}" type="pres">
      <dgm:prSet presAssocID="{8204F99F-BDF3-49C1-8A24-AED489DFDA09}" presName="spacer" presStyleCnt="0"/>
      <dgm:spPr/>
    </dgm:pt>
    <dgm:pt modelId="{103053BB-14DC-CE40-A5C1-CB993F1088BC}" type="pres">
      <dgm:prSet presAssocID="{82826710-8FBE-4452-A49C-267980C9FF19}" presName="parentText" presStyleLbl="node1" presStyleIdx="2" presStyleCnt="6">
        <dgm:presLayoutVars>
          <dgm:chMax val="0"/>
          <dgm:bulletEnabled val="1"/>
        </dgm:presLayoutVars>
      </dgm:prSet>
      <dgm:spPr/>
    </dgm:pt>
    <dgm:pt modelId="{84697994-A6C7-7A4B-9EB3-5BABB6612907}" type="pres">
      <dgm:prSet presAssocID="{0BB30B14-8E8D-4624-9A81-DB8B20088173}" presName="spacer" presStyleCnt="0"/>
      <dgm:spPr/>
    </dgm:pt>
    <dgm:pt modelId="{5B3DA7EF-B67B-0F4B-B8BE-C493C3791D9E}" type="pres">
      <dgm:prSet presAssocID="{DDA28EFB-2752-4BD7-AEAE-D0A05825E79D}" presName="parentText" presStyleLbl="node1" presStyleIdx="3" presStyleCnt="6">
        <dgm:presLayoutVars>
          <dgm:chMax val="0"/>
          <dgm:bulletEnabled val="1"/>
        </dgm:presLayoutVars>
      </dgm:prSet>
      <dgm:spPr/>
    </dgm:pt>
    <dgm:pt modelId="{60ABCDDC-A8FC-534E-96CD-64FB8C27AE1D}" type="pres">
      <dgm:prSet presAssocID="{DAEB716B-9F0F-451A-A02D-67E647692439}" presName="spacer" presStyleCnt="0"/>
      <dgm:spPr/>
    </dgm:pt>
    <dgm:pt modelId="{85C09050-6313-3A40-9DAF-64BB7123E232}" type="pres">
      <dgm:prSet presAssocID="{B8F1D91C-024E-4BAF-A13B-14AC6AA019CF}" presName="parentText" presStyleLbl="node1" presStyleIdx="4" presStyleCnt="6">
        <dgm:presLayoutVars>
          <dgm:chMax val="0"/>
          <dgm:bulletEnabled val="1"/>
        </dgm:presLayoutVars>
      </dgm:prSet>
      <dgm:spPr/>
    </dgm:pt>
    <dgm:pt modelId="{6F443540-DFF9-EB47-8105-2060122A9175}" type="pres">
      <dgm:prSet presAssocID="{AE272EE3-C31C-46EA-93CC-598B6CEE5E2F}" presName="spacer" presStyleCnt="0"/>
      <dgm:spPr/>
    </dgm:pt>
    <dgm:pt modelId="{ED4B939C-272A-7B43-86CE-3CE72DF6DC49}" type="pres">
      <dgm:prSet presAssocID="{43D5A61A-F562-4A6A-97C2-F3FD84842176}" presName="parentText" presStyleLbl="node1" presStyleIdx="5" presStyleCnt="6">
        <dgm:presLayoutVars>
          <dgm:chMax val="0"/>
          <dgm:bulletEnabled val="1"/>
        </dgm:presLayoutVars>
      </dgm:prSet>
      <dgm:spPr/>
    </dgm:pt>
  </dgm:ptLst>
  <dgm:cxnLst>
    <dgm:cxn modelId="{25572609-BB8E-CF40-806C-864F8493FC30}" type="presOf" srcId="{25A09485-5714-4145-BDB6-6BE4186DBA58}" destId="{03EF29B3-467F-3F49-8ADB-F5032B6FFEBF}" srcOrd="0" destOrd="0" presId="urn:microsoft.com/office/officeart/2005/8/layout/vList2"/>
    <dgm:cxn modelId="{A0A02909-E8E8-405D-B312-311FF6AC728E}" srcId="{17AA14A7-268F-4A6A-A2F4-5CA51F577FC0}" destId="{4BE732D7-B456-4CF1-9CF1-F58020CB9202}" srcOrd="1" destOrd="0" parTransId="{F20FCA6C-9EBC-42C7-BA00-87FBE12D30D0}" sibTransId="{8204F99F-BDF3-49C1-8A24-AED489DFDA09}"/>
    <dgm:cxn modelId="{2597A85D-13AD-431F-9901-2DEF869A30B2}" srcId="{17AA14A7-268F-4A6A-A2F4-5CA51F577FC0}" destId="{43D5A61A-F562-4A6A-97C2-F3FD84842176}" srcOrd="5" destOrd="0" parTransId="{8B997AB1-8CAF-4530-86E6-C58BDED99F40}" sibTransId="{846F4246-147F-4D3D-BF06-A44F6FE33E52}"/>
    <dgm:cxn modelId="{6E0ABD6A-8F30-4FBE-8E74-C4576E3B6A84}" srcId="{17AA14A7-268F-4A6A-A2F4-5CA51F577FC0}" destId="{25A09485-5714-4145-BDB6-6BE4186DBA58}" srcOrd="0" destOrd="0" parTransId="{9D1B50AD-E75F-4029-A001-CDC3B74F8A8E}" sibTransId="{299C504F-4B1F-4964-88A8-37C99B513A34}"/>
    <dgm:cxn modelId="{95A4978A-12EB-41AD-A220-1C2F34BABE79}" srcId="{17AA14A7-268F-4A6A-A2F4-5CA51F577FC0}" destId="{DDA28EFB-2752-4BD7-AEAE-D0A05825E79D}" srcOrd="3" destOrd="0" parTransId="{3E7F90D5-76EB-4242-B578-20096F3D87AB}" sibTransId="{DAEB716B-9F0F-451A-A02D-67E647692439}"/>
    <dgm:cxn modelId="{8BE352A4-33CC-AE4B-BF1A-FB992D5DC676}" type="presOf" srcId="{B8F1D91C-024E-4BAF-A13B-14AC6AA019CF}" destId="{85C09050-6313-3A40-9DAF-64BB7123E232}" srcOrd="0" destOrd="0" presId="urn:microsoft.com/office/officeart/2005/8/layout/vList2"/>
    <dgm:cxn modelId="{DB462AA6-6239-4AD6-9E54-CA1045E6EB72}" srcId="{17AA14A7-268F-4A6A-A2F4-5CA51F577FC0}" destId="{82826710-8FBE-4452-A49C-267980C9FF19}" srcOrd="2" destOrd="0" parTransId="{4B6A6B58-1C6D-4C75-9988-824F18E1005F}" sibTransId="{0BB30B14-8E8D-4624-9A81-DB8B20088173}"/>
    <dgm:cxn modelId="{F6497AAF-DF68-F549-AC26-A181FA8CDF70}" type="presOf" srcId="{17AA14A7-268F-4A6A-A2F4-5CA51F577FC0}" destId="{4D5A235E-DA13-1F4C-B0CD-A94427C349E7}" srcOrd="0" destOrd="0" presId="urn:microsoft.com/office/officeart/2005/8/layout/vList2"/>
    <dgm:cxn modelId="{51C177BA-C7B7-4049-940D-AD88B6B7DB5F}" srcId="{17AA14A7-268F-4A6A-A2F4-5CA51F577FC0}" destId="{B8F1D91C-024E-4BAF-A13B-14AC6AA019CF}" srcOrd="4" destOrd="0" parTransId="{97F1D159-0CE2-439A-AB39-8E66C9FB13BE}" sibTransId="{AE272EE3-C31C-46EA-93CC-598B6CEE5E2F}"/>
    <dgm:cxn modelId="{49964FC3-9C20-894B-BB06-8A44DE61E381}" type="presOf" srcId="{DDA28EFB-2752-4BD7-AEAE-D0A05825E79D}" destId="{5B3DA7EF-B67B-0F4B-B8BE-C493C3791D9E}" srcOrd="0" destOrd="0" presId="urn:microsoft.com/office/officeart/2005/8/layout/vList2"/>
    <dgm:cxn modelId="{C1EC83C9-7AA2-5B43-B98E-41263ECBF42B}" type="presOf" srcId="{4BE732D7-B456-4CF1-9CF1-F58020CB9202}" destId="{E63714E8-1C12-814D-A129-2840FC93151A}" srcOrd="0" destOrd="0" presId="urn:microsoft.com/office/officeart/2005/8/layout/vList2"/>
    <dgm:cxn modelId="{3CC41BDE-CFAB-484E-8072-54C475A0F372}" type="presOf" srcId="{82826710-8FBE-4452-A49C-267980C9FF19}" destId="{103053BB-14DC-CE40-A5C1-CB993F1088BC}" srcOrd="0" destOrd="0" presId="urn:microsoft.com/office/officeart/2005/8/layout/vList2"/>
    <dgm:cxn modelId="{85D417F0-8FB8-B946-B943-2653C4D26E70}" type="presOf" srcId="{43D5A61A-F562-4A6A-97C2-F3FD84842176}" destId="{ED4B939C-272A-7B43-86CE-3CE72DF6DC49}" srcOrd="0" destOrd="0" presId="urn:microsoft.com/office/officeart/2005/8/layout/vList2"/>
    <dgm:cxn modelId="{97C2D722-1E17-D548-A000-0A7EF443913F}" type="presParOf" srcId="{4D5A235E-DA13-1F4C-B0CD-A94427C349E7}" destId="{03EF29B3-467F-3F49-8ADB-F5032B6FFEBF}" srcOrd="0" destOrd="0" presId="urn:microsoft.com/office/officeart/2005/8/layout/vList2"/>
    <dgm:cxn modelId="{ED055BCC-5EF7-2243-9CE1-235227CC9314}" type="presParOf" srcId="{4D5A235E-DA13-1F4C-B0CD-A94427C349E7}" destId="{63BC5FA0-BCFE-E94F-B81D-C0CC54B0782F}" srcOrd="1" destOrd="0" presId="urn:microsoft.com/office/officeart/2005/8/layout/vList2"/>
    <dgm:cxn modelId="{BF52A100-9AA4-FD40-82C4-FED2416D8D25}" type="presParOf" srcId="{4D5A235E-DA13-1F4C-B0CD-A94427C349E7}" destId="{E63714E8-1C12-814D-A129-2840FC93151A}" srcOrd="2" destOrd="0" presId="urn:microsoft.com/office/officeart/2005/8/layout/vList2"/>
    <dgm:cxn modelId="{02162F54-B33C-CD46-8947-6AA1C30E5565}" type="presParOf" srcId="{4D5A235E-DA13-1F4C-B0CD-A94427C349E7}" destId="{00EEA1AE-23B7-9B4B-BFB1-F1AFCD8B1C81}" srcOrd="3" destOrd="0" presId="urn:microsoft.com/office/officeart/2005/8/layout/vList2"/>
    <dgm:cxn modelId="{1958FE9C-EB95-A54E-A987-D31E2C49010E}" type="presParOf" srcId="{4D5A235E-DA13-1F4C-B0CD-A94427C349E7}" destId="{103053BB-14DC-CE40-A5C1-CB993F1088BC}" srcOrd="4" destOrd="0" presId="urn:microsoft.com/office/officeart/2005/8/layout/vList2"/>
    <dgm:cxn modelId="{6DC7BBB8-CDEC-E643-85E3-FF49E8C140CB}" type="presParOf" srcId="{4D5A235E-DA13-1F4C-B0CD-A94427C349E7}" destId="{84697994-A6C7-7A4B-9EB3-5BABB6612907}" srcOrd="5" destOrd="0" presId="urn:microsoft.com/office/officeart/2005/8/layout/vList2"/>
    <dgm:cxn modelId="{E9F079FA-B315-604A-B164-F67C94755E2D}" type="presParOf" srcId="{4D5A235E-DA13-1F4C-B0CD-A94427C349E7}" destId="{5B3DA7EF-B67B-0F4B-B8BE-C493C3791D9E}" srcOrd="6" destOrd="0" presId="urn:microsoft.com/office/officeart/2005/8/layout/vList2"/>
    <dgm:cxn modelId="{F787C5B9-A4CC-5841-B60E-07AEB38840A5}" type="presParOf" srcId="{4D5A235E-DA13-1F4C-B0CD-A94427C349E7}" destId="{60ABCDDC-A8FC-534E-96CD-64FB8C27AE1D}" srcOrd="7" destOrd="0" presId="urn:microsoft.com/office/officeart/2005/8/layout/vList2"/>
    <dgm:cxn modelId="{C6BA291D-A44B-CD46-9254-BD96EEDAE537}" type="presParOf" srcId="{4D5A235E-DA13-1F4C-B0CD-A94427C349E7}" destId="{85C09050-6313-3A40-9DAF-64BB7123E232}" srcOrd="8" destOrd="0" presId="urn:microsoft.com/office/officeart/2005/8/layout/vList2"/>
    <dgm:cxn modelId="{4C49F5D3-3B2B-584A-A30B-DC4DB6D18EC8}" type="presParOf" srcId="{4D5A235E-DA13-1F4C-B0CD-A94427C349E7}" destId="{6F443540-DFF9-EB47-8105-2060122A9175}" srcOrd="9" destOrd="0" presId="urn:microsoft.com/office/officeart/2005/8/layout/vList2"/>
    <dgm:cxn modelId="{404819B7-CE08-F54D-9F66-FDF3FF33FD4F}" type="presParOf" srcId="{4D5A235E-DA13-1F4C-B0CD-A94427C349E7}" destId="{ED4B939C-272A-7B43-86CE-3CE72DF6DC4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6483AE-53B9-4E82-B38F-EADC56430C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4E4AC6E-8CD6-41C1-9CAE-B4339B9A1277}">
      <dgm:prSet/>
      <dgm:spPr/>
      <dgm:t>
        <a:bodyPr/>
        <a:lstStyle/>
        <a:p>
          <a:r>
            <a:rPr lang="en-US"/>
            <a:t>ALL SUDs:</a:t>
          </a:r>
        </a:p>
      </dgm:t>
    </dgm:pt>
    <dgm:pt modelId="{8677CBC1-DD83-4471-8CFD-2E6314EB861F}" type="parTrans" cxnId="{96D27E49-5AEC-4FB8-B144-86F1C029ABFC}">
      <dgm:prSet/>
      <dgm:spPr/>
      <dgm:t>
        <a:bodyPr/>
        <a:lstStyle/>
        <a:p>
          <a:endParaRPr lang="en-US"/>
        </a:p>
      </dgm:t>
    </dgm:pt>
    <dgm:pt modelId="{F4D84CEB-E892-4363-B1F6-0FC0BFE3AC9F}" type="sibTrans" cxnId="{96D27E49-5AEC-4FB8-B144-86F1C029ABFC}">
      <dgm:prSet/>
      <dgm:spPr/>
      <dgm:t>
        <a:bodyPr/>
        <a:lstStyle/>
        <a:p>
          <a:endParaRPr lang="en-US"/>
        </a:p>
      </dgm:t>
    </dgm:pt>
    <dgm:pt modelId="{EFBE2889-71CD-4F45-800E-1088E7E5F158}">
      <dgm:prSet/>
      <dgm:spPr/>
      <dgm:t>
        <a:bodyPr/>
        <a:lstStyle/>
        <a:p>
          <a:r>
            <a:rPr lang="en-US"/>
            <a:t>Opioid use disorder </a:t>
          </a:r>
        </a:p>
      </dgm:t>
    </dgm:pt>
    <dgm:pt modelId="{BE1BF1A6-4A52-4B85-B8EE-1FD093AD7AC8}" type="parTrans" cxnId="{7040B154-AAF7-401F-B742-19842633974C}">
      <dgm:prSet/>
      <dgm:spPr/>
      <dgm:t>
        <a:bodyPr/>
        <a:lstStyle/>
        <a:p>
          <a:endParaRPr lang="en-US"/>
        </a:p>
      </dgm:t>
    </dgm:pt>
    <dgm:pt modelId="{E7D10261-8ACA-4C8C-9CBC-2646BD2ED595}" type="sibTrans" cxnId="{7040B154-AAF7-401F-B742-19842633974C}">
      <dgm:prSet/>
      <dgm:spPr/>
      <dgm:t>
        <a:bodyPr/>
        <a:lstStyle/>
        <a:p>
          <a:endParaRPr lang="en-US"/>
        </a:p>
      </dgm:t>
    </dgm:pt>
    <dgm:pt modelId="{51ABEAA0-2A0F-45E8-B5CF-9FD34ECB9A65}">
      <dgm:prSet/>
      <dgm:spPr/>
      <dgm:t>
        <a:bodyPr/>
        <a:lstStyle/>
        <a:p>
          <a:r>
            <a:rPr lang="en-US"/>
            <a:t>Alcohol use disorder </a:t>
          </a:r>
        </a:p>
      </dgm:t>
    </dgm:pt>
    <dgm:pt modelId="{513E91C1-F792-485E-8A40-8FCFD48B00D9}" type="parTrans" cxnId="{E9314EE4-88C6-4ADF-B148-2F3845783564}">
      <dgm:prSet/>
      <dgm:spPr/>
      <dgm:t>
        <a:bodyPr/>
        <a:lstStyle/>
        <a:p>
          <a:endParaRPr lang="en-US"/>
        </a:p>
      </dgm:t>
    </dgm:pt>
    <dgm:pt modelId="{E9D2411A-ABF6-4D3D-B39C-0E8231BCE0DD}" type="sibTrans" cxnId="{E9314EE4-88C6-4ADF-B148-2F3845783564}">
      <dgm:prSet/>
      <dgm:spPr/>
      <dgm:t>
        <a:bodyPr/>
        <a:lstStyle/>
        <a:p>
          <a:endParaRPr lang="en-US"/>
        </a:p>
      </dgm:t>
    </dgm:pt>
    <dgm:pt modelId="{4110D3B4-1771-47F3-B863-430D8FFB080D}">
      <dgm:prSet/>
      <dgm:spPr/>
      <dgm:t>
        <a:bodyPr/>
        <a:lstStyle/>
        <a:p>
          <a:r>
            <a:rPr lang="en-US"/>
            <a:t>Tobacco use disorder</a:t>
          </a:r>
        </a:p>
      </dgm:t>
    </dgm:pt>
    <dgm:pt modelId="{45414AD2-A719-462E-92B2-3F21D0BB4874}" type="parTrans" cxnId="{936F39AC-761D-47ED-8BA5-11BEA27BA3EF}">
      <dgm:prSet/>
      <dgm:spPr/>
      <dgm:t>
        <a:bodyPr/>
        <a:lstStyle/>
        <a:p>
          <a:endParaRPr lang="en-US"/>
        </a:p>
      </dgm:t>
    </dgm:pt>
    <dgm:pt modelId="{079D9E87-452F-4770-940D-7611B50990B3}" type="sibTrans" cxnId="{936F39AC-761D-47ED-8BA5-11BEA27BA3EF}">
      <dgm:prSet/>
      <dgm:spPr/>
      <dgm:t>
        <a:bodyPr/>
        <a:lstStyle/>
        <a:p>
          <a:endParaRPr lang="en-US"/>
        </a:p>
      </dgm:t>
    </dgm:pt>
    <dgm:pt modelId="{50A09B8C-2AD0-4E6A-A58D-17D4ACBE8E1B}">
      <dgm:prSet/>
      <dgm:spPr/>
      <dgm:t>
        <a:bodyPr/>
        <a:lstStyle/>
        <a:p>
          <a:r>
            <a:rPr lang="en-US"/>
            <a:t>Stimulant use disorder</a:t>
          </a:r>
        </a:p>
      </dgm:t>
    </dgm:pt>
    <dgm:pt modelId="{A501C0F8-A5E3-4E84-BECD-EF891E330D03}" type="parTrans" cxnId="{2A0FB18B-6AB1-4204-9281-B5BAC4208414}">
      <dgm:prSet/>
      <dgm:spPr/>
      <dgm:t>
        <a:bodyPr/>
        <a:lstStyle/>
        <a:p>
          <a:endParaRPr lang="en-US"/>
        </a:p>
      </dgm:t>
    </dgm:pt>
    <dgm:pt modelId="{5F4435D9-CB95-47E9-BE6E-EC4314EFA8F7}" type="sibTrans" cxnId="{2A0FB18B-6AB1-4204-9281-B5BAC4208414}">
      <dgm:prSet/>
      <dgm:spPr/>
      <dgm:t>
        <a:bodyPr/>
        <a:lstStyle/>
        <a:p>
          <a:endParaRPr lang="en-US"/>
        </a:p>
      </dgm:t>
    </dgm:pt>
    <dgm:pt modelId="{E3493996-D00D-49F7-B384-001E04F17057}">
      <dgm:prSet/>
      <dgm:spPr/>
      <dgm:t>
        <a:bodyPr/>
        <a:lstStyle/>
        <a:p>
          <a:r>
            <a:rPr lang="en-US"/>
            <a:t>Sedative/Hypnotic/Anxiolytic use disorder </a:t>
          </a:r>
        </a:p>
      </dgm:t>
    </dgm:pt>
    <dgm:pt modelId="{D0684658-1154-477F-A153-5FE3B5CE5713}" type="parTrans" cxnId="{61F141E3-DA0F-49FB-A9C5-9A415DF25794}">
      <dgm:prSet/>
      <dgm:spPr/>
      <dgm:t>
        <a:bodyPr/>
        <a:lstStyle/>
        <a:p>
          <a:endParaRPr lang="en-US"/>
        </a:p>
      </dgm:t>
    </dgm:pt>
    <dgm:pt modelId="{CBED3E20-0C5C-4B14-BB4F-2121FAAFDEC4}" type="sibTrans" cxnId="{61F141E3-DA0F-49FB-A9C5-9A415DF25794}">
      <dgm:prSet/>
      <dgm:spPr/>
      <dgm:t>
        <a:bodyPr/>
        <a:lstStyle/>
        <a:p>
          <a:endParaRPr lang="en-US"/>
        </a:p>
      </dgm:t>
    </dgm:pt>
    <dgm:pt modelId="{4287F59A-9B8C-4004-AAE2-911A2CC37EA4}">
      <dgm:prSet/>
      <dgm:spPr/>
      <dgm:t>
        <a:bodyPr/>
        <a:lstStyle/>
        <a:p>
          <a:r>
            <a:rPr lang="en-US"/>
            <a:t>Hallucinogen related disorders</a:t>
          </a:r>
        </a:p>
      </dgm:t>
    </dgm:pt>
    <dgm:pt modelId="{73298D7D-06C3-4AF1-A45A-B128FCA2B10A}" type="parTrans" cxnId="{EA2FEF9B-7787-4A95-BB08-2C6BA27A0C01}">
      <dgm:prSet/>
      <dgm:spPr/>
      <dgm:t>
        <a:bodyPr/>
        <a:lstStyle/>
        <a:p>
          <a:endParaRPr lang="en-US"/>
        </a:p>
      </dgm:t>
    </dgm:pt>
    <dgm:pt modelId="{A6C79A2B-EFED-4259-9251-B6E267A6F878}" type="sibTrans" cxnId="{EA2FEF9B-7787-4A95-BB08-2C6BA27A0C01}">
      <dgm:prSet/>
      <dgm:spPr/>
      <dgm:t>
        <a:bodyPr/>
        <a:lstStyle/>
        <a:p>
          <a:endParaRPr lang="en-US"/>
        </a:p>
      </dgm:t>
    </dgm:pt>
    <dgm:pt modelId="{8E19A134-C1D5-4CCE-A280-70E092226A4C}">
      <dgm:prSet/>
      <dgm:spPr/>
      <dgm:t>
        <a:bodyPr/>
        <a:lstStyle/>
        <a:p>
          <a:r>
            <a:rPr lang="en-US" dirty="0"/>
            <a:t>Clinic and Home inductions of buprenorphine</a:t>
          </a:r>
        </a:p>
      </dgm:t>
    </dgm:pt>
    <dgm:pt modelId="{CC8CB02D-A0D1-43C7-B3E2-EC2C9F35AC90}" type="parTrans" cxnId="{00B14E26-3599-45FF-BD1A-95421C9D6570}">
      <dgm:prSet/>
      <dgm:spPr/>
      <dgm:t>
        <a:bodyPr/>
        <a:lstStyle/>
        <a:p>
          <a:endParaRPr lang="en-US"/>
        </a:p>
      </dgm:t>
    </dgm:pt>
    <dgm:pt modelId="{E98F801B-F333-4F25-BF75-2251E4F59B15}" type="sibTrans" cxnId="{00B14E26-3599-45FF-BD1A-95421C9D6570}">
      <dgm:prSet/>
      <dgm:spPr/>
      <dgm:t>
        <a:bodyPr/>
        <a:lstStyle/>
        <a:p>
          <a:endParaRPr lang="en-US"/>
        </a:p>
      </dgm:t>
    </dgm:pt>
    <dgm:pt modelId="{149665DB-D449-4B47-9147-1D98E6D6147E}">
      <dgm:prSet/>
      <dgm:spPr/>
      <dgm:t>
        <a:bodyPr/>
        <a:lstStyle/>
        <a:p>
          <a:r>
            <a:rPr lang="en-US" dirty="0"/>
            <a:t>Back-up for maintenance therapy of buprenorphine</a:t>
          </a:r>
        </a:p>
      </dgm:t>
    </dgm:pt>
    <dgm:pt modelId="{19181E98-4E91-447B-8997-E2F21990ADD2}" type="parTrans" cxnId="{E570E9DD-E3F7-4699-8ABB-A13B705287FA}">
      <dgm:prSet/>
      <dgm:spPr/>
      <dgm:t>
        <a:bodyPr/>
        <a:lstStyle/>
        <a:p>
          <a:endParaRPr lang="en-US"/>
        </a:p>
      </dgm:t>
    </dgm:pt>
    <dgm:pt modelId="{25B34FEE-10A7-4995-807D-B10D7CA0FA4E}" type="sibTrans" cxnId="{E570E9DD-E3F7-4699-8ABB-A13B705287FA}">
      <dgm:prSet/>
      <dgm:spPr/>
      <dgm:t>
        <a:bodyPr/>
        <a:lstStyle/>
        <a:p>
          <a:endParaRPr lang="en-US"/>
        </a:p>
      </dgm:t>
    </dgm:pt>
    <dgm:pt modelId="{DF2A9B24-9063-B64D-B1A1-0D2A2B841F48}" type="pres">
      <dgm:prSet presAssocID="{1B6483AE-53B9-4E82-B38F-EADC56430C2B}" presName="linear" presStyleCnt="0">
        <dgm:presLayoutVars>
          <dgm:animLvl val="lvl"/>
          <dgm:resizeHandles val="exact"/>
        </dgm:presLayoutVars>
      </dgm:prSet>
      <dgm:spPr/>
    </dgm:pt>
    <dgm:pt modelId="{F2B1F868-117A-0544-A8A3-AAA19BDDACF4}" type="pres">
      <dgm:prSet presAssocID="{14E4AC6E-8CD6-41C1-9CAE-B4339B9A1277}" presName="parentText" presStyleLbl="node1" presStyleIdx="0" presStyleCnt="3">
        <dgm:presLayoutVars>
          <dgm:chMax val="0"/>
          <dgm:bulletEnabled val="1"/>
        </dgm:presLayoutVars>
      </dgm:prSet>
      <dgm:spPr/>
    </dgm:pt>
    <dgm:pt modelId="{AD0EA23D-E804-1E4A-B371-45B15D30E967}" type="pres">
      <dgm:prSet presAssocID="{14E4AC6E-8CD6-41C1-9CAE-B4339B9A1277}" presName="childText" presStyleLbl="revTx" presStyleIdx="0" presStyleCnt="1">
        <dgm:presLayoutVars>
          <dgm:bulletEnabled val="1"/>
        </dgm:presLayoutVars>
      </dgm:prSet>
      <dgm:spPr/>
    </dgm:pt>
    <dgm:pt modelId="{393CE91D-FAE5-8440-85FB-6704EB4647EB}" type="pres">
      <dgm:prSet presAssocID="{8E19A134-C1D5-4CCE-A280-70E092226A4C}" presName="parentText" presStyleLbl="node1" presStyleIdx="1" presStyleCnt="3">
        <dgm:presLayoutVars>
          <dgm:chMax val="0"/>
          <dgm:bulletEnabled val="1"/>
        </dgm:presLayoutVars>
      </dgm:prSet>
      <dgm:spPr/>
    </dgm:pt>
    <dgm:pt modelId="{B7C01975-5C02-2F47-A46D-0D25D22884C3}" type="pres">
      <dgm:prSet presAssocID="{E98F801B-F333-4F25-BF75-2251E4F59B15}" presName="spacer" presStyleCnt="0"/>
      <dgm:spPr/>
    </dgm:pt>
    <dgm:pt modelId="{B30202DA-81F9-F640-9574-368BAD367F1B}" type="pres">
      <dgm:prSet presAssocID="{149665DB-D449-4B47-9147-1D98E6D6147E}" presName="parentText" presStyleLbl="node1" presStyleIdx="2" presStyleCnt="3">
        <dgm:presLayoutVars>
          <dgm:chMax val="0"/>
          <dgm:bulletEnabled val="1"/>
        </dgm:presLayoutVars>
      </dgm:prSet>
      <dgm:spPr/>
    </dgm:pt>
  </dgm:ptLst>
  <dgm:cxnLst>
    <dgm:cxn modelId="{2E94FC19-38E5-8048-ACE3-EC6D5C2DE593}" type="presOf" srcId="{4287F59A-9B8C-4004-AAE2-911A2CC37EA4}" destId="{AD0EA23D-E804-1E4A-B371-45B15D30E967}" srcOrd="0" destOrd="5" presId="urn:microsoft.com/office/officeart/2005/8/layout/vList2"/>
    <dgm:cxn modelId="{F9BC9A1A-5D35-7248-908B-D0FA62D06411}" type="presOf" srcId="{8E19A134-C1D5-4CCE-A280-70E092226A4C}" destId="{393CE91D-FAE5-8440-85FB-6704EB4647EB}" srcOrd="0" destOrd="0" presId="urn:microsoft.com/office/officeart/2005/8/layout/vList2"/>
    <dgm:cxn modelId="{00B14E26-3599-45FF-BD1A-95421C9D6570}" srcId="{1B6483AE-53B9-4E82-B38F-EADC56430C2B}" destId="{8E19A134-C1D5-4CCE-A280-70E092226A4C}" srcOrd="1" destOrd="0" parTransId="{CC8CB02D-A0D1-43C7-B3E2-EC2C9F35AC90}" sibTransId="{E98F801B-F333-4F25-BF75-2251E4F59B15}"/>
    <dgm:cxn modelId="{3291DE27-12FC-3A46-8782-A0450B48B182}" type="presOf" srcId="{4110D3B4-1771-47F3-B863-430D8FFB080D}" destId="{AD0EA23D-E804-1E4A-B371-45B15D30E967}" srcOrd="0" destOrd="2" presId="urn:microsoft.com/office/officeart/2005/8/layout/vList2"/>
    <dgm:cxn modelId="{A3C83C3C-B6D2-DA49-9EE0-C801ED73EFDC}" type="presOf" srcId="{14E4AC6E-8CD6-41C1-9CAE-B4339B9A1277}" destId="{F2B1F868-117A-0544-A8A3-AAA19BDDACF4}" srcOrd="0" destOrd="0" presId="urn:microsoft.com/office/officeart/2005/8/layout/vList2"/>
    <dgm:cxn modelId="{96D27E49-5AEC-4FB8-B144-86F1C029ABFC}" srcId="{1B6483AE-53B9-4E82-B38F-EADC56430C2B}" destId="{14E4AC6E-8CD6-41C1-9CAE-B4339B9A1277}" srcOrd="0" destOrd="0" parTransId="{8677CBC1-DD83-4471-8CFD-2E6314EB861F}" sibTransId="{F4D84CEB-E892-4363-B1F6-0FC0BFE3AC9F}"/>
    <dgm:cxn modelId="{7040B154-AAF7-401F-B742-19842633974C}" srcId="{14E4AC6E-8CD6-41C1-9CAE-B4339B9A1277}" destId="{EFBE2889-71CD-4F45-800E-1088E7E5F158}" srcOrd="0" destOrd="0" parTransId="{BE1BF1A6-4A52-4B85-B8EE-1FD093AD7AC8}" sibTransId="{E7D10261-8ACA-4C8C-9CBC-2646BD2ED595}"/>
    <dgm:cxn modelId="{2A0FB18B-6AB1-4204-9281-B5BAC4208414}" srcId="{14E4AC6E-8CD6-41C1-9CAE-B4339B9A1277}" destId="{50A09B8C-2AD0-4E6A-A58D-17D4ACBE8E1B}" srcOrd="3" destOrd="0" parTransId="{A501C0F8-A5E3-4E84-BECD-EF891E330D03}" sibTransId="{5F4435D9-CB95-47E9-BE6E-EC4314EFA8F7}"/>
    <dgm:cxn modelId="{EEAB9194-B19D-2B43-9612-5808A9D39BCC}" type="presOf" srcId="{EFBE2889-71CD-4F45-800E-1088E7E5F158}" destId="{AD0EA23D-E804-1E4A-B371-45B15D30E967}" srcOrd="0" destOrd="0" presId="urn:microsoft.com/office/officeart/2005/8/layout/vList2"/>
    <dgm:cxn modelId="{EA2FEF9B-7787-4A95-BB08-2C6BA27A0C01}" srcId="{14E4AC6E-8CD6-41C1-9CAE-B4339B9A1277}" destId="{4287F59A-9B8C-4004-AAE2-911A2CC37EA4}" srcOrd="5" destOrd="0" parTransId="{73298D7D-06C3-4AF1-A45A-B128FCA2B10A}" sibTransId="{A6C79A2B-EFED-4259-9251-B6E267A6F878}"/>
    <dgm:cxn modelId="{936F39AC-761D-47ED-8BA5-11BEA27BA3EF}" srcId="{14E4AC6E-8CD6-41C1-9CAE-B4339B9A1277}" destId="{4110D3B4-1771-47F3-B863-430D8FFB080D}" srcOrd="2" destOrd="0" parTransId="{45414AD2-A719-462E-92B2-3F21D0BB4874}" sibTransId="{079D9E87-452F-4770-940D-7611B50990B3}"/>
    <dgm:cxn modelId="{0B280EB3-7AF6-8441-B08C-A3FC84F487CA}" type="presOf" srcId="{50A09B8C-2AD0-4E6A-A58D-17D4ACBE8E1B}" destId="{AD0EA23D-E804-1E4A-B371-45B15D30E967}" srcOrd="0" destOrd="3" presId="urn:microsoft.com/office/officeart/2005/8/layout/vList2"/>
    <dgm:cxn modelId="{986E55CF-9E51-6E48-9AE0-4049F2DAC916}" type="presOf" srcId="{1B6483AE-53B9-4E82-B38F-EADC56430C2B}" destId="{DF2A9B24-9063-B64D-B1A1-0D2A2B841F48}" srcOrd="0" destOrd="0" presId="urn:microsoft.com/office/officeart/2005/8/layout/vList2"/>
    <dgm:cxn modelId="{F86210D8-8BCD-9948-BC5E-6144B1E9D93B}" type="presOf" srcId="{E3493996-D00D-49F7-B384-001E04F17057}" destId="{AD0EA23D-E804-1E4A-B371-45B15D30E967}" srcOrd="0" destOrd="4" presId="urn:microsoft.com/office/officeart/2005/8/layout/vList2"/>
    <dgm:cxn modelId="{E570E9DD-E3F7-4699-8ABB-A13B705287FA}" srcId="{1B6483AE-53B9-4E82-B38F-EADC56430C2B}" destId="{149665DB-D449-4B47-9147-1D98E6D6147E}" srcOrd="2" destOrd="0" parTransId="{19181E98-4E91-447B-8997-E2F21990ADD2}" sibTransId="{25B34FEE-10A7-4995-807D-B10D7CA0FA4E}"/>
    <dgm:cxn modelId="{CC72E8E0-5658-6E45-B257-78E4D0656F3C}" type="presOf" srcId="{149665DB-D449-4B47-9147-1D98E6D6147E}" destId="{B30202DA-81F9-F640-9574-368BAD367F1B}" srcOrd="0" destOrd="0" presId="urn:microsoft.com/office/officeart/2005/8/layout/vList2"/>
    <dgm:cxn modelId="{61F141E3-DA0F-49FB-A9C5-9A415DF25794}" srcId="{14E4AC6E-8CD6-41C1-9CAE-B4339B9A1277}" destId="{E3493996-D00D-49F7-B384-001E04F17057}" srcOrd="4" destOrd="0" parTransId="{D0684658-1154-477F-A153-5FE3B5CE5713}" sibTransId="{CBED3E20-0C5C-4B14-BB4F-2121FAAFDEC4}"/>
    <dgm:cxn modelId="{E9314EE4-88C6-4ADF-B148-2F3845783564}" srcId="{14E4AC6E-8CD6-41C1-9CAE-B4339B9A1277}" destId="{51ABEAA0-2A0F-45E8-B5CF-9FD34ECB9A65}" srcOrd="1" destOrd="0" parTransId="{513E91C1-F792-485E-8A40-8FCFD48B00D9}" sibTransId="{E9D2411A-ABF6-4D3D-B39C-0E8231BCE0DD}"/>
    <dgm:cxn modelId="{E312C7FE-D930-7248-854D-A9C3BD90892F}" type="presOf" srcId="{51ABEAA0-2A0F-45E8-B5CF-9FD34ECB9A65}" destId="{AD0EA23D-E804-1E4A-B371-45B15D30E967}" srcOrd="0" destOrd="1" presId="urn:microsoft.com/office/officeart/2005/8/layout/vList2"/>
    <dgm:cxn modelId="{0F6E2896-6285-8D45-AE07-C279DAEBC843}" type="presParOf" srcId="{DF2A9B24-9063-B64D-B1A1-0D2A2B841F48}" destId="{F2B1F868-117A-0544-A8A3-AAA19BDDACF4}" srcOrd="0" destOrd="0" presId="urn:microsoft.com/office/officeart/2005/8/layout/vList2"/>
    <dgm:cxn modelId="{F81DEB9B-397D-D846-B241-929D90B3AC55}" type="presParOf" srcId="{DF2A9B24-9063-B64D-B1A1-0D2A2B841F48}" destId="{AD0EA23D-E804-1E4A-B371-45B15D30E967}" srcOrd="1" destOrd="0" presId="urn:microsoft.com/office/officeart/2005/8/layout/vList2"/>
    <dgm:cxn modelId="{FEF0C0D0-BF1B-A94D-BBDD-196D110C6F12}" type="presParOf" srcId="{DF2A9B24-9063-B64D-B1A1-0D2A2B841F48}" destId="{393CE91D-FAE5-8440-85FB-6704EB4647EB}" srcOrd="2" destOrd="0" presId="urn:microsoft.com/office/officeart/2005/8/layout/vList2"/>
    <dgm:cxn modelId="{C48303F3-AA8A-2D4C-B415-3058C9C7F345}" type="presParOf" srcId="{DF2A9B24-9063-B64D-B1A1-0D2A2B841F48}" destId="{B7C01975-5C02-2F47-A46D-0D25D22884C3}" srcOrd="3" destOrd="0" presId="urn:microsoft.com/office/officeart/2005/8/layout/vList2"/>
    <dgm:cxn modelId="{F52A9F79-5B1F-1D44-A7C5-5387B70FD4FA}" type="presParOf" srcId="{DF2A9B24-9063-B64D-B1A1-0D2A2B841F48}" destId="{B30202DA-81F9-F640-9574-368BAD367F1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7F5A7D-A89A-4C5A-BC53-F59565B3E89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F9C75C4-D307-44DF-8910-F3AA74D621E1}">
      <dgm:prSet/>
      <dgm:spPr/>
      <dgm:t>
        <a:bodyPr/>
        <a:lstStyle/>
        <a:p>
          <a:r>
            <a:rPr lang="en-US" dirty="0"/>
            <a:t>Psychiatrists and other mental health providers are naturally equipped to treat substance use disorders</a:t>
          </a:r>
        </a:p>
      </dgm:t>
    </dgm:pt>
    <dgm:pt modelId="{DE927850-12C5-49BF-AF67-E6BEF5C4BD7F}" type="parTrans" cxnId="{6124F0E9-AF85-4360-8C44-98F2907C1103}">
      <dgm:prSet/>
      <dgm:spPr/>
      <dgm:t>
        <a:bodyPr/>
        <a:lstStyle/>
        <a:p>
          <a:endParaRPr lang="en-US"/>
        </a:p>
      </dgm:t>
    </dgm:pt>
    <dgm:pt modelId="{095BDCB7-1B1D-47C7-BFB6-7937C9F69DA9}" type="sibTrans" cxnId="{6124F0E9-AF85-4360-8C44-98F2907C1103}">
      <dgm:prSet/>
      <dgm:spPr/>
      <dgm:t>
        <a:bodyPr/>
        <a:lstStyle/>
        <a:p>
          <a:endParaRPr lang="en-US"/>
        </a:p>
      </dgm:t>
    </dgm:pt>
    <dgm:pt modelId="{38A31484-EF7D-4FA4-8684-638EF0ECA08D}">
      <dgm:prSet/>
      <dgm:spPr/>
      <dgm:t>
        <a:bodyPr/>
        <a:lstStyle/>
        <a:p>
          <a:r>
            <a:rPr lang="en-US" dirty="0"/>
            <a:t>Integrated care is essential to improve  mental health and SUD treatment outcomes</a:t>
          </a:r>
        </a:p>
      </dgm:t>
    </dgm:pt>
    <dgm:pt modelId="{E31D614F-C7C8-427B-B6B3-221C4BDE1753}" type="parTrans" cxnId="{F9C42231-EE8D-47BB-982A-BD4DC94F470C}">
      <dgm:prSet/>
      <dgm:spPr/>
      <dgm:t>
        <a:bodyPr/>
        <a:lstStyle/>
        <a:p>
          <a:endParaRPr lang="en-US"/>
        </a:p>
      </dgm:t>
    </dgm:pt>
    <dgm:pt modelId="{2FDE217D-AAD4-4187-A061-0FBFB28D2391}" type="sibTrans" cxnId="{F9C42231-EE8D-47BB-982A-BD4DC94F470C}">
      <dgm:prSet/>
      <dgm:spPr/>
      <dgm:t>
        <a:bodyPr/>
        <a:lstStyle/>
        <a:p>
          <a:endParaRPr lang="en-US"/>
        </a:p>
      </dgm:t>
    </dgm:pt>
    <dgm:pt modelId="{EF5D5457-77C0-45B9-A5EF-D65E08626949}">
      <dgm:prSet/>
      <dgm:spPr/>
      <dgm:t>
        <a:bodyPr/>
        <a:lstStyle/>
        <a:p>
          <a:r>
            <a:rPr lang="en-US" dirty="0"/>
            <a:t>Treatment must be provided by multidisciplinary team and physicians/ team leadership must foster collaboration among various disciplines</a:t>
          </a:r>
        </a:p>
      </dgm:t>
    </dgm:pt>
    <dgm:pt modelId="{DB682679-EA89-45B7-917B-9998E8798800}" type="parTrans" cxnId="{D014878B-78DC-4844-9420-5B2879CB677F}">
      <dgm:prSet/>
      <dgm:spPr/>
      <dgm:t>
        <a:bodyPr/>
        <a:lstStyle/>
        <a:p>
          <a:endParaRPr lang="en-US"/>
        </a:p>
      </dgm:t>
    </dgm:pt>
    <dgm:pt modelId="{8730D70F-E885-4EBA-A148-300E98549A75}" type="sibTrans" cxnId="{D014878B-78DC-4844-9420-5B2879CB677F}">
      <dgm:prSet/>
      <dgm:spPr/>
      <dgm:t>
        <a:bodyPr/>
        <a:lstStyle/>
        <a:p>
          <a:endParaRPr lang="en-US"/>
        </a:p>
      </dgm:t>
    </dgm:pt>
    <dgm:pt modelId="{A5EBA8E2-EBCB-B441-9440-7697F8EDB1EE}" type="pres">
      <dgm:prSet presAssocID="{8D7F5A7D-A89A-4C5A-BC53-F59565B3E89D}" presName="linear" presStyleCnt="0">
        <dgm:presLayoutVars>
          <dgm:animLvl val="lvl"/>
          <dgm:resizeHandles val="exact"/>
        </dgm:presLayoutVars>
      </dgm:prSet>
      <dgm:spPr/>
    </dgm:pt>
    <dgm:pt modelId="{0AC36217-F4D3-9C4F-8BC3-5681F25B6FE7}" type="pres">
      <dgm:prSet presAssocID="{EF9C75C4-D307-44DF-8910-F3AA74D621E1}" presName="parentText" presStyleLbl="node1" presStyleIdx="0" presStyleCnt="3">
        <dgm:presLayoutVars>
          <dgm:chMax val="0"/>
          <dgm:bulletEnabled val="1"/>
        </dgm:presLayoutVars>
      </dgm:prSet>
      <dgm:spPr/>
    </dgm:pt>
    <dgm:pt modelId="{61C11D97-645D-0C4C-9C88-7D79983CC2D6}" type="pres">
      <dgm:prSet presAssocID="{095BDCB7-1B1D-47C7-BFB6-7937C9F69DA9}" presName="spacer" presStyleCnt="0"/>
      <dgm:spPr/>
    </dgm:pt>
    <dgm:pt modelId="{88614D7A-F415-3845-86AB-D67112AF6B0B}" type="pres">
      <dgm:prSet presAssocID="{38A31484-EF7D-4FA4-8684-638EF0ECA08D}" presName="parentText" presStyleLbl="node1" presStyleIdx="1" presStyleCnt="3">
        <dgm:presLayoutVars>
          <dgm:chMax val="0"/>
          <dgm:bulletEnabled val="1"/>
        </dgm:presLayoutVars>
      </dgm:prSet>
      <dgm:spPr/>
    </dgm:pt>
    <dgm:pt modelId="{A3C9F5F5-11C9-BB4D-9482-4A5E523E214C}" type="pres">
      <dgm:prSet presAssocID="{2FDE217D-AAD4-4187-A061-0FBFB28D2391}" presName="spacer" presStyleCnt="0"/>
      <dgm:spPr/>
    </dgm:pt>
    <dgm:pt modelId="{78566302-1EC1-7440-B9B1-70260AB9EFD0}" type="pres">
      <dgm:prSet presAssocID="{EF5D5457-77C0-45B9-A5EF-D65E08626949}" presName="parentText" presStyleLbl="node1" presStyleIdx="2" presStyleCnt="3">
        <dgm:presLayoutVars>
          <dgm:chMax val="0"/>
          <dgm:bulletEnabled val="1"/>
        </dgm:presLayoutVars>
      </dgm:prSet>
      <dgm:spPr/>
    </dgm:pt>
  </dgm:ptLst>
  <dgm:cxnLst>
    <dgm:cxn modelId="{69EE6425-9E46-824D-B3BB-ADF990FC2BEA}" type="presOf" srcId="{EF5D5457-77C0-45B9-A5EF-D65E08626949}" destId="{78566302-1EC1-7440-B9B1-70260AB9EFD0}" srcOrd="0" destOrd="0" presId="urn:microsoft.com/office/officeart/2005/8/layout/vList2"/>
    <dgm:cxn modelId="{F9C42231-EE8D-47BB-982A-BD4DC94F470C}" srcId="{8D7F5A7D-A89A-4C5A-BC53-F59565B3E89D}" destId="{38A31484-EF7D-4FA4-8684-638EF0ECA08D}" srcOrd="1" destOrd="0" parTransId="{E31D614F-C7C8-427B-B6B3-221C4BDE1753}" sibTransId="{2FDE217D-AAD4-4187-A061-0FBFB28D2391}"/>
    <dgm:cxn modelId="{D014878B-78DC-4844-9420-5B2879CB677F}" srcId="{8D7F5A7D-A89A-4C5A-BC53-F59565B3E89D}" destId="{EF5D5457-77C0-45B9-A5EF-D65E08626949}" srcOrd="2" destOrd="0" parTransId="{DB682679-EA89-45B7-917B-9998E8798800}" sibTransId="{8730D70F-E885-4EBA-A148-300E98549A75}"/>
    <dgm:cxn modelId="{323DAF9C-B33B-5A41-8F38-DC95C8DB7D81}" type="presOf" srcId="{38A31484-EF7D-4FA4-8684-638EF0ECA08D}" destId="{88614D7A-F415-3845-86AB-D67112AF6B0B}" srcOrd="0" destOrd="0" presId="urn:microsoft.com/office/officeart/2005/8/layout/vList2"/>
    <dgm:cxn modelId="{04BDC7A2-A355-5147-A036-95F4B57554CB}" type="presOf" srcId="{EF9C75C4-D307-44DF-8910-F3AA74D621E1}" destId="{0AC36217-F4D3-9C4F-8BC3-5681F25B6FE7}" srcOrd="0" destOrd="0" presId="urn:microsoft.com/office/officeart/2005/8/layout/vList2"/>
    <dgm:cxn modelId="{204E53E3-60E9-4E4B-9BAA-9287B4CC43DB}" type="presOf" srcId="{8D7F5A7D-A89A-4C5A-BC53-F59565B3E89D}" destId="{A5EBA8E2-EBCB-B441-9440-7697F8EDB1EE}" srcOrd="0" destOrd="0" presId="urn:microsoft.com/office/officeart/2005/8/layout/vList2"/>
    <dgm:cxn modelId="{6124F0E9-AF85-4360-8C44-98F2907C1103}" srcId="{8D7F5A7D-A89A-4C5A-BC53-F59565B3E89D}" destId="{EF9C75C4-D307-44DF-8910-F3AA74D621E1}" srcOrd="0" destOrd="0" parTransId="{DE927850-12C5-49BF-AF67-E6BEF5C4BD7F}" sibTransId="{095BDCB7-1B1D-47C7-BFB6-7937C9F69DA9}"/>
    <dgm:cxn modelId="{DF339BDF-24E9-D948-BB97-A22672698BB6}" type="presParOf" srcId="{A5EBA8E2-EBCB-B441-9440-7697F8EDB1EE}" destId="{0AC36217-F4D3-9C4F-8BC3-5681F25B6FE7}" srcOrd="0" destOrd="0" presId="urn:microsoft.com/office/officeart/2005/8/layout/vList2"/>
    <dgm:cxn modelId="{1FA2452B-00CE-EE43-9182-C673644862E6}" type="presParOf" srcId="{A5EBA8E2-EBCB-B441-9440-7697F8EDB1EE}" destId="{61C11D97-645D-0C4C-9C88-7D79983CC2D6}" srcOrd="1" destOrd="0" presId="urn:microsoft.com/office/officeart/2005/8/layout/vList2"/>
    <dgm:cxn modelId="{8AD847D0-5D56-2F45-815B-E28FA0B66FB6}" type="presParOf" srcId="{A5EBA8E2-EBCB-B441-9440-7697F8EDB1EE}" destId="{88614D7A-F415-3845-86AB-D67112AF6B0B}" srcOrd="2" destOrd="0" presId="urn:microsoft.com/office/officeart/2005/8/layout/vList2"/>
    <dgm:cxn modelId="{B5710E0E-B98D-5D41-83B5-18664C35277E}" type="presParOf" srcId="{A5EBA8E2-EBCB-B441-9440-7697F8EDB1EE}" destId="{A3C9F5F5-11C9-BB4D-9482-4A5E523E214C}" srcOrd="3" destOrd="0" presId="urn:microsoft.com/office/officeart/2005/8/layout/vList2"/>
    <dgm:cxn modelId="{B159EB9C-05F2-E547-9EF3-6E02BC7F7CE8}" type="presParOf" srcId="{A5EBA8E2-EBCB-B441-9440-7697F8EDB1EE}" destId="{78566302-1EC1-7440-B9B1-70260AB9EFD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11C3E-23D4-4B44-BF20-8B056957BE76}"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04B28879-A9DA-40B7-B7FC-6F07FFCC7629}">
      <dgm:prSet phldrT="[Text]"/>
      <dgm:spPr/>
      <dgm:t>
        <a:bodyPr/>
        <a:lstStyle/>
        <a:p>
          <a:r>
            <a:rPr lang="en-US" dirty="0"/>
            <a:t>Facilitators</a:t>
          </a:r>
        </a:p>
      </dgm:t>
    </dgm:pt>
    <dgm:pt modelId="{A9C65951-4B11-4A0D-B874-79B4554EA691}" type="parTrans" cxnId="{F1592C2D-1E1E-45ED-BBA2-EB919EB71E38}">
      <dgm:prSet/>
      <dgm:spPr/>
      <dgm:t>
        <a:bodyPr/>
        <a:lstStyle/>
        <a:p>
          <a:endParaRPr lang="en-US"/>
        </a:p>
      </dgm:t>
    </dgm:pt>
    <dgm:pt modelId="{E2A7AB31-A2AC-4A21-86BC-02F28E3695B2}" type="sibTrans" cxnId="{F1592C2D-1E1E-45ED-BBA2-EB919EB71E38}">
      <dgm:prSet/>
      <dgm:spPr/>
      <dgm:t>
        <a:bodyPr/>
        <a:lstStyle/>
        <a:p>
          <a:endParaRPr lang="en-US"/>
        </a:p>
      </dgm:t>
    </dgm:pt>
    <dgm:pt modelId="{51D02922-4D55-491D-A90D-AF0AB31C6D75}">
      <dgm:prSet phldrT="[Text]"/>
      <dgm:spPr/>
      <dgm:t>
        <a:bodyPr/>
        <a:lstStyle/>
        <a:p>
          <a:r>
            <a:rPr lang="en-US" dirty="0"/>
            <a:t>Cost effective and Improves treatment outcomes</a:t>
          </a:r>
        </a:p>
      </dgm:t>
    </dgm:pt>
    <dgm:pt modelId="{02D93891-FBCB-4E43-9CB8-B9B068CD6C54}" type="parTrans" cxnId="{EB28500E-D57C-4999-88B5-86BB9FF58269}">
      <dgm:prSet/>
      <dgm:spPr/>
      <dgm:t>
        <a:bodyPr/>
        <a:lstStyle/>
        <a:p>
          <a:endParaRPr lang="en-US"/>
        </a:p>
      </dgm:t>
    </dgm:pt>
    <dgm:pt modelId="{91318577-6D53-4FD4-80F9-2F1AEE0B55C3}" type="sibTrans" cxnId="{EB28500E-D57C-4999-88B5-86BB9FF58269}">
      <dgm:prSet/>
      <dgm:spPr/>
      <dgm:t>
        <a:bodyPr/>
        <a:lstStyle/>
        <a:p>
          <a:endParaRPr lang="en-US"/>
        </a:p>
      </dgm:t>
    </dgm:pt>
    <dgm:pt modelId="{AD69DB67-5B57-407A-8A2B-1593590B83B1}">
      <dgm:prSet phldrT="[Text]"/>
      <dgm:spPr/>
      <dgm:t>
        <a:bodyPr/>
        <a:lstStyle/>
        <a:p>
          <a:r>
            <a:rPr lang="en-US" dirty="0"/>
            <a:t>Patients see mental health centers as their primary treatment center</a:t>
          </a:r>
        </a:p>
      </dgm:t>
    </dgm:pt>
    <dgm:pt modelId="{BA378FB5-72CD-48E3-8023-80AD712855D9}" type="parTrans" cxnId="{2E2BCBAD-73DD-4685-A9DD-B48A751F3D69}">
      <dgm:prSet/>
      <dgm:spPr/>
      <dgm:t>
        <a:bodyPr/>
        <a:lstStyle/>
        <a:p>
          <a:endParaRPr lang="en-US"/>
        </a:p>
      </dgm:t>
    </dgm:pt>
    <dgm:pt modelId="{3773C2E8-1CD6-44C4-8918-7196B95A0300}" type="sibTrans" cxnId="{2E2BCBAD-73DD-4685-A9DD-B48A751F3D69}">
      <dgm:prSet/>
      <dgm:spPr/>
      <dgm:t>
        <a:bodyPr/>
        <a:lstStyle/>
        <a:p>
          <a:endParaRPr lang="en-US"/>
        </a:p>
      </dgm:t>
    </dgm:pt>
    <dgm:pt modelId="{4FB69CC1-531A-4ADE-8DF7-9313892993AB}">
      <dgm:prSet phldrT="[Text]"/>
      <dgm:spPr/>
      <dgm:t>
        <a:bodyPr/>
        <a:lstStyle/>
        <a:p>
          <a:r>
            <a:rPr lang="en-US" dirty="0"/>
            <a:t>Challenges</a:t>
          </a:r>
        </a:p>
      </dgm:t>
    </dgm:pt>
    <dgm:pt modelId="{35BE4DE2-306B-4970-B0E8-90F50ED333AE}" type="parTrans" cxnId="{29A16CE8-7BD4-4770-8C10-457111432434}">
      <dgm:prSet/>
      <dgm:spPr/>
      <dgm:t>
        <a:bodyPr/>
        <a:lstStyle/>
        <a:p>
          <a:endParaRPr lang="en-US"/>
        </a:p>
      </dgm:t>
    </dgm:pt>
    <dgm:pt modelId="{613E194F-DC5D-4E17-BDCB-928775CF020B}" type="sibTrans" cxnId="{29A16CE8-7BD4-4770-8C10-457111432434}">
      <dgm:prSet/>
      <dgm:spPr/>
      <dgm:t>
        <a:bodyPr/>
        <a:lstStyle/>
        <a:p>
          <a:endParaRPr lang="en-US"/>
        </a:p>
      </dgm:t>
    </dgm:pt>
    <dgm:pt modelId="{B5F63484-9103-477A-BA1D-8D672320AEE2}">
      <dgm:prSet phldrT="[Text]"/>
      <dgm:spPr/>
      <dgm:t>
        <a:bodyPr/>
        <a:lstStyle/>
        <a:p>
          <a:r>
            <a:rPr lang="en-US" dirty="0"/>
            <a:t>Patients not routinely seeking treatment</a:t>
          </a:r>
        </a:p>
      </dgm:t>
    </dgm:pt>
    <dgm:pt modelId="{3302CC36-601C-47D6-B748-697EF3955EA1}" type="parTrans" cxnId="{BB1E849C-85D5-4358-ABF3-C2F040897CD3}">
      <dgm:prSet/>
      <dgm:spPr/>
      <dgm:t>
        <a:bodyPr/>
        <a:lstStyle/>
        <a:p>
          <a:endParaRPr lang="en-US"/>
        </a:p>
      </dgm:t>
    </dgm:pt>
    <dgm:pt modelId="{4A93365F-E9DC-48E4-A1BF-68B71C06E533}" type="sibTrans" cxnId="{BB1E849C-85D5-4358-ABF3-C2F040897CD3}">
      <dgm:prSet/>
      <dgm:spPr/>
      <dgm:t>
        <a:bodyPr/>
        <a:lstStyle/>
        <a:p>
          <a:endParaRPr lang="en-US"/>
        </a:p>
      </dgm:t>
    </dgm:pt>
    <dgm:pt modelId="{FE30CDDC-A993-420D-AA7A-7DD4619E3F09}">
      <dgm:prSet phldrT="[Text]"/>
      <dgm:spPr/>
      <dgm:t>
        <a:bodyPr/>
        <a:lstStyle/>
        <a:p>
          <a:r>
            <a:rPr lang="en-US" dirty="0"/>
            <a:t>Limited resources</a:t>
          </a:r>
        </a:p>
      </dgm:t>
    </dgm:pt>
    <dgm:pt modelId="{B339DC98-29FC-4B44-9D23-9320508ACDE4}" type="parTrans" cxnId="{45468DD4-C192-46BE-BDF2-17FB437E8B12}">
      <dgm:prSet/>
      <dgm:spPr/>
      <dgm:t>
        <a:bodyPr/>
        <a:lstStyle/>
        <a:p>
          <a:endParaRPr lang="en-US"/>
        </a:p>
      </dgm:t>
    </dgm:pt>
    <dgm:pt modelId="{51889ACF-10F9-4494-AC1D-7338A2D35E06}" type="sibTrans" cxnId="{45468DD4-C192-46BE-BDF2-17FB437E8B12}">
      <dgm:prSet/>
      <dgm:spPr/>
      <dgm:t>
        <a:bodyPr/>
        <a:lstStyle/>
        <a:p>
          <a:endParaRPr lang="en-US"/>
        </a:p>
      </dgm:t>
    </dgm:pt>
    <dgm:pt modelId="{44336D24-C5E4-4958-A2A0-9AC254E43D71}">
      <dgm:prSet phldrT="[Text]"/>
      <dgm:spPr/>
      <dgm:t>
        <a:bodyPr/>
        <a:lstStyle/>
        <a:p>
          <a:r>
            <a:rPr lang="en-US" dirty="0"/>
            <a:t>Mental health providers are underprepared to treat substance use disorders</a:t>
          </a:r>
        </a:p>
      </dgm:t>
    </dgm:pt>
    <dgm:pt modelId="{55C855B8-84DE-4A13-AB1F-9FF11957714E}" type="parTrans" cxnId="{0239A728-B515-47C5-8441-D46365E4D7DA}">
      <dgm:prSet/>
      <dgm:spPr/>
      <dgm:t>
        <a:bodyPr/>
        <a:lstStyle/>
        <a:p>
          <a:endParaRPr lang="en-US"/>
        </a:p>
      </dgm:t>
    </dgm:pt>
    <dgm:pt modelId="{0DCF24D1-9E36-4035-A8B3-BA0DFFF8B6C3}" type="sibTrans" cxnId="{0239A728-B515-47C5-8441-D46365E4D7DA}">
      <dgm:prSet/>
      <dgm:spPr/>
      <dgm:t>
        <a:bodyPr/>
        <a:lstStyle/>
        <a:p>
          <a:endParaRPr lang="en-US"/>
        </a:p>
      </dgm:t>
    </dgm:pt>
    <dgm:pt modelId="{6DB5515E-D598-4607-8718-2088E3F8B2F8}">
      <dgm:prSet/>
      <dgm:spPr/>
      <dgm:t>
        <a:bodyPr/>
        <a:lstStyle/>
        <a:p>
          <a:r>
            <a:rPr lang="en-US" dirty="0"/>
            <a:t>Stigma</a:t>
          </a:r>
        </a:p>
      </dgm:t>
    </dgm:pt>
    <dgm:pt modelId="{89395307-C901-4989-A5F7-3891C4D3DBD6}" type="parTrans" cxnId="{325C11E5-F8CA-4D14-AA0E-A32B9801B099}">
      <dgm:prSet/>
      <dgm:spPr/>
      <dgm:t>
        <a:bodyPr/>
        <a:lstStyle/>
        <a:p>
          <a:endParaRPr lang="en-US"/>
        </a:p>
      </dgm:t>
    </dgm:pt>
    <dgm:pt modelId="{2047B060-B536-45C4-982D-040AED36632C}" type="sibTrans" cxnId="{325C11E5-F8CA-4D14-AA0E-A32B9801B099}">
      <dgm:prSet/>
      <dgm:spPr/>
      <dgm:t>
        <a:bodyPr/>
        <a:lstStyle/>
        <a:p>
          <a:endParaRPr lang="en-US"/>
        </a:p>
      </dgm:t>
    </dgm:pt>
    <dgm:pt modelId="{78E88AFA-45D9-41CF-B7A2-BC242570CE6F}" type="pres">
      <dgm:prSet presAssocID="{CD111C3E-23D4-4B44-BF20-8B056957BE76}" presName="outerComposite" presStyleCnt="0">
        <dgm:presLayoutVars>
          <dgm:chMax val="2"/>
          <dgm:animLvl val="lvl"/>
          <dgm:resizeHandles val="exact"/>
        </dgm:presLayoutVars>
      </dgm:prSet>
      <dgm:spPr/>
    </dgm:pt>
    <dgm:pt modelId="{2F9C3F94-7A5F-4BD8-9C8D-8ADF1E181DB6}" type="pres">
      <dgm:prSet presAssocID="{CD111C3E-23D4-4B44-BF20-8B056957BE76}" presName="dummyMaxCanvas" presStyleCnt="0"/>
      <dgm:spPr/>
    </dgm:pt>
    <dgm:pt modelId="{618821FA-62D1-4C65-B369-4E34E9347E36}" type="pres">
      <dgm:prSet presAssocID="{CD111C3E-23D4-4B44-BF20-8B056957BE76}" presName="parentComposite" presStyleCnt="0"/>
      <dgm:spPr/>
    </dgm:pt>
    <dgm:pt modelId="{E563BD1B-BCA7-4EF1-91E8-80C27F95503C}" type="pres">
      <dgm:prSet presAssocID="{CD111C3E-23D4-4B44-BF20-8B056957BE76}" presName="parent1" presStyleLbl="alignAccFollowNode1" presStyleIdx="0" presStyleCnt="4">
        <dgm:presLayoutVars>
          <dgm:chMax val="4"/>
        </dgm:presLayoutVars>
      </dgm:prSet>
      <dgm:spPr/>
    </dgm:pt>
    <dgm:pt modelId="{1814FB72-970A-4909-A5B1-5F82EE0BC4C4}" type="pres">
      <dgm:prSet presAssocID="{CD111C3E-23D4-4B44-BF20-8B056957BE76}" presName="parent2" presStyleLbl="alignAccFollowNode1" presStyleIdx="1" presStyleCnt="4">
        <dgm:presLayoutVars>
          <dgm:chMax val="4"/>
        </dgm:presLayoutVars>
      </dgm:prSet>
      <dgm:spPr/>
    </dgm:pt>
    <dgm:pt modelId="{B4B8C920-5AAB-4102-AD1F-10FE97B147C7}" type="pres">
      <dgm:prSet presAssocID="{CD111C3E-23D4-4B44-BF20-8B056957BE76}" presName="childrenComposite" presStyleCnt="0"/>
      <dgm:spPr/>
    </dgm:pt>
    <dgm:pt modelId="{E521515F-F4B3-4701-B7F2-083AE23B4C67}" type="pres">
      <dgm:prSet presAssocID="{CD111C3E-23D4-4B44-BF20-8B056957BE76}" presName="dummyMaxCanvas_ChildArea" presStyleCnt="0"/>
      <dgm:spPr/>
    </dgm:pt>
    <dgm:pt modelId="{0F46C1C6-9AF8-40B5-8D76-DE350E31DC7A}" type="pres">
      <dgm:prSet presAssocID="{CD111C3E-23D4-4B44-BF20-8B056957BE76}" presName="fulcrum" presStyleLbl="alignAccFollowNode1" presStyleIdx="2" presStyleCnt="4"/>
      <dgm:spPr/>
    </dgm:pt>
    <dgm:pt modelId="{AA2B2AE8-E3C2-4694-A460-8DAFCBD22E36}" type="pres">
      <dgm:prSet presAssocID="{CD111C3E-23D4-4B44-BF20-8B056957BE76}" presName="balance_24" presStyleLbl="alignAccFollowNode1" presStyleIdx="3" presStyleCnt="4">
        <dgm:presLayoutVars>
          <dgm:bulletEnabled val="1"/>
        </dgm:presLayoutVars>
      </dgm:prSet>
      <dgm:spPr/>
    </dgm:pt>
    <dgm:pt modelId="{D767C4BC-48E2-4B27-80EE-B41A2019FEFE}" type="pres">
      <dgm:prSet presAssocID="{CD111C3E-23D4-4B44-BF20-8B056957BE76}" presName="right_24_1" presStyleLbl="node1" presStyleIdx="0" presStyleCnt="6">
        <dgm:presLayoutVars>
          <dgm:bulletEnabled val="1"/>
        </dgm:presLayoutVars>
      </dgm:prSet>
      <dgm:spPr/>
    </dgm:pt>
    <dgm:pt modelId="{FA38299F-64B4-4727-9E41-F85171A5CCC0}" type="pres">
      <dgm:prSet presAssocID="{CD111C3E-23D4-4B44-BF20-8B056957BE76}" presName="right_24_2" presStyleLbl="node1" presStyleIdx="1" presStyleCnt="6">
        <dgm:presLayoutVars>
          <dgm:bulletEnabled val="1"/>
        </dgm:presLayoutVars>
      </dgm:prSet>
      <dgm:spPr/>
    </dgm:pt>
    <dgm:pt modelId="{7D586D1E-C2C4-4EDA-8D25-F41BF0319A1F}" type="pres">
      <dgm:prSet presAssocID="{CD111C3E-23D4-4B44-BF20-8B056957BE76}" presName="right_24_3" presStyleLbl="node1" presStyleIdx="2" presStyleCnt="6">
        <dgm:presLayoutVars>
          <dgm:bulletEnabled val="1"/>
        </dgm:presLayoutVars>
      </dgm:prSet>
      <dgm:spPr/>
    </dgm:pt>
    <dgm:pt modelId="{5051A28D-C6A5-4DD4-B376-90B1517314A8}" type="pres">
      <dgm:prSet presAssocID="{CD111C3E-23D4-4B44-BF20-8B056957BE76}" presName="right_24_4" presStyleLbl="node1" presStyleIdx="3" presStyleCnt="6">
        <dgm:presLayoutVars>
          <dgm:bulletEnabled val="1"/>
        </dgm:presLayoutVars>
      </dgm:prSet>
      <dgm:spPr/>
    </dgm:pt>
    <dgm:pt modelId="{7D946F95-3DD3-4852-8192-696851F55C1A}" type="pres">
      <dgm:prSet presAssocID="{CD111C3E-23D4-4B44-BF20-8B056957BE76}" presName="left_24_1" presStyleLbl="node1" presStyleIdx="4" presStyleCnt="6">
        <dgm:presLayoutVars>
          <dgm:bulletEnabled val="1"/>
        </dgm:presLayoutVars>
      </dgm:prSet>
      <dgm:spPr/>
    </dgm:pt>
    <dgm:pt modelId="{F232C3C6-1599-4115-BD5F-1A5A4B74DAF0}" type="pres">
      <dgm:prSet presAssocID="{CD111C3E-23D4-4B44-BF20-8B056957BE76}" presName="left_24_2" presStyleLbl="node1" presStyleIdx="5" presStyleCnt="6">
        <dgm:presLayoutVars>
          <dgm:bulletEnabled val="1"/>
        </dgm:presLayoutVars>
      </dgm:prSet>
      <dgm:spPr/>
    </dgm:pt>
  </dgm:ptLst>
  <dgm:cxnLst>
    <dgm:cxn modelId="{EB28500E-D57C-4999-88B5-86BB9FF58269}" srcId="{04B28879-A9DA-40B7-B7FC-6F07FFCC7629}" destId="{51D02922-4D55-491D-A90D-AF0AB31C6D75}" srcOrd="0" destOrd="0" parTransId="{02D93891-FBCB-4E43-9CB8-B9B068CD6C54}" sibTransId="{91318577-6D53-4FD4-80F9-2F1AEE0B55C3}"/>
    <dgm:cxn modelId="{0239A728-B515-47C5-8441-D46365E4D7DA}" srcId="{4FB69CC1-531A-4ADE-8DF7-9313892993AB}" destId="{44336D24-C5E4-4958-A2A0-9AC254E43D71}" srcOrd="3" destOrd="0" parTransId="{55C855B8-84DE-4A13-AB1F-9FF11957714E}" sibTransId="{0DCF24D1-9E36-4035-A8B3-BA0DFFF8B6C3}"/>
    <dgm:cxn modelId="{F1592C2D-1E1E-45ED-BBA2-EB919EB71E38}" srcId="{CD111C3E-23D4-4B44-BF20-8B056957BE76}" destId="{04B28879-A9DA-40B7-B7FC-6F07FFCC7629}" srcOrd="0" destOrd="0" parTransId="{A9C65951-4B11-4A0D-B874-79B4554EA691}" sibTransId="{E2A7AB31-A2AC-4A21-86BC-02F28E3695B2}"/>
    <dgm:cxn modelId="{F0FC4671-E52B-4CF3-BD43-1C6AD1DDDBEC}" type="presOf" srcId="{B5F63484-9103-477A-BA1D-8D672320AEE2}" destId="{FA38299F-64B4-4727-9E41-F85171A5CCC0}" srcOrd="0" destOrd="0" presId="urn:microsoft.com/office/officeart/2005/8/layout/balance1"/>
    <dgm:cxn modelId="{4B3EB97E-85B3-4C5D-9103-000EC1AAB9F6}" type="presOf" srcId="{44336D24-C5E4-4958-A2A0-9AC254E43D71}" destId="{5051A28D-C6A5-4DD4-B376-90B1517314A8}" srcOrd="0" destOrd="0" presId="urn:microsoft.com/office/officeart/2005/8/layout/balance1"/>
    <dgm:cxn modelId="{DF69DE95-A53F-460B-BBD3-9D7EB17D7AC2}" type="presOf" srcId="{4FB69CC1-531A-4ADE-8DF7-9313892993AB}" destId="{1814FB72-970A-4909-A5B1-5F82EE0BC4C4}" srcOrd="0" destOrd="0" presId="urn:microsoft.com/office/officeart/2005/8/layout/balance1"/>
    <dgm:cxn modelId="{BB1E849C-85D5-4358-ABF3-C2F040897CD3}" srcId="{4FB69CC1-531A-4ADE-8DF7-9313892993AB}" destId="{B5F63484-9103-477A-BA1D-8D672320AEE2}" srcOrd="1" destOrd="0" parTransId="{3302CC36-601C-47D6-B748-697EF3955EA1}" sibTransId="{4A93365F-E9DC-48E4-A1BF-68B71C06E533}"/>
    <dgm:cxn modelId="{9AA0D09E-8E9B-4499-A1C6-F41D26EE207F}" type="presOf" srcId="{CD111C3E-23D4-4B44-BF20-8B056957BE76}" destId="{78E88AFA-45D9-41CF-B7A2-BC242570CE6F}" srcOrd="0" destOrd="0" presId="urn:microsoft.com/office/officeart/2005/8/layout/balance1"/>
    <dgm:cxn modelId="{2E2BCBAD-73DD-4685-A9DD-B48A751F3D69}" srcId="{04B28879-A9DA-40B7-B7FC-6F07FFCC7629}" destId="{AD69DB67-5B57-407A-8A2B-1593590B83B1}" srcOrd="1" destOrd="0" parTransId="{BA378FB5-72CD-48E3-8023-80AD712855D9}" sibTransId="{3773C2E8-1CD6-44C4-8918-7196B95A0300}"/>
    <dgm:cxn modelId="{C7FEF8AD-15B9-461A-AD93-968E5EACBA2D}" type="presOf" srcId="{6DB5515E-D598-4607-8718-2088E3F8B2F8}" destId="{D767C4BC-48E2-4B27-80EE-B41A2019FEFE}" srcOrd="0" destOrd="0" presId="urn:microsoft.com/office/officeart/2005/8/layout/balance1"/>
    <dgm:cxn modelId="{F5D629AF-647A-4A26-A4D2-C01E113A9AF7}" type="presOf" srcId="{04B28879-A9DA-40B7-B7FC-6F07FFCC7629}" destId="{E563BD1B-BCA7-4EF1-91E8-80C27F95503C}" srcOrd="0" destOrd="0" presId="urn:microsoft.com/office/officeart/2005/8/layout/balance1"/>
    <dgm:cxn modelId="{C2F5E4C4-474D-46C9-BB49-67D88ECFB103}" type="presOf" srcId="{FE30CDDC-A993-420D-AA7A-7DD4619E3F09}" destId="{7D586D1E-C2C4-4EDA-8D25-F41BF0319A1F}" srcOrd="0" destOrd="0" presId="urn:microsoft.com/office/officeart/2005/8/layout/balance1"/>
    <dgm:cxn modelId="{5614EBCD-2B2E-4F41-971A-584A6C4C2B92}" type="presOf" srcId="{AD69DB67-5B57-407A-8A2B-1593590B83B1}" destId="{F232C3C6-1599-4115-BD5F-1A5A4B74DAF0}" srcOrd="0" destOrd="0" presId="urn:microsoft.com/office/officeart/2005/8/layout/balance1"/>
    <dgm:cxn modelId="{45468DD4-C192-46BE-BDF2-17FB437E8B12}" srcId="{4FB69CC1-531A-4ADE-8DF7-9313892993AB}" destId="{FE30CDDC-A993-420D-AA7A-7DD4619E3F09}" srcOrd="2" destOrd="0" parTransId="{B339DC98-29FC-4B44-9D23-9320508ACDE4}" sibTransId="{51889ACF-10F9-4494-AC1D-7338A2D35E06}"/>
    <dgm:cxn modelId="{325C11E5-F8CA-4D14-AA0E-A32B9801B099}" srcId="{4FB69CC1-531A-4ADE-8DF7-9313892993AB}" destId="{6DB5515E-D598-4607-8718-2088E3F8B2F8}" srcOrd="0" destOrd="0" parTransId="{89395307-C901-4989-A5F7-3891C4D3DBD6}" sibTransId="{2047B060-B536-45C4-982D-040AED36632C}"/>
    <dgm:cxn modelId="{29A16CE8-7BD4-4770-8C10-457111432434}" srcId="{CD111C3E-23D4-4B44-BF20-8B056957BE76}" destId="{4FB69CC1-531A-4ADE-8DF7-9313892993AB}" srcOrd="1" destOrd="0" parTransId="{35BE4DE2-306B-4970-B0E8-90F50ED333AE}" sibTransId="{613E194F-DC5D-4E17-BDCB-928775CF020B}"/>
    <dgm:cxn modelId="{2A8B6DEF-5373-43F6-A833-FFA2B08ADD3F}" type="presOf" srcId="{51D02922-4D55-491D-A90D-AF0AB31C6D75}" destId="{7D946F95-3DD3-4852-8192-696851F55C1A}" srcOrd="0" destOrd="0" presId="urn:microsoft.com/office/officeart/2005/8/layout/balance1"/>
    <dgm:cxn modelId="{E6254F21-0FC9-4EB1-9A85-996039FB4144}" type="presParOf" srcId="{78E88AFA-45D9-41CF-B7A2-BC242570CE6F}" destId="{2F9C3F94-7A5F-4BD8-9C8D-8ADF1E181DB6}" srcOrd="0" destOrd="0" presId="urn:microsoft.com/office/officeart/2005/8/layout/balance1"/>
    <dgm:cxn modelId="{32F1CA56-5FDA-4C8B-9492-9ADE3AEF1AA4}" type="presParOf" srcId="{78E88AFA-45D9-41CF-B7A2-BC242570CE6F}" destId="{618821FA-62D1-4C65-B369-4E34E9347E36}" srcOrd="1" destOrd="0" presId="urn:microsoft.com/office/officeart/2005/8/layout/balance1"/>
    <dgm:cxn modelId="{24B90582-AC9F-47D6-BA8A-DCEAD75738EB}" type="presParOf" srcId="{618821FA-62D1-4C65-B369-4E34E9347E36}" destId="{E563BD1B-BCA7-4EF1-91E8-80C27F95503C}" srcOrd="0" destOrd="0" presId="urn:microsoft.com/office/officeart/2005/8/layout/balance1"/>
    <dgm:cxn modelId="{18CCA461-8CFA-4607-9F79-CD1697E6525D}" type="presParOf" srcId="{618821FA-62D1-4C65-B369-4E34E9347E36}" destId="{1814FB72-970A-4909-A5B1-5F82EE0BC4C4}" srcOrd="1" destOrd="0" presId="urn:microsoft.com/office/officeart/2005/8/layout/balance1"/>
    <dgm:cxn modelId="{F572530D-7EA5-44C5-ACEE-3575305A1737}" type="presParOf" srcId="{78E88AFA-45D9-41CF-B7A2-BC242570CE6F}" destId="{B4B8C920-5AAB-4102-AD1F-10FE97B147C7}" srcOrd="2" destOrd="0" presId="urn:microsoft.com/office/officeart/2005/8/layout/balance1"/>
    <dgm:cxn modelId="{FA28C5CE-7981-4248-856B-41CB0977711A}" type="presParOf" srcId="{B4B8C920-5AAB-4102-AD1F-10FE97B147C7}" destId="{E521515F-F4B3-4701-B7F2-083AE23B4C67}" srcOrd="0" destOrd="0" presId="urn:microsoft.com/office/officeart/2005/8/layout/balance1"/>
    <dgm:cxn modelId="{C6767CCE-909B-4376-B950-053AC35548B1}" type="presParOf" srcId="{B4B8C920-5AAB-4102-AD1F-10FE97B147C7}" destId="{0F46C1C6-9AF8-40B5-8D76-DE350E31DC7A}" srcOrd="1" destOrd="0" presId="urn:microsoft.com/office/officeart/2005/8/layout/balance1"/>
    <dgm:cxn modelId="{7D692664-6125-43E8-BA64-794AD7DDEDF3}" type="presParOf" srcId="{B4B8C920-5AAB-4102-AD1F-10FE97B147C7}" destId="{AA2B2AE8-E3C2-4694-A460-8DAFCBD22E36}" srcOrd="2" destOrd="0" presId="urn:microsoft.com/office/officeart/2005/8/layout/balance1"/>
    <dgm:cxn modelId="{5EA32453-1207-464F-96D0-7635C4582B98}" type="presParOf" srcId="{B4B8C920-5AAB-4102-AD1F-10FE97B147C7}" destId="{D767C4BC-48E2-4B27-80EE-B41A2019FEFE}" srcOrd="3" destOrd="0" presId="urn:microsoft.com/office/officeart/2005/8/layout/balance1"/>
    <dgm:cxn modelId="{3A7CD195-D6D1-4877-8E92-EE20399A231B}" type="presParOf" srcId="{B4B8C920-5AAB-4102-AD1F-10FE97B147C7}" destId="{FA38299F-64B4-4727-9E41-F85171A5CCC0}" srcOrd="4" destOrd="0" presId="urn:microsoft.com/office/officeart/2005/8/layout/balance1"/>
    <dgm:cxn modelId="{9A52DC30-949B-4A2C-8905-3482A2F7CD7B}" type="presParOf" srcId="{B4B8C920-5AAB-4102-AD1F-10FE97B147C7}" destId="{7D586D1E-C2C4-4EDA-8D25-F41BF0319A1F}" srcOrd="5" destOrd="0" presId="urn:microsoft.com/office/officeart/2005/8/layout/balance1"/>
    <dgm:cxn modelId="{DEBC69E0-8F39-4073-A0D3-1EA2700711E6}" type="presParOf" srcId="{B4B8C920-5AAB-4102-AD1F-10FE97B147C7}" destId="{5051A28D-C6A5-4DD4-B376-90B1517314A8}" srcOrd="6" destOrd="0" presId="urn:microsoft.com/office/officeart/2005/8/layout/balance1"/>
    <dgm:cxn modelId="{F2E383CF-1F9C-446C-9C2B-A0EFA5968602}" type="presParOf" srcId="{B4B8C920-5AAB-4102-AD1F-10FE97B147C7}" destId="{7D946F95-3DD3-4852-8192-696851F55C1A}" srcOrd="7" destOrd="0" presId="urn:microsoft.com/office/officeart/2005/8/layout/balance1"/>
    <dgm:cxn modelId="{A673943E-7063-4345-93C9-E8A1AF9F4ED8}" type="presParOf" srcId="{B4B8C920-5AAB-4102-AD1F-10FE97B147C7}" destId="{F232C3C6-1599-4115-BD5F-1A5A4B74DAF0}"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9AD95-0CDC-4C0B-8C3A-D7B52C77A4F1}" type="doc">
      <dgm:prSet loTypeId="urn:microsoft.com/office/officeart/2005/8/layout/venn1" loCatId="relationship" qsTypeId="urn:microsoft.com/office/officeart/2005/8/quickstyle/simple1" qsCatId="simple" csTypeId="urn:microsoft.com/office/officeart/2005/8/colors/colorful3" csCatId="colorful" phldr="1"/>
      <dgm:spPr/>
    </dgm:pt>
    <dgm:pt modelId="{575967FC-9D00-441C-804B-15E4EAE2426B}">
      <dgm:prSet phldrT="[Text]"/>
      <dgm:spPr/>
      <dgm:t>
        <a:bodyPr/>
        <a:lstStyle/>
        <a:p>
          <a:r>
            <a:rPr lang="en-US" b="1" dirty="0"/>
            <a:t>Stigma</a:t>
          </a:r>
        </a:p>
      </dgm:t>
    </dgm:pt>
    <dgm:pt modelId="{727443E4-3DD5-43A4-8650-B45D0765DAFC}" type="parTrans" cxnId="{EC3167DA-3EAD-4219-9834-AE1F378B561E}">
      <dgm:prSet/>
      <dgm:spPr/>
      <dgm:t>
        <a:bodyPr/>
        <a:lstStyle/>
        <a:p>
          <a:endParaRPr lang="en-US"/>
        </a:p>
      </dgm:t>
    </dgm:pt>
    <dgm:pt modelId="{1313B596-BC0A-4ECA-98BE-93CC76AE4D90}" type="sibTrans" cxnId="{EC3167DA-3EAD-4219-9834-AE1F378B561E}">
      <dgm:prSet/>
      <dgm:spPr/>
      <dgm:t>
        <a:bodyPr/>
        <a:lstStyle/>
        <a:p>
          <a:endParaRPr lang="en-US"/>
        </a:p>
      </dgm:t>
    </dgm:pt>
    <dgm:pt modelId="{F65EB48C-882C-4DD0-BAC5-760BAE99B2E3}">
      <dgm:prSet phldrT="[Text]"/>
      <dgm:spPr/>
      <dgm:t>
        <a:bodyPr/>
        <a:lstStyle/>
        <a:p>
          <a:r>
            <a:rPr lang="en-US" b="1" dirty="0"/>
            <a:t>Lack of provider education</a:t>
          </a:r>
        </a:p>
      </dgm:t>
    </dgm:pt>
    <dgm:pt modelId="{EDE2CA5C-71A5-4BF8-80D6-3DA488CB279D}" type="parTrans" cxnId="{04AB994C-F1B4-4999-ABC4-AB46E466828A}">
      <dgm:prSet/>
      <dgm:spPr/>
      <dgm:t>
        <a:bodyPr/>
        <a:lstStyle/>
        <a:p>
          <a:endParaRPr lang="en-US"/>
        </a:p>
      </dgm:t>
    </dgm:pt>
    <dgm:pt modelId="{04BB74BC-BD28-4871-A80B-5ABC8B7B4262}" type="sibTrans" cxnId="{04AB994C-F1B4-4999-ABC4-AB46E466828A}">
      <dgm:prSet/>
      <dgm:spPr/>
      <dgm:t>
        <a:bodyPr/>
        <a:lstStyle/>
        <a:p>
          <a:endParaRPr lang="en-US"/>
        </a:p>
      </dgm:t>
    </dgm:pt>
    <dgm:pt modelId="{F82AAAE4-BEBF-4B9D-B2B2-853A41F135B9}" type="pres">
      <dgm:prSet presAssocID="{E3E9AD95-0CDC-4C0B-8C3A-D7B52C77A4F1}" presName="compositeShape" presStyleCnt="0">
        <dgm:presLayoutVars>
          <dgm:chMax val="7"/>
          <dgm:dir/>
          <dgm:resizeHandles val="exact"/>
        </dgm:presLayoutVars>
      </dgm:prSet>
      <dgm:spPr/>
    </dgm:pt>
    <dgm:pt modelId="{27F6DC5F-A6EC-47C1-A765-F62B8EECDCBE}" type="pres">
      <dgm:prSet presAssocID="{575967FC-9D00-441C-804B-15E4EAE2426B}" presName="circ1" presStyleLbl="vennNode1" presStyleIdx="0" presStyleCnt="2"/>
      <dgm:spPr/>
    </dgm:pt>
    <dgm:pt modelId="{F95159F6-3F33-48A2-912A-B1FBECF2A12E}" type="pres">
      <dgm:prSet presAssocID="{575967FC-9D00-441C-804B-15E4EAE2426B}" presName="circ1Tx" presStyleLbl="revTx" presStyleIdx="0" presStyleCnt="0">
        <dgm:presLayoutVars>
          <dgm:chMax val="0"/>
          <dgm:chPref val="0"/>
          <dgm:bulletEnabled val="1"/>
        </dgm:presLayoutVars>
      </dgm:prSet>
      <dgm:spPr/>
    </dgm:pt>
    <dgm:pt modelId="{C14240DC-E2A6-4F36-A1FB-251E1136B629}" type="pres">
      <dgm:prSet presAssocID="{F65EB48C-882C-4DD0-BAC5-760BAE99B2E3}" presName="circ2" presStyleLbl="vennNode1" presStyleIdx="1" presStyleCnt="2"/>
      <dgm:spPr/>
    </dgm:pt>
    <dgm:pt modelId="{A8BD5C99-33EF-433E-856B-91DFBC783AAA}" type="pres">
      <dgm:prSet presAssocID="{F65EB48C-882C-4DD0-BAC5-760BAE99B2E3}" presName="circ2Tx" presStyleLbl="revTx" presStyleIdx="0" presStyleCnt="0">
        <dgm:presLayoutVars>
          <dgm:chMax val="0"/>
          <dgm:chPref val="0"/>
          <dgm:bulletEnabled val="1"/>
        </dgm:presLayoutVars>
      </dgm:prSet>
      <dgm:spPr/>
    </dgm:pt>
  </dgm:ptLst>
  <dgm:cxnLst>
    <dgm:cxn modelId="{D5A4ED3E-C0DB-4D15-AD6E-9566242AFDDC}" type="presOf" srcId="{575967FC-9D00-441C-804B-15E4EAE2426B}" destId="{F95159F6-3F33-48A2-912A-B1FBECF2A12E}" srcOrd="1" destOrd="0" presId="urn:microsoft.com/office/officeart/2005/8/layout/venn1"/>
    <dgm:cxn modelId="{C8F5DB45-FC6D-48C1-BE6F-00416B76D3EA}" type="presOf" srcId="{F65EB48C-882C-4DD0-BAC5-760BAE99B2E3}" destId="{A8BD5C99-33EF-433E-856B-91DFBC783AAA}" srcOrd="1" destOrd="0" presId="urn:microsoft.com/office/officeart/2005/8/layout/venn1"/>
    <dgm:cxn modelId="{04AB994C-F1B4-4999-ABC4-AB46E466828A}" srcId="{E3E9AD95-0CDC-4C0B-8C3A-D7B52C77A4F1}" destId="{F65EB48C-882C-4DD0-BAC5-760BAE99B2E3}" srcOrd="1" destOrd="0" parTransId="{EDE2CA5C-71A5-4BF8-80D6-3DA488CB279D}" sibTransId="{04BB74BC-BD28-4871-A80B-5ABC8B7B4262}"/>
    <dgm:cxn modelId="{E7EB718F-06F1-44D4-87BD-07BA0CA5AB00}" type="presOf" srcId="{E3E9AD95-0CDC-4C0B-8C3A-D7B52C77A4F1}" destId="{F82AAAE4-BEBF-4B9D-B2B2-853A41F135B9}" srcOrd="0" destOrd="0" presId="urn:microsoft.com/office/officeart/2005/8/layout/venn1"/>
    <dgm:cxn modelId="{1D0DCFC2-5554-4BFF-B144-AA3C0F6584C2}" type="presOf" srcId="{575967FC-9D00-441C-804B-15E4EAE2426B}" destId="{27F6DC5F-A6EC-47C1-A765-F62B8EECDCBE}" srcOrd="0" destOrd="0" presId="urn:microsoft.com/office/officeart/2005/8/layout/venn1"/>
    <dgm:cxn modelId="{EC3167DA-3EAD-4219-9834-AE1F378B561E}" srcId="{E3E9AD95-0CDC-4C0B-8C3A-D7B52C77A4F1}" destId="{575967FC-9D00-441C-804B-15E4EAE2426B}" srcOrd="0" destOrd="0" parTransId="{727443E4-3DD5-43A4-8650-B45D0765DAFC}" sibTransId="{1313B596-BC0A-4ECA-98BE-93CC76AE4D90}"/>
    <dgm:cxn modelId="{D95E5DDF-D17D-4EF1-8764-9210FDF24048}" type="presOf" srcId="{F65EB48C-882C-4DD0-BAC5-760BAE99B2E3}" destId="{C14240DC-E2A6-4F36-A1FB-251E1136B629}" srcOrd="0" destOrd="0" presId="urn:microsoft.com/office/officeart/2005/8/layout/venn1"/>
    <dgm:cxn modelId="{E9C9558F-EBE5-4037-86A0-5C941D602E2D}" type="presParOf" srcId="{F82AAAE4-BEBF-4B9D-B2B2-853A41F135B9}" destId="{27F6DC5F-A6EC-47C1-A765-F62B8EECDCBE}" srcOrd="0" destOrd="0" presId="urn:microsoft.com/office/officeart/2005/8/layout/venn1"/>
    <dgm:cxn modelId="{97C17C2E-DF0D-4FC4-B134-E08D9849E925}" type="presParOf" srcId="{F82AAAE4-BEBF-4B9D-B2B2-853A41F135B9}" destId="{F95159F6-3F33-48A2-912A-B1FBECF2A12E}" srcOrd="1" destOrd="0" presId="urn:microsoft.com/office/officeart/2005/8/layout/venn1"/>
    <dgm:cxn modelId="{785F2D32-5DAB-4FD8-89E0-EB42986C300A}" type="presParOf" srcId="{F82AAAE4-BEBF-4B9D-B2B2-853A41F135B9}" destId="{C14240DC-E2A6-4F36-A1FB-251E1136B629}" srcOrd="2" destOrd="0" presId="urn:microsoft.com/office/officeart/2005/8/layout/venn1"/>
    <dgm:cxn modelId="{47B82212-13F3-4ABA-A328-6188642BAF0F}" type="presParOf" srcId="{F82AAAE4-BEBF-4B9D-B2B2-853A41F135B9}" destId="{A8BD5C99-33EF-433E-856B-91DFBC783AAA}" srcOrd="3"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A47CE6-3322-480D-948C-2DFA7803D8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D7658E6-04C3-4F93-BEC6-F05895AA4B86}">
      <dgm:prSet/>
      <dgm:spPr/>
      <dgm:t>
        <a:bodyPr/>
        <a:lstStyle/>
        <a:p>
          <a:r>
            <a:rPr lang="en-US"/>
            <a:t>1100 Addiction Psychiatrists only</a:t>
          </a:r>
        </a:p>
      </dgm:t>
    </dgm:pt>
    <dgm:pt modelId="{B234D8A5-DD35-44C3-9151-B10F88FBC4F8}" type="parTrans" cxnId="{A38484B9-A2CB-45AC-A924-5E24518938E7}">
      <dgm:prSet/>
      <dgm:spPr/>
      <dgm:t>
        <a:bodyPr/>
        <a:lstStyle/>
        <a:p>
          <a:endParaRPr lang="en-US"/>
        </a:p>
      </dgm:t>
    </dgm:pt>
    <dgm:pt modelId="{E88A34CA-522C-4BBF-9C40-BBDBFD0A0501}" type="sibTrans" cxnId="{A38484B9-A2CB-45AC-A924-5E24518938E7}">
      <dgm:prSet/>
      <dgm:spPr/>
      <dgm:t>
        <a:bodyPr/>
        <a:lstStyle/>
        <a:p>
          <a:endParaRPr lang="en-US"/>
        </a:p>
      </dgm:t>
    </dgm:pt>
    <dgm:pt modelId="{4CE43F14-0C1D-4C68-99A1-683BE6C9C867}">
      <dgm:prSet/>
      <dgm:spPr/>
      <dgm:t>
        <a:bodyPr/>
        <a:lstStyle/>
        <a:p>
          <a:r>
            <a:rPr lang="en-US"/>
            <a:t>Significant comorbidity of SUD’s and mental illness (anxiety, depression, ADHD, psychosis,  suicide)</a:t>
          </a:r>
        </a:p>
      </dgm:t>
    </dgm:pt>
    <dgm:pt modelId="{5B05B425-7BAB-472F-B0FD-76C89203DA76}" type="parTrans" cxnId="{A7DDA6F5-31E7-459A-8442-08ED9204D52C}">
      <dgm:prSet/>
      <dgm:spPr/>
      <dgm:t>
        <a:bodyPr/>
        <a:lstStyle/>
        <a:p>
          <a:endParaRPr lang="en-US"/>
        </a:p>
      </dgm:t>
    </dgm:pt>
    <dgm:pt modelId="{65876E45-8CEF-4C5D-9774-0A9AA85E22B0}" type="sibTrans" cxnId="{A7DDA6F5-31E7-459A-8442-08ED9204D52C}">
      <dgm:prSet/>
      <dgm:spPr/>
      <dgm:t>
        <a:bodyPr/>
        <a:lstStyle/>
        <a:p>
          <a:endParaRPr lang="en-US"/>
        </a:p>
      </dgm:t>
    </dgm:pt>
    <dgm:pt modelId="{F7AFF546-6EDA-414F-9270-93BF11ED13F6}">
      <dgm:prSet/>
      <dgm:spPr/>
      <dgm:t>
        <a:bodyPr/>
        <a:lstStyle/>
        <a:p>
          <a:r>
            <a:rPr lang="en-US"/>
            <a:t>Psychiatrists are uniquely skilled as they can provide integrated mental health care and relapse prevention counselling</a:t>
          </a:r>
        </a:p>
      </dgm:t>
    </dgm:pt>
    <dgm:pt modelId="{F9D310FD-91A0-47D1-B296-EA123A2F5B6A}" type="parTrans" cxnId="{BDB13B3D-9F5B-43D9-927E-00B1A0D78A93}">
      <dgm:prSet/>
      <dgm:spPr/>
      <dgm:t>
        <a:bodyPr/>
        <a:lstStyle/>
        <a:p>
          <a:endParaRPr lang="en-US"/>
        </a:p>
      </dgm:t>
    </dgm:pt>
    <dgm:pt modelId="{E7E01D75-5F0F-4272-8B54-F914B3ADA5C2}" type="sibTrans" cxnId="{BDB13B3D-9F5B-43D9-927E-00B1A0D78A93}">
      <dgm:prSet/>
      <dgm:spPr/>
      <dgm:t>
        <a:bodyPr/>
        <a:lstStyle/>
        <a:p>
          <a:endParaRPr lang="en-US"/>
        </a:p>
      </dgm:t>
    </dgm:pt>
    <dgm:pt modelId="{B78DB2F9-0628-4B06-891B-D47CA3564E6B}">
      <dgm:prSet/>
      <dgm:spPr/>
      <dgm:t>
        <a:bodyPr/>
        <a:lstStyle/>
        <a:p>
          <a:r>
            <a:rPr lang="en-US" dirty="0"/>
            <a:t>Shift of buprenorphine prescribing to primary care (Psychiatrists 92.2% in 2003 to 32.8% by 2013)</a:t>
          </a:r>
        </a:p>
      </dgm:t>
    </dgm:pt>
    <dgm:pt modelId="{AC8AF6DA-9410-4C33-B589-C8C3C9912469}" type="parTrans" cxnId="{FA33D550-0D76-4740-A89E-1190118E2262}">
      <dgm:prSet/>
      <dgm:spPr/>
      <dgm:t>
        <a:bodyPr/>
        <a:lstStyle/>
        <a:p>
          <a:endParaRPr lang="en-US"/>
        </a:p>
      </dgm:t>
    </dgm:pt>
    <dgm:pt modelId="{BFB4560D-B34A-4CA2-B14D-B88C38255112}" type="sibTrans" cxnId="{FA33D550-0D76-4740-A89E-1190118E2262}">
      <dgm:prSet/>
      <dgm:spPr/>
      <dgm:t>
        <a:bodyPr/>
        <a:lstStyle/>
        <a:p>
          <a:endParaRPr lang="en-US"/>
        </a:p>
      </dgm:t>
    </dgm:pt>
    <dgm:pt modelId="{584A0285-8E68-4CA1-B213-D90B932690FC}">
      <dgm:prSet/>
      <dgm:spPr/>
      <dgm:t>
        <a:bodyPr/>
        <a:lstStyle/>
        <a:p>
          <a:r>
            <a:rPr lang="en-US"/>
            <a:t>General psychiatrists and mental health providers must own and integrate addiction treatments into their routine practice</a:t>
          </a:r>
        </a:p>
      </dgm:t>
    </dgm:pt>
    <dgm:pt modelId="{39371A8C-C961-4892-85B3-7735D59EA8E9}" type="parTrans" cxnId="{89D64583-E135-4838-A962-79FD8C52586D}">
      <dgm:prSet/>
      <dgm:spPr/>
      <dgm:t>
        <a:bodyPr/>
        <a:lstStyle/>
        <a:p>
          <a:endParaRPr lang="en-US"/>
        </a:p>
      </dgm:t>
    </dgm:pt>
    <dgm:pt modelId="{32565681-91FC-43EF-8A66-B4D7F2A2F1E7}" type="sibTrans" cxnId="{89D64583-E135-4838-A962-79FD8C52586D}">
      <dgm:prSet/>
      <dgm:spPr/>
      <dgm:t>
        <a:bodyPr/>
        <a:lstStyle/>
        <a:p>
          <a:endParaRPr lang="en-US"/>
        </a:p>
      </dgm:t>
    </dgm:pt>
    <dgm:pt modelId="{24B2CC16-2550-4416-9093-A9259D752812}">
      <dgm:prSet custT="1"/>
      <dgm:spPr/>
      <dgm:t>
        <a:bodyPr/>
        <a:lstStyle/>
        <a:p>
          <a:r>
            <a:rPr lang="en-US" sz="1200" dirty="0"/>
            <a:t>Ref: Muvvala et al, </a:t>
          </a:r>
          <a:r>
            <a:rPr lang="en-US" sz="1200" dirty="0" err="1"/>
            <a:t>JAMAPsych</a:t>
          </a:r>
          <a:r>
            <a:rPr lang="en-US" sz="1200" dirty="0"/>
            <a:t> 2018</a:t>
          </a:r>
        </a:p>
      </dgm:t>
    </dgm:pt>
    <dgm:pt modelId="{C2E53097-6808-4C0F-AC94-2EF1033D8DDB}" type="parTrans" cxnId="{91FD7D9D-417C-4131-94F4-7DDFB4165886}">
      <dgm:prSet/>
      <dgm:spPr/>
      <dgm:t>
        <a:bodyPr/>
        <a:lstStyle/>
        <a:p>
          <a:endParaRPr lang="en-US"/>
        </a:p>
      </dgm:t>
    </dgm:pt>
    <dgm:pt modelId="{CA068F20-21A5-4C51-A271-FA0E6FFA0156}" type="sibTrans" cxnId="{91FD7D9D-417C-4131-94F4-7DDFB4165886}">
      <dgm:prSet/>
      <dgm:spPr/>
      <dgm:t>
        <a:bodyPr/>
        <a:lstStyle/>
        <a:p>
          <a:endParaRPr lang="en-US"/>
        </a:p>
      </dgm:t>
    </dgm:pt>
    <dgm:pt modelId="{9864C0D4-32FD-F645-A37F-BE6565A3C1FB}" type="pres">
      <dgm:prSet presAssocID="{9CA47CE6-3322-480D-948C-2DFA7803D87E}" presName="linear" presStyleCnt="0">
        <dgm:presLayoutVars>
          <dgm:animLvl val="lvl"/>
          <dgm:resizeHandles val="exact"/>
        </dgm:presLayoutVars>
      </dgm:prSet>
      <dgm:spPr/>
    </dgm:pt>
    <dgm:pt modelId="{B1E9CCF7-B250-1347-AFA1-2E5FCF75C4F8}" type="pres">
      <dgm:prSet presAssocID="{CD7658E6-04C3-4F93-BEC6-F05895AA4B86}" presName="parentText" presStyleLbl="node1" presStyleIdx="0" presStyleCnt="6">
        <dgm:presLayoutVars>
          <dgm:chMax val="0"/>
          <dgm:bulletEnabled val="1"/>
        </dgm:presLayoutVars>
      </dgm:prSet>
      <dgm:spPr/>
    </dgm:pt>
    <dgm:pt modelId="{F2D0186C-5A7C-B440-8060-2E6DCCE4CC43}" type="pres">
      <dgm:prSet presAssocID="{E88A34CA-522C-4BBF-9C40-BBDBFD0A0501}" presName="spacer" presStyleCnt="0"/>
      <dgm:spPr/>
    </dgm:pt>
    <dgm:pt modelId="{C1E44EA6-652D-9044-B4D1-3D86E355655C}" type="pres">
      <dgm:prSet presAssocID="{4CE43F14-0C1D-4C68-99A1-683BE6C9C867}" presName="parentText" presStyleLbl="node1" presStyleIdx="1" presStyleCnt="6">
        <dgm:presLayoutVars>
          <dgm:chMax val="0"/>
          <dgm:bulletEnabled val="1"/>
        </dgm:presLayoutVars>
      </dgm:prSet>
      <dgm:spPr/>
    </dgm:pt>
    <dgm:pt modelId="{FE710585-035D-4446-A937-6EEFF1728A78}" type="pres">
      <dgm:prSet presAssocID="{65876E45-8CEF-4C5D-9774-0A9AA85E22B0}" presName="spacer" presStyleCnt="0"/>
      <dgm:spPr/>
    </dgm:pt>
    <dgm:pt modelId="{8D7C0980-23F5-BB40-8B82-96A5B76D91F7}" type="pres">
      <dgm:prSet presAssocID="{F7AFF546-6EDA-414F-9270-93BF11ED13F6}" presName="parentText" presStyleLbl="node1" presStyleIdx="2" presStyleCnt="6">
        <dgm:presLayoutVars>
          <dgm:chMax val="0"/>
          <dgm:bulletEnabled val="1"/>
        </dgm:presLayoutVars>
      </dgm:prSet>
      <dgm:spPr/>
    </dgm:pt>
    <dgm:pt modelId="{140FAC96-984A-1348-B282-FA01C78FED49}" type="pres">
      <dgm:prSet presAssocID="{E7E01D75-5F0F-4272-8B54-F914B3ADA5C2}" presName="spacer" presStyleCnt="0"/>
      <dgm:spPr/>
    </dgm:pt>
    <dgm:pt modelId="{991B3859-F0AB-294B-BE8B-0E18411AE7AC}" type="pres">
      <dgm:prSet presAssocID="{B78DB2F9-0628-4B06-891B-D47CA3564E6B}" presName="parentText" presStyleLbl="node1" presStyleIdx="3" presStyleCnt="6">
        <dgm:presLayoutVars>
          <dgm:chMax val="0"/>
          <dgm:bulletEnabled val="1"/>
        </dgm:presLayoutVars>
      </dgm:prSet>
      <dgm:spPr/>
    </dgm:pt>
    <dgm:pt modelId="{25861110-258B-654A-A5A4-51EF46968446}" type="pres">
      <dgm:prSet presAssocID="{BFB4560D-B34A-4CA2-B14D-B88C38255112}" presName="spacer" presStyleCnt="0"/>
      <dgm:spPr/>
    </dgm:pt>
    <dgm:pt modelId="{3E70BC60-7BF0-B844-BA71-8E5C763D0688}" type="pres">
      <dgm:prSet presAssocID="{584A0285-8E68-4CA1-B213-D90B932690FC}" presName="parentText" presStyleLbl="node1" presStyleIdx="4" presStyleCnt="6">
        <dgm:presLayoutVars>
          <dgm:chMax val="0"/>
          <dgm:bulletEnabled val="1"/>
        </dgm:presLayoutVars>
      </dgm:prSet>
      <dgm:spPr/>
    </dgm:pt>
    <dgm:pt modelId="{F632C6FB-9EBA-C94C-B9E9-AD6819712580}" type="pres">
      <dgm:prSet presAssocID="{32565681-91FC-43EF-8A66-B4D7F2A2F1E7}" presName="spacer" presStyleCnt="0"/>
      <dgm:spPr/>
    </dgm:pt>
    <dgm:pt modelId="{F796595A-29E0-CF4B-8954-8902974F91EA}" type="pres">
      <dgm:prSet presAssocID="{24B2CC16-2550-4416-9093-A9259D752812}" presName="parentText" presStyleLbl="node1" presStyleIdx="5" presStyleCnt="6" custLinFactY="95203" custLinFactNeighborX="814" custLinFactNeighborY="100000">
        <dgm:presLayoutVars>
          <dgm:chMax val="0"/>
          <dgm:bulletEnabled val="1"/>
        </dgm:presLayoutVars>
      </dgm:prSet>
      <dgm:spPr/>
    </dgm:pt>
  </dgm:ptLst>
  <dgm:cxnLst>
    <dgm:cxn modelId="{90242A0A-571D-3E4B-83C8-02373E1BB864}" type="presOf" srcId="{B78DB2F9-0628-4B06-891B-D47CA3564E6B}" destId="{991B3859-F0AB-294B-BE8B-0E18411AE7AC}" srcOrd="0" destOrd="0" presId="urn:microsoft.com/office/officeart/2005/8/layout/vList2"/>
    <dgm:cxn modelId="{4A25C72C-2D09-214B-A3FA-BE366F608FC8}" type="presOf" srcId="{9CA47CE6-3322-480D-948C-2DFA7803D87E}" destId="{9864C0D4-32FD-F645-A37F-BE6565A3C1FB}" srcOrd="0" destOrd="0" presId="urn:microsoft.com/office/officeart/2005/8/layout/vList2"/>
    <dgm:cxn modelId="{11C2273D-1C49-FB4C-80EC-F0569BD93680}" type="presOf" srcId="{F7AFF546-6EDA-414F-9270-93BF11ED13F6}" destId="{8D7C0980-23F5-BB40-8B82-96A5B76D91F7}" srcOrd="0" destOrd="0" presId="urn:microsoft.com/office/officeart/2005/8/layout/vList2"/>
    <dgm:cxn modelId="{BDB13B3D-9F5B-43D9-927E-00B1A0D78A93}" srcId="{9CA47CE6-3322-480D-948C-2DFA7803D87E}" destId="{F7AFF546-6EDA-414F-9270-93BF11ED13F6}" srcOrd="2" destOrd="0" parTransId="{F9D310FD-91A0-47D1-B296-EA123A2F5B6A}" sibTransId="{E7E01D75-5F0F-4272-8B54-F914B3ADA5C2}"/>
    <dgm:cxn modelId="{AC8A693F-78A5-3342-9D68-CE32544A0942}" type="presOf" srcId="{24B2CC16-2550-4416-9093-A9259D752812}" destId="{F796595A-29E0-CF4B-8954-8902974F91EA}" srcOrd="0" destOrd="0" presId="urn:microsoft.com/office/officeart/2005/8/layout/vList2"/>
    <dgm:cxn modelId="{FA33D550-0D76-4740-A89E-1190118E2262}" srcId="{9CA47CE6-3322-480D-948C-2DFA7803D87E}" destId="{B78DB2F9-0628-4B06-891B-D47CA3564E6B}" srcOrd="3" destOrd="0" parTransId="{AC8AF6DA-9410-4C33-B589-C8C3C9912469}" sibTransId="{BFB4560D-B34A-4CA2-B14D-B88C38255112}"/>
    <dgm:cxn modelId="{6B64F966-E37E-8B46-B9F2-E1BF9A405BEE}" type="presOf" srcId="{4CE43F14-0C1D-4C68-99A1-683BE6C9C867}" destId="{C1E44EA6-652D-9044-B4D1-3D86E355655C}" srcOrd="0" destOrd="0" presId="urn:microsoft.com/office/officeart/2005/8/layout/vList2"/>
    <dgm:cxn modelId="{7FF5A471-BDB6-E144-9E67-A32FFB823819}" type="presOf" srcId="{584A0285-8E68-4CA1-B213-D90B932690FC}" destId="{3E70BC60-7BF0-B844-BA71-8E5C763D0688}" srcOrd="0" destOrd="0" presId="urn:microsoft.com/office/officeart/2005/8/layout/vList2"/>
    <dgm:cxn modelId="{89D64583-E135-4838-A962-79FD8C52586D}" srcId="{9CA47CE6-3322-480D-948C-2DFA7803D87E}" destId="{584A0285-8E68-4CA1-B213-D90B932690FC}" srcOrd="4" destOrd="0" parTransId="{39371A8C-C961-4892-85B3-7735D59EA8E9}" sibTransId="{32565681-91FC-43EF-8A66-B4D7F2A2F1E7}"/>
    <dgm:cxn modelId="{91FD7D9D-417C-4131-94F4-7DDFB4165886}" srcId="{9CA47CE6-3322-480D-948C-2DFA7803D87E}" destId="{24B2CC16-2550-4416-9093-A9259D752812}" srcOrd="5" destOrd="0" parTransId="{C2E53097-6808-4C0F-AC94-2EF1033D8DDB}" sibTransId="{CA068F20-21A5-4C51-A271-FA0E6FFA0156}"/>
    <dgm:cxn modelId="{A38484B9-A2CB-45AC-A924-5E24518938E7}" srcId="{9CA47CE6-3322-480D-948C-2DFA7803D87E}" destId="{CD7658E6-04C3-4F93-BEC6-F05895AA4B86}" srcOrd="0" destOrd="0" parTransId="{B234D8A5-DD35-44C3-9151-B10F88FBC4F8}" sibTransId="{E88A34CA-522C-4BBF-9C40-BBDBFD0A0501}"/>
    <dgm:cxn modelId="{63DCFADF-DE5C-7444-B1BA-EE3BD9CC4BC9}" type="presOf" srcId="{CD7658E6-04C3-4F93-BEC6-F05895AA4B86}" destId="{B1E9CCF7-B250-1347-AFA1-2E5FCF75C4F8}" srcOrd="0" destOrd="0" presId="urn:microsoft.com/office/officeart/2005/8/layout/vList2"/>
    <dgm:cxn modelId="{A7DDA6F5-31E7-459A-8442-08ED9204D52C}" srcId="{9CA47CE6-3322-480D-948C-2DFA7803D87E}" destId="{4CE43F14-0C1D-4C68-99A1-683BE6C9C867}" srcOrd="1" destOrd="0" parTransId="{5B05B425-7BAB-472F-B0FD-76C89203DA76}" sibTransId="{65876E45-8CEF-4C5D-9774-0A9AA85E22B0}"/>
    <dgm:cxn modelId="{C62B12E2-15C4-494C-B927-A5E668BC1927}" type="presParOf" srcId="{9864C0D4-32FD-F645-A37F-BE6565A3C1FB}" destId="{B1E9CCF7-B250-1347-AFA1-2E5FCF75C4F8}" srcOrd="0" destOrd="0" presId="urn:microsoft.com/office/officeart/2005/8/layout/vList2"/>
    <dgm:cxn modelId="{247E60A2-9185-D04C-89D5-5E65CBE490A5}" type="presParOf" srcId="{9864C0D4-32FD-F645-A37F-BE6565A3C1FB}" destId="{F2D0186C-5A7C-B440-8060-2E6DCCE4CC43}" srcOrd="1" destOrd="0" presId="urn:microsoft.com/office/officeart/2005/8/layout/vList2"/>
    <dgm:cxn modelId="{CE87FFE3-5B74-E743-A046-3212D6D2B12E}" type="presParOf" srcId="{9864C0D4-32FD-F645-A37F-BE6565A3C1FB}" destId="{C1E44EA6-652D-9044-B4D1-3D86E355655C}" srcOrd="2" destOrd="0" presId="urn:microsoft.com/office/officeart/2005/8/layout/vList2"/>
    <dgm:cxn modelId="{DE4CF35F-FABA-394C-A8A4-FFAEB1CBAEEA}" type="presParOf" srcId="{9864C0D4-32FD-F645-A37F-BE6565A3C1FB}" destId="{FE710585-035D-4446-A937-6EEFF1728A78}" srcOrd="3" destOrd="0" presId="urn:microsoft.com/office/officeart/2005/8/layout/vList2"/>
    <dgm:cxn modelId="{E062AD16-D147-1442-A345-FCE8D512567A}" type="presParOf" srcId="{9864C0D4-32FD-F645-A37F-BE6565A3C1FB}" destId="{8D7C0980-23F5-BB40-8B82-96A5B76D91F7}" srcOrd="4" destOrd="0" presId="urn:microsoft.com/office/officeart/2005/8/layout/vList2"/>
    <dgm:cxn modelId="{D5E955C6-4219-784D-8389-A46229F33CF3}" type="presParOf" srcId="{9864C0D4-32FD-F645-A37F-BE6565A3C1FB}" destId="{140FAC96-984A-1348-B282-FA01C78FED49}" srcOrd="5" destOrd="0" presId="urn:microsoft.com/office/officeart/2005/8/layout/vList2"/>
    <dgm:cxn modelId="{32A5EE06-C2E9-974A-BAE8-67EB0F304CBE}" type="presParOf" srcId="{9864C0D4-32FD-F645-A37F-BE6565A3C1FB}" destId="{991B3859-F0AB-294B-BE8B-0E18411AE7AC}" srcOrd="6" destOrd="0" presId="urn:microsoft.com/office/officeart/2005/8/layout/vList2"/>
    <dgm:cxn modelId="{7F24E521-10A9-434A-AAD4-D36054DEF515}" type="presParOf" srcId="{9864C0D4-32FD-F645-A37F-BE6565A3C1FB}" destId="{25861110-258B-654A-A5A4-51EF46968446}" srcOrd="7" destOrd="0" presId="urn:microsoft.com/office/officeart/2005/8/layout/vList2"/>
    <dgm:cxn modelId="{B9DC806D-97B4-B249-9596-630C0C345D18}" type="presParOf" srcId="{9864C0D4-32FD-F645-A37F-BE6565A3C1FB}" destId="{3E70BC60-7BF0-B844-BA71-8E5C763D0688}" srcOrd="8" destOrd="0" presId="urn:microsoft.com/office/officeart/2005/8/layout/vList2"/>
    <dgm:cxn modelId="{84E8F2A8-C553-8D40-AA11-9A7E9B7A18B8}" type="presParOf" srcId="{9864C0D4-32FD-F645-A37F-BE6565A3C1FB}" destId="{F632C6FB-9EBA-C94C-B9E9-AD6819712580}" srcOrd="9" destOrd="0" presId="urn:microsoft.com/office/officeart/2005/8/layout/vList2"/>
    <dgm:cxn modelId="{0BB6E913-18D5-AF4F-A172-798F494A72F3}" type="presParOf" srcId="{9864C0D4-32FD-F645-A37F-BE6565A3C1FB}" destId="{F796595A-29E0-CF4B-8954-8902974F91E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B6C3CC-CE79-49E7-A91B-03F8C10BFD8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0886F68-CC46-4CB5-9679-0DB7DC8E4A6A}">
      <dgm:prSet/>
      <dgm:spPr/>
      <dgm:t>
        <a:bodyPr/>
        <a:lstStyle/>
        <a:p>
          <a:r>
            <a:rPr lang="en-US"/>
            <a:t>Prevention</a:t>
          </a:r>
        </a:p>
      </dgm:t>
    </dgm:pt>
    <dgm:pt modelId="{93CF550C-437D-4B9D-88DF-F6C1BC09A762}" type="parTrans" cxnId="{81B4101A-AE6D-45DA-A727-89BF6E0F1EF2}">
      <dgm:prSet/>
      <dgm:spPr/>
      <dgm:t>
        <a:bodyPr/>
        <a:lstStyle/>
        <a:p>
          <a:endParaRPr lang="en-US"/>
        </a:p>
      </dgm:t>
    </dgm:pt>
    <dgm:pt modelId="{7DD55336-ACD5-476D-9768-5D4D8459A0CD}" type="sibTrans" cxnId="{81B4101A-AE6D-45DA-A727-89BF6E0F1EF2}">
      <dgm:prSet/>
      <dgm:spPr/>
      <dgm:t>
        <a:bodyPr/>
        <a:lstStyle/>
        <a:p>
          <a:endParaRPr lang="en-US"/>
        </a:p>
      </dgm:t>
    </dgm:pt>
    <dgm:pt modelId="{6E57EE53-6E2F-47D7-927D-40FE6578DECC}">
      <dgm:prSet/>
      <dgm:spPr/>
      <dgm:t>
        <a:bodyPr/>
        <a:lstStyle/>
        <a:p>
          <a:r>
            <a:rPr lang="en-US" dirty="0"/>
            <a:t>Screening/ SBIRT</a:t>
          </a:r>
        </a:p>
      </dgm:t>
    </dgm:pt>
    <dgm:pt modelId="{6A08ED41-B5AA-43B0-8C4D-1666B90B0007}" type="parTrans" cxnId="{2D24F146-E76F-4970-B3FA-8BCD46C465B9}">
      <dgm:prSet/>
      <dgm:spPr/>
      <dgm:t>
        <a:bodyPr/>
        <a:lstStyle/>
        <a:p>
          <a:endParaRPr lang="en-US"/>
        </a:p>
      </dgm:t>
    </dgm:pt>
    <dgm:pt modelId="{68811C4E-F200-4F09-B852-AA61C9B85E05}" type="sibTrans" cxnId="{2D24F146-E76F-4970-B3FA-8BCD46C465B9}">
      <dgm:prSet/>
      <dgm:spPr/>
      <dgm:t>
        <a:bodyPr/>
        <a:lstStyle/>
        <a:p>
          <a:endParaRPr lang="en-US"/>
        </a:p>
      </dgm:t>
    </dgm:pt>
    <dgm:pt modelId="{D742CB4F-6566-4771-A77A-6C6E504B5A8F}">
      <dgm:prSet/>
      <dgm:spPr/>
      <dgm:t>
        <a:bodyPr/>
        <a:lstStyle/>
        <a:p>
          <a:r>
            <a:rPr lang="en-US" dirty="0"/>
            <a:t>Medications for Treatment</a:t>
          </a:r>
        </a:p>
      </dgm:t>
    </dgm:pt>
    <dgm:pt modelId="{9680C490-262A-4921-B505-3808A9355D03}" type="parTrans" cxnId="{7077D21F-34B2-4D2E-8320-BBDCD5B94C6B}">
      <dgm:prSet/>
      <dgm:spPr/>
      <dgm:t>
        <a:bodyPr/>
        <a:lstStyle/>
        <a:p>
          <a:endParaRPr lang="en-US"/>
        </a:p>
      </dgm:t>
    </dgm:pt>
    <dgm:pt modelId="{47C83B97-7889-4A71-B4BD-C4631B53311C}" type="sibTrans" cxnId="{7077D21F-34B2-4D2E-8320-BBDCD5B94C6B}">
      <dgm:prSet/>
      <dgm:spPr/>
      <dgm:t>
        <a:bodyPr/>
        <a:lstStyle/>
        <a:p>
          <a:endParaRPr lang="en-US"/>
        </a:p>
      </dgm:t>
    </dgm:pt>
    <dgm:pt modelId="{753E56DC-C8F3-4DBB-B982-6D628EAF4192}">
      <dgm:prSet/>
      <dgm:spPr/>
      <dgm:t>
        <a:bodyPr/>
        <a:lstStyle/>
        <a:p>
          <a:r>
            <a:rPr lang="en-US" dirty="0"/>
            <a:t>Harm reduction/ Overdose education</a:t>
          </a:r>
        </a:p>
      </dgm:t>
    </dgm:pt>
    <dgm:pt modelId="{67E7A107-DB0D-478F-A267-EB932004DF99}" type="parTrans" cxnId="{E110D07F-536C-4A09-87F1-DEDF4B9F540E}">
      <dgm:prSet/>
      <dgm:spPr/>
      <dgm:t>
        <a:bodyPr/>
        <a:lstStyle/>
        <a:p>
          <a:endParaRPr lang="en-US"/>
        </a:p>
      </dgm:t>
    </dgm:pt>
    <dgm:pt modelId="{D4862569-35C7-433C-975A-651AE8ACC561}" type="sibTrans" cxnId="{E110D07F-536C-4A09-87F1-DEDF4B9F540E}">
      <dgm:prSet/>
      <dgm:spPr/>
      <dgm:t>
        <a:bodyPr/>
        <a:lstStyle/>
        <a:p>
          <a:endParaRPr lang="en-US"/>
        </a:p>
      </dgm:t>
    </dgm:pt>
    <dgm:pt modelId="{7499D848-6639-477C-A0DA-7DC91676BD3F}">
      <dgm:prSet/>
      <dgm:spPr/>
      <dgm:t>
        <a:bodyPr/>
        <a:lstStyle/>
        <a:p>
          <a:r>
            <a:rPr lang="en-US" dirty="0"/>
            <a:t>Multidisciplinary Collaboration</a:t>
          </a:r>
        </a:p>
      </dgm:t>
    </dgm:pt>
    <dgm:pt modelId="{59A5251C-8754-4645-9892-41AE9CC28F4C}" type="parTrans" cxnId="{1A65A7E3-5DA2-4734-80DE-1203F4BDFF62}">
      <dgm:prSet/>
      <dgm:spPr/>
      <dgm:t>
        <a:bodyPr/>
        <a:lstStyle/>
        <a:p>
          <a:endParaRPr lang="en-US"/>
        </a:p>
      </dgm:t>
    </dgm:pt>
    <dgm:pt modelId="{74FC5C53-6020-481E-9EED-342031131509}" type="sibTrans" cxnId="{1A65A7E3-5DA2-4734-80DE-1203F4BDFF62}">
      <dgm:prSet/>
      <dgm:spPr/>
      <dgm:t>
        <a:bodyPr/>
        <a:lstStyle/>
        <a:p>
          <a:endParaRPr lang="en-US"/>
        </a:p>
      </dgm:t>
    </dgm:pt>
    <dgm:pt modelId="{260824A8-73E2-4A75-9D51-0C55B03AFC9C}">
      <dgm:prSet/>
      <dgm:spPr/>
      <dgm:t>
        <a:bodyPr/>
        <a:lstStyle/>
        <a:p>
          <a:r>
            <a:rPr lang="en-US" dirty="0"/>
            <a:t>Preventing infections (Education regarding safe use, needle exchange programs)</a:t>
          </a:r>
        </a:p>
      </dgm:t>
    </dgm:pt>
    <dgm:pt modelId="{8E4BC75D-A258-4071-95B8-A0BBF341365F}" type="parTrans" cxnId="{51B7C340-D019-48BE-80AE-3D76B9AF9A02}">
      <dgm:prSet/>
      <dgm:spPr/>
      <dgm:t>
        <a:bodyPr/>
        <a:lstStyle/>
        <a:p>
          <a:endParaRPr lang="en-US"/>
        </a:p>
      </dgm:t>
    </dgm:pt>
    <dgm:pt modelId="{8123B9F1-B1B2-42DB-B522-481CAE3FA128}" type="sibTrans" cxnId="{51B7C340-D019-48BE-80AE-3D76B9AF9A02}">
      <dgm:prSet/>
      <dgm:spPr/>
      <dgm:t>
        <a:bodyPr/>
        <a:lstStyle/>
        <a:p>
          <a:endParaRPr lang="en-US"/>
        </a:p>
      </dgm:t>
    </dgm:pt>
    <dgm:pt modelId="{17C47E93-CB0C-463C-976D-EC27D60EE95E}">
      <dgm:prSet/>
      <dgm:spPr/>
      <dgm:t>
        <a:bodyPr/>
        <a:lstStyle/>
        <a:p>
          <a:r>
            <a:rPr lang="en-US" dirty="0"/>
            <a:t>Special populations</a:t>
          </a:r>
        </a:p>
      </dgm:t>
    </dgm:pt>
    <dgm:pt modelId="{EA8A4D1E-DA86-4240-8F00-511FCB3C5943}" type="parTrans" cxnId="{16CD499E-7381-4F41-914F-6C2AB0F9067F}">
      <dgm:prSet/>
      <dgm:spPr/>
      <dgm:t>
        <a:bodyPr/>
        <a:lstStyle/>
        <a:p>
          <a:endParaRPr lang="en-US"/>
        </a:p>
      </dgm:t>
    </dgm:pt>
    <dgm:pt modelId="{E01CC3DC-DC10-42A9-B0DE-3D91D91D7403}" type="sibTrans" cxnId="{16CD499E-7381-4F41-914F-6C2AB0F9067F}">
      <dgm:prSet/>
      <dgm:spPr/>
      <dgm:t>
        <a:bodyPr/>
        <a:lstStyle/>
        <a:p>
          <a:endParaRPr lang="en-US"/>
        </a:p>
      </dgm:t>
    </dgm:pt>
    <dgm:pt modelId="{A8AB58BD-B623-4BFF-BAF7-74CDA672DDFC}">
      <dgm:prSet/>
      <dgm:spPr/>
      <dgm:t>
        <a:bodyPr/>
        <a:lstStyle/>
        <a:p>
          <a:r>
            <a:rPr lang="en-US"/>
            <a:t>Medical comorbidities</a:t>
          </a:r>
        </a:p>
      </dgm:t>
    </dgm:pt>
    <dgm:pt modelId="{CC586CF8-54AB-4F22-84F4-6818E8069895}" type="parTrans" cxnId="{98043655-D246-4F94-B574-CF9B3FFCC2F2}">
      <dgm:prSet/>
      <dgm:spPr/>
      <dgm:t>
        <a:bodyPr/>
        <a:lstStyle/>
        <a:p>
          <a:endParaRPr lang="en-US"/>
        </a:p>
      </dgm:t>
    </dgm:pt>
    <dgm:pt modelId="{AD92F342-CC67-455F-87ED-2E5DF13C2668}" type="sibTrans" cxnId="{98043655-D246-4F94-B574-CF9B3FFCC2F2}">
      <dgm:prSet/>
      <dgm:spPr/>
      <dgm:t>
        <a:bodyPr/>
        <a:lstStyle/>
        <a:p>
          <a:endParaRPr lang="en-US"/>
        </a:p>
      </dgm:t>
    </dgm:pt>
    <dgm:pt modelId="{286BA3EE-E1A8-46A1-BFE2-6BCDFEDF37CD}">
      <dgm:prSet/>
      <dgm:spPr/>
      <dgm:t>
        <a:bodyPr/>
        <a:lstStyle/>
        <a:p>
          <a:r>
            <a:rPr lang="en-US" dirty="0"/>
            <a:t> Training and education (PCSS-MAT</a:t>
          </a:r>
        </a:p>
      </dgm:t>
    </dgm:pt>
    <dgm:pt modelId="{ED461D1A-8313-4B0B-A010-7307F206B6EF}" type="parTrans" cxnId="{B382AE23-C55F-4E9B-9EDD-BC6030C7B76F}">
      <dgm:prSet/>
      <dgm:spPr/>
      <dgm:t>
        <a:bodyPr/>
        <a:lstStyle/>
        <a:p>
          <a:endParaRPr lang="en-US"/>
        </a:p>
      </dgm:t>
    </dgm:pt>
    <dgm:pt modelId="{88EEC1E1-9646-4D1A-AF19-E948CF62D209}" type="sibTrans" cxnId="{B382AE23-C55F-4E9B-9EDD-BC6030C7B76F}">
      <dgm:prSet/>
      <dgm:spPr/>
      <dgm:t>
        <a:bodyPr/>
        <a:lstStyle/>
        <a:p>
          <a:endParaRPr lang="en-US"/>
        </a:p>
      </dgm:t>
    </dgm:pt>
    <dgm:pt modelId="{5AD43B7C-F44D-9C4C-8970-34F1562F9F6A}" type="pres">
      <dgm:prSet presAssocID="{D1B6C3CC-CE79-49E7-A91B-03F8C10BFD80}" presName="diagram" presStyleCnt="0">
        <dgm:presLayoutVars>
          <dgm:dir/>
          <dgm:resizeHandles val="exact"/>
        </dgm:presLayoutVars>
      </dgm:prSet>
      <dgm:spPr/>
    </dgm:pt>
    <dgm:pt modelId="{C2615BE8-AEBD-0A44-9AFC-17469647FA14}" type="pres">
      <dgm:prSet presAssocID="{70886F68-CC46-4CB5-9679-0DB7DC8E4A6A}" presName="node" presStyleLbl="node1" presStyleIdx="0" presStyleCnt="9">
        <dgm:presLayoutVars>
          <dgm:bulletEnabled val="1"/>
        </dgm:presLayoutVars>
      </dgm:prSet>
      <dgm:spPr/>
    </dgm:pt>
    <dgm:pt modelId="{FC2ED164-D1B9-754F-B849-599D68AAF772}" type="pres">
      <dgm:prSet presAssocID="{7DD55336-ACD5-476D-9768-5D4D8459A0CD}" presName="sibTrans" presStyleCnt="0"/>
      <dgm:spPr/>
    </dgm:pt>
    <dgm:pt modelId="{5EE057AF-927A-EB4F-9582-778E8EFB5CEF}" type="pres">
      <dgm:prSet presAssocID="{6E57EE53-6E2F-47D7-927D-40FE6578DECC}" presName="node" presStyleLbl="node1" presStyleIdx="1" presStyleCnt="9">
        <dgm:presLayoutVars>
          <dgm:bulletEnabled val="1"/>
        </dgm:presLayoutVars>
      </dgm:prSet>
      <dgm:spPr/>
    </dgm:pt>
    <dgm:pt modelId="{E8FAD2D7-CA54-654A-A780-67BD868B7B8B}" type="pres">
      <dgm:prSet presAssocID="{68811C4E-F200-4F09-B852-AA61C9B85E05}" presName="sibTrans" presStyleCnt="0"/>
      <dgm:spPr/>
    </dgm:pt>
    <dgm:pt modelId="{B6513FEC-F117-9B43-A767-753BC87DB220}" type="pres">
      <dgm:prSet presAssocID="{D742CB4F-6566-4771-A77A-6C6E504B5A8F}" presName="node" presStyleLbl="node1" presStyleIdx="2" presStyleCnt="9">
        <dgm:presLayoutVars>
          <dgm:bulletEnabled val="1"/>
        </dgm:presLayoutVars>
      </dgm:prSet>
      <dgm:spPr/>
    </dgm:pt>
    <dgm:pt modelId="{719A68FA-4E94-3045-94D1-6D0EA1C11F85}" type="pres">
      <dgm:prSet presAssocID="{47C83B97-7889-4A71-B4BD-C4631B53311C}" presName="sibTrans" presStyleCnt="0"/>
      <dgm:spPr/>
    </dgm:pt>
    <dgm:pt modelId="{A73C16BB-C3B3-474F-BB4B-94B0EC4F799C}" type="pres">
      <dgm:prSet presAssocID="{753E56DC-C8F3-4DBB-B982-6D628EAF4192}" presName="node" presStyleLbl="node1" presStyleIdx="3" presStyleCnt="9">
        <dgm:presLayoutVars>
          <dgm:bulletEnabled val="1"/>
        </dgm:presLayoutVars>
      </dgm:prSet>
      <dgm:spPr/>
    </dgm:pt>
    <dgm:pt modelId="{50CB27D5-8E7F-CB45-9DDF-9030F6F3B703}" type="pres">
      <dgm:prSet presAssocID="{D4862569-35C7-433C-975A-651AE8ACC561}" presName="sibTrans" presStyleCnt="0"/>
      <dgm:spPr/>
    </dgm:pt>
    <dgm:pt modelId="{D66FEC12-55CB-C842-9814-C08BD0A2B7D6}" type="pres">
      <dgm:prSet presAssocID="{7499D848-6639-477C-A0DA-7DC91676BD3F}" presName="node" presStyleLbl="node1" presStyleIdx="4" presStyleCnt="9">
        <dgm:presLayoutVars>
          <dgm:bulletEnabled val="1"/>
        </dgm:presLayoutVars>
      </dgm:prSet>
      <dgm:spPr/>
    </dgm:pt>
    <dgm:pt modelId="{14E65345-C8BF-964B-9045-1529E8BEC918}" type="pres">
      <dgm:prSet presAssocID="{74FC5C53-6020-481E-9EED-342031131509}" presName="sibTrans" presStyleCnt="0"/>
      <dgm:spPr/>
    </dgm:pt>
    <dgm:pt modelId="{17CC794A-EE96-EE46-B004-3B7FF7DE4405}" type="pres">
      <dgm:prSet presAssocID="{260824A8-73E2-4A75-9D51-0C55B03AFC9C}" presName="node" presStyleLbl="node1" presStyleIdx="5" presStyleCnt="9">
        <dgm:presLayoutVars>
          <dgm:bulletEnabled val="1"/>
        </dgm:presLayoutVars>
      </dgm:prSet>
      <dgm:spPr/>
    </dgm:pt>
    <dgm:pt modelId="{73778EEF-2C5C-424C-B6EB-FCACEB8C1052}" type="pres">
      <dgm:prSet presAssocID="{8123B9F1-B1B2-42DB-B522-481CAE3FA128}" presName="sibTrans" presStyleCnt="0"/>
      <dgm:spPr/>
    </dgm:pt>
    <dgm:pt modelId="{CC1B89C9-2069-884C-A949-957C55C1F1BC}" type="pres">
      <dgm:prSet presAssocID="{17C47E93-CB0C-463C-976D-EC27D60EE95E}" presName="node" presStyleLbl="node1" presStyleIdx="6" presStyleCnt="9">
        <dgm:presLayoutVars>
          <dgm:bulletEnabled val="1"/>
        </dgm:presLayoutVars>
      </dgm:prSet>
      <dgm:spPr/>
    </dgm:pt>
    <dgm:pt modelId="{4D95B459-B181-0A42-8C38-6C09CD94C61F}" type="pres">
      <dgm:prSet presAssocID="{E01CC3DC-DC10-42A9-B0DE-3D91D91D7403}" presName="sibTrans" presStyleCnt="0"/>
      <dgm:spPr/>
    </dgm:pt>
    <dgm:pt modelId="{EF29218B-BE0E-A147-AD28-4AE0C7BC480D}" type="pres">
      <dgm:prSet presAssocID="{A8AB58BD-B623-4BFF-BAF7-74CDA672DDFC}" presName="node" presStyleLbl="node1" presStyleIdx="7" presStyleCnt="9">
        <dgm:presLayoutVars>
          <dgm:bulletEnabled val="1"/>
        </dgm:presLayoutVars>
      </dgm:prSet>
      <dgm:spPr/>
    </dgm:pt>
    <dgm:pt modelId="{C6BD5C67-F6D9-3143-9430-93E8896B9268}" type="pres">
      <dgm:prSet presAssocID="{AD92F342-CC67-455F-87ED-2E5DF13C2668}" presName="sibTrans" presStyleCnt="0"/>
      <dgm:spPr/>
    </dgm:pt>
    <dgm:pt modelId="{2852A3E8-8C31-AE45-A6C4-C417F8B4DA50}" type="pres">
      <dgm:prSet presAssocID="{286BA3EE-E1A8-46A1-BFE2-6BCDFEDF37CD}" presName="node" presStyleLbl="node1" presStyleIdx="8" presStyleCnt="9">
        <dgm:presLayoutVars>
          <dgm:bulletEnabled val="1"/>
        </dgm:presLayoutVars>
      </dgm:prSet>
      <dgm:spPr/>
    </dgm:pt>
  </dgm:ptLst>
  <dgm:cxnLst>
    <dgm:cxn modelId="{81B4101A-AE6D-45DA-A727-89BF6E0F1EF2}" srcId="{D1B6C3CC-CE79-49E7-A91B-03F8C10BFD80}" destId="{70886F68-CC46-4CB5-9679-0DB7DC8E4A6A}" srcOrd="0" destOrd="0" parTransId="{93CF550C-437D-4B9D-88DF-F6C1BC09A762}" sibTransId="{7DD55336-ACD5-476D-9768-5D4D8459A0CD}"/>
    <dgm:cxn modelId="{7077D21F-34B2-4D2E-8320-BBDCD5B94C6B}" srcId="{D1B6C3CC-CE79-49E7-A91B-03F8C10BFD80}" destId="{D742CB4F-6566-4771-A77A-6C6E504B5A8F}" srcOrd="2" destOrd="0" parTransId="{9680C490-262A-4921-B505-3808A9355D03}" sibTransId="{47C83B97-7889-4A71-B4BD-C4631B53311C}"/>
    <dgm:cxn modelId="{B382AE23-C55F-4E9B-9EDD-BC6030C7B76F}" srcId="{D1B6C3CC-CE79-49E7-A91B-03F8C10BFD80}" destId="{286BA3EE-E1A8-46A1-BFE2-6BCDFEDF37CD}" srcOrd="8" destOrd="0" parTransId="{ED461D1A-8313-4B0B-A010-7307F206B6EF}" sibTransId="{88EEC1E1-9646-4D1A-AF19-E948CF62D209}"/>
    <dgm:cxn modelId="{9F714927-B1B9-F042-A3A5-EAE44A01FC86}" type="presOf" srcId="{D1B6C3CC-CE79-49E7-A91B-03F8C10BFD80}" destId="{5AD43B7C-F44D-9C4C-8970-34F1562F9F6A}" srcOrd="0" destOrd="0" presId="urn:microsoft.com/office/officeart/2005/8/layout/default"/>
    <dgm:cxn modelId="{6745CE3B-9418-CA40-BD7D-0390566C5048}" type="presOf" srcId="{70886F68-CC46-4CB5-9679-0DB7DC8E4A6A}" destId="{C2615BE8-AEBD-0A44-9AFC-17469647FA14}" srcOrd="0" destOrd="0" presId="urn:microsoft.com/office/officeart/2005/8/layout/default"/>
    <dgm:cxn modelId="{51B7C340-D019-48BE-80AE-3D76B9AF9A02}" srcId="{D1B6C3CC-CE79-49E7-A91B-03F8C10BFD80}" destId="{260824A8-73E2-4A75-9D51-0C55B03AFC9C}" srcOrd="5" destOrd="0" parTransId="{8E4BC75D-A258-4071-95B8-A0BBF341365F}" sibTransId="{8123B9F1-B1B2-42DB-B522-481CAE3FA128}"/>
    <dgm:cxn modelId="{2D24F146-E76F-4970-B3FA-8BCD46C465B9}" srcId="{D1B6C3CC-CE79-49E7-A91B-03F8C10BFD80}" destId="{6E57EE53-6E2F-47D7-927D-40FE6578DECC}" srcOrd="1" destOrd="0" parTransId="{6A08ED41-B5AA-43B0-8C4D-1666B90B0007}" sibTransId="{68811C4E-F200-4F09-B852-AA61C9B85E05}"/>
    <dgm:cxn modelId="{98043655-D246-4F94-B574-CF9B3FFCC2F2}" srcId="{D1B6C3CC-CE79-49E7-A91B-03F8C10BFD80}" destId="{A8AB58BD-B623-4BFF-BAF7-74CDA672DDFC}" srcOrd="7" destOrd="0" parTransId="{CC586CF8-54AB-4F22-84F4-6818E8069895}" sibTransId="{AD92F342-CC67-455F-87ED-2E5DF13C2668}"/>
    <dgm:cxn modelId="{7E65E871-263D-3C4F-813E-2BD40C3FF7DC}" type="presOf" srcId="{17C47E93-CB0C-463C-976D-EC27D60EE95E}" destId="{CC1B89C9-2069-884C-A949-957C55C1F1BC}" srcOrd="0" destOrd="0" presId="urn:microsoft.com/office/officeart/2005/8/layout/default"/>
    <dgm:cxn modelId="{E110D07F-536C-4A09-87F1-DEDF4B9F540E}" srcId="{D1B6C3CC-CE79-49E7-A91B-03F8C10BFD80}" destId="{753E56DC-C8F3-4DBB-B982-6D628EAF4192}" srcOrd="3" destOrd="0" parTransId="{67E7A107-DB0D-478F-A267-EB932004DF99}" sibTransId="{D4862569-35C7-433C-975A-651AE8ACC561}"/>
    <dgm:cxn modelId="{32491890-47CD-4A4F-BDEE-5207895D78AF}" type="presOf" srcId="{D742CB4F-6566-4771-A77A-6C6E504B5A8F}" destId="{B6513FEC-F117-9B43-A767-753BC87DB220}" srcOrd="0" destOrd="0" presId="urn:microsoft.com/office/officeart/2005/8/layout/default"/>
    <dgm:cxn modelId="{66F3DE9A-191E-9A4F-BD50-69D8D7C9C04D}" type="presOf" srcId="{7499D848-6639-477C-A0DA-7DC91676BD3F}" destId="{D66FEC12-55CB-C842-9814-C08BD0A2B7D6}" srcOrd="0" destOrd="0" presId="urn:microsoft.com/office/officeart/2005/8/layout/default"/>
    <dgm:cxn modelId="{16CD499E-7381-4F41-914F-6C2AB0F9067F}" srcId="{D1B6C3CC-CE79-49E7-A91B-03F8C10BFD80}" destId="{17C47E93-CB0C-463C-976D-EC27D60EE95E}" srcOrd="6" destOrd="0" parTransId="{EA8A4D1E-DA86-4240-8F00-511FCB3C5943}" sibTransId="{E01CC3DC-DC10-42A9-B0DE-3D91D91D7403}"/>
    <dgm:cxn modelId="{5849D3B2-C667-5040-98AD-D2BEBFF60C93}" type="presOf" srcId="{286BA3EE-E1A8-46A1-BFE2-6BCDFEDF37CD}" destId="{2852A3E8-8C31-AE45-A6C4-C417F8B4DA50}" srcOrd="0" destOrd="0" presId="urn:microsoft.com/office/officeart/2005/8/layout/default"/>
    <dgm:cxn modelId="{4834A4B6-69C9-6649-8E3C-F628F069104B}" type="presOf" srcId="{6E57EE53-6E2F-47D7-927D-40FE6578DECC}" destId="{5EE057AF-927A-EB4F-9582-778E8EFB5CEF}" srcOrd="0" destOrd="0" presId="urn:microsoft.com/office/officeart/2005/8/layout/default"/>
    <dgm:cxn modelId="{BB2B0DD0-E363-264E-8CC3-2F1C20812177}" type="presOf" srcId="{753E56DC-C8F3-4DBB-B982-6D628EAF4192}" destId="{A73C16BB-C3B3-474F-BB4B-94B0EC4F799C}" srcOrd="0" destOrd="0" presId="urn:microsoft.com/office/officeart/2005/8/layout/default"/>
    <dgm:cxn modelId="{EF5135DD-90D0-5D48-9877-40E85F415051}" type="presOf" srcId="{260824A8-73E2-4A75-9D51-0C55B03AFC9C}" destId="{17CC794A-EE96-EE46-B004-3B7FF7DE4405}" srcOrd="0" destOrd="0" presId="urn:microsoft.com/office/officeart/2005/8/layout/default"/>
    <dgm:cxn modelId="{1A65A7E3-5DA2-4734-80DE-1203F4BDFF62}" srcId="{D1B6C3CC-CE79-49E7-A91B-03F8C10BFD80}" destId="{7499D848-6639-477C-A0DA-7DC91676BD3F}" srcOrd="4" destOrd="0" parTransId="{59A5251C-8754-4645-9892-41AE9CC28F4C}" sibTransId="{74FC5C53-6020-481E-9EED-342031131509}"/>
    <dgm:cxn modelId="{32E33AEB-C089-7C46-AA7B-25443A6C889D}" type="presOf" srcId="{A8AB58BD-B623-4BFF-BAF7-74CDA672DDFC}" destId="{EF29218B-BE0E-A147-AD28-4AE0C7BC480D}" srcOrd="0" destOrd="0" presId="urn:microsoft.com/office/officeart/2005/8/layout/default"/>
    <dgm:cxn modelId="{0449DA89-4DDA-A94E-9193-BE8C1AA92B55}" type="presParOf" srcId="{5AD43B7C-F44D-9C4C-8970-34F1562F9F6A}" destId="{C2615BE8-AEBD-0A44-9AFC-17469647FA14}" srcOrd="0" destOrd="0" presId="urn:microsoft.com/office/officeart/2005/8/layout/default"/>
    <dgm:cxn modelId="{B0CA097C-C238-0947-A315-FA2689C14A45}" type="presParOf" srcId="{5AD43B7C-F44D-9C4C-8970-34F1562F9F6A}" destId="{FC2ED164-D1B9-754F-B849-599D68AAF772}" srcOrd="1" destOrd="0" presId="urn:microsoft.com/office/officeart/2005/8/layout/default"/>
    <dgm:cxn modelId="{DD2741BD-F368-7247-8A28-A126F717CCB2}" type="presParOf" srcId="{5AD43B7C-F44D-9C4C-8970-34F1562F9F6A}" destId="{5EE057AF-927A-EB4F-9582-778E8EFB5CEF}" srcOrd="2" destOrd="0" presId="urn:microsoft.com/office/officeart/2005/8/layout/default"/>
    <dgm:cxn modelId="{D178EE94-4919-8046-BA21-F3C322B1E00D}" type="presParOf" srcId="{5AD43B7C-F44D-9C4C-8970-34F1562F9F6A}" destId="{E8FAD2D7-CA54-654A-A780-67BD868B7B8B}" srcOrd="3" destOrd="0" presId="urn:microsoft.com/office/officeart/2005/8/layout/default"/>
    <dgm:cxn modelId="{BE0C2557-528B-B441-A6AB-404000841BAD}" type="presParOf" srcId="{5AD43B7C-F44D-9C4C-8970-34F1562F9F6A}" destId="{B6513FEC-F117-9B43-A767-753BC87DB220}" srcOrd="4" destOrd="0" presId="urn:microsoft.com/office/officeart/2005/8/layout/default"/>
    <dgm:cxn modelId="{5D3D5CC0-CEA0-9B42-B722-280E975A03DD}" type="presParOf" srcId="{5AD43B7C-F44D-9C4C-8970-34F1562F9F6A}" destId="{719A68FA-4E94-3045-94D1-6D0EA1C11F85}" srcOrd="5" destOrd="0" presId="urn:microsoft.com/office/officeart/2005/8/layout/default"/>
    <dgm:cxn modelId="{D7D05629-8533-BB46-8915-9764F122488A}" type="presParOf" srcId="{5AD43B7C-F44D-9C4C-8970-34F1562F9F6A}" destId="{A73C16BB-C3B3-474F-BB4B-94B0EC4F799C}" srcOrd="6" destOrd="0" presId="urn:microsoft.com/office/officeart/2005/8/layout/default"/>
    <dgm:cxn modelId="{D3CF8C30-1092-1D44-919A-1D75CF65349E}" type="presParOf" srcId="{5AD43B7C-F44D-9C4C-8970-34F1562F9F6A}" destId="{50CB27D5-8E7F-CB45-9DDF-9030F6F3B703}" srcOrd="7" destOrd="0" presId="urn:microsoft.com/office/officeart/2005/8/layout/default"/>
    <dgm:cxn modelId="{9CAA3DA7-A1B9-6B4D-BCEA-2AE48603C603}" type="presParOf" srcId="{5AD43B7C-F44D-9C4C-8970-34F1562F9F6A}" destId="{D66FEC12-55CB-C842-9814-C08BD0A2B7D6}" srcOrd="8" destOrd="0" presId="urn:microsoft.com/office/officeart/2005/8/layout/default"/>
    <dgm:cxn modelId="{8200A80E-A3EA-354C-9C9A-F5E274851D5D}" type="presParOf" srcId="{5AD43B7C-F44D-9C4C-8970-34F1562F9F6A}" destId="{14E65345-C8BF-964B-9045-1529E8BEC918}" srcOrd="9" destOrd="0" presId="urn:microsoft.com/office/officeart/2005/8/layout/default"/>
    <dgm:cxn modelId="{8439B330-81E5-7843-A14A-FFA315FF664A}" type="presParOf" srcId="{5AD43B7C-F44D-9C4C-8970-34F1562F9F6A}" destId="{17CC794A-EE96-EE46-B004-3B7FF7DE4405}" srcOrd="10" destOrd="0" presId="urn:microsoft.com/office/officeart/2005/8/layout/default"/>
    <dgm:cxn modelId="{30BA6FD7-8EC6-334C-830F-2627BB5612CA}" type="presParOf" srcId="{5AD43B7C-F44D-9C4C-8970-34F1562F9F6A}" destId="{73778EEF-2C5C-424C-B6EB-FCACEB8C1052}" srcOrd="11" destOrd="0" presId="urn:microsoft.com/office/officeart/2005/8/layout/default"/>
    <dgm:cxn modelId="{FB9F57AE-B032-AF4C-B3A4-29C2BCF27BE3}" type="presParOf" srcId="{5AD43B7C-F44D-9C4C-8970-34F1562F9F6A}" destId="{CC1B89C9-2069-884C-A949-957C55C1F1BC}" srcOrd="12" destOrd="0" presId="urn:microsoft.com/office/officeart/2005/8/layout/default"/>
    <dgm:cxn modelId="{B08A022A-97ED-1B49-92D3-3CBFA502F8CD}" type="presParOf" srcId="{5AD43B7C-F44D-9C4C-8970-34F1562F9F6A}" destId="{4D95B459-B181-0A42-8C38-6C09CD94C61F}" srcOrd="13" destOrd="0" presId="urn:microsoft.com/office/officeart/2005/8/layout/default"/>
    <dgm:cxn modelId="{DA5A8F37-9A60-9C4A-A3D8-D99A64D5BDCD}" type="presParOf" srcId="{5AD43B7C-F44D-9C4C-8970-34F1562F9F6A}" destId="{EF29218B-BE0E-A147-AD28-4AE0C7BC480D}" srcOrd="14" destOrd="0" presId="urn:microsoft.com/office/officeart/2005/8/layout/default"/>
    <dgm:cxn modelId="{99B37351-59EA-A24C-835D-9684AC1D3BED}" type="presParOf" srcId="{5AD43B7C-F44D-9C4C-8970-34F1562F9F6A}" destId="{C6BD5C67-F6D9-3143-9430-93E8896B9268}" srcOrd="15" destOrd="0" presId="urn:microsoft.com/office/officeart/2005/8/layout/default"/>
    <dgm:cxn modelId="{68DB9AD6-9FFA-0846-91C9-15059F910C77}" type="presParOf" srcId="{5AD43B7C-F44D-9C4C-8970-34F1562F9F6A}" destId="{2852A3E8-8C31-AE45-A6C4-C417F8B4DA5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59B7BA-B1B0-430B-8E5F-9B36F10E8B0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CF0031F-5AC5-4CD3-8DDE-04937F1354DB}">
      <dgm:prSet/>
      <dgm:spPr/>
      <dgm:t>
        <a:bodyPr/>
        <a:lstStyle/>
        <a:p>
          <a:r>
            <a:rPr lang="en-US" dirty="0"/>
            <a:t>Starting medications for addiction treatment in the hospital </a:t>
          </a:r>
        </a:p>
        <a:p>
          <a:r>
            <a:rPr lang="en-US" dirty="0"/>
            <a:t>BUP initiation in ED : (78 vs 37% engagement)</a:t>
          </a:r>
        </a:p>
      </dgm:t>
    </dgm:pt>
    <dgm:pt modelId="{651D0D8B-0D98-4AB2-8473-05BC43337F2B}" type="parTrans" cxnId="{2AC1BA3C-29A6-4E73-B7AD-E2F81228FC3E}">
      <dgm:prSet/>
      <dgm:spPr/>
      <dgm:t>
        <a:bodyPr/>
        <a:lstStyle/>
        <a:p>
          <a:endParaRPr lang="en-US"/>
        </a:p>
      </dgm:t>
    </dgm:pt>
    <dgm:pt modelId="{08991756-B7D0-4B44-BFCE-7D588389F96F}" type="sibTrans" cxnId="{2AC1BA3C-29A6-4E73-B7AD-E2F81228FC3E}">
      <dgm:prSet/>
      <dgm:spPr/>
      <dgm:t>
        <a:bodyPr/>
        <a:lstStyle/>
        <a:p>
          <a:endParaRPr lang="en-US"/>
        </a:p>
      </dgm:t>
    </dgm:pt>
    <dgm:pt modelId="{61E8EBFA-6158-4A85-8518-4067C64FF00C}">
      <dgm:prSet/>
      <dgm:spPr/>
      <dgm:t>
        <a:bodyPr/>
        <a:lstStyle/>
        <a:p>
          <a:r>
            <a:rPr lang="en-US"/>
            <a:t>Collaborating with outpatient providers for appropriate referral to treatment</a:t>
          </a:r>
        </a:p>
      </dgm:t>
    </dgm:pt>
    <dgm:pt modelId="{7C46413B-42DE-4A9B-81FE-EEA02A4BAB06}" type="parTrans" cxnId="{F4AAC1A9-247F-4BE6-BC64-46128B90AB0B}">
      <dgm:prSet/>
      <dgm:spPr/>
      <dgm:t>
        <a:bodyPr/>
        <a:lstStyle/>
        <a:p>
          <a:endParaRPr lang="en-US"/>
        </a:p>
      </dgm:t>
    </dgm:pt>
    <dgm:pt modelId="{04274D07-3D45-46A7-9945-8DFF108099F0}" type="sibTrans" cxnId="{F4AAC1A9-247F-4BE6-BC64-46128B90AB0B}">
      <dgm:prSet/>
      <dgm:spPr/>
      <dgm:t>
        <a:bodyPr/>
        <a:lstStyle/>
        <a:p>
          <a:endParaRPr lang="en-US"/>
        </a:p>
      </dgm:t>
    </dgm:pt>
    <dgm:pt modelId="{D1ECF88B-C74B-48F9-9031-0104EFC33261}">
      <dgm:prSet/>
      <dgm:spPr/>
      <dgm:t>
        <a:bodyPr/>
        <a:lstStyle/>
        <a:p>
          <a:r>
            <a:rPr lang="en-US"/>
            <a:t>Overdose prevention training and naloxone prescribing for all clients at risk</a:t>
          </a:r>
        </a:p>
      </dgm:t>
    </dgm:pt>
    <dgm:pt modelId="{B6DF7FAF-1C52-4582-8F41-2FFAE0D26806}" type="parTrans" cxnId="{F5521D56-3C85-4544-9FBE-62120C41ED1B}">
      <dgm:prSet/>
      <dgm:spPr/>
      <dgm:t>
        <a:bodyPr/>
        <a:lstStyle/>
        <a:p>
          <a:endParaRPr lang="en-US"/>
        </a:p>
      </dgm:t>
    </dgm:pt>
    <dgm:pt modelId="{EFFAE94C-2AB5-4999-B3DA-854B327879EC}" type="sibTrans" cxnId="{F5521D56-3C85-4544-9FBE-62120C41ED1B}">
      <dgm:prSet/>
      <dgm:spPr/>
      <dgm:t>
        <a:bodyPr/>
        <a:lstStyle/>
        <a:p>
          <a:endParaRPr lang="en-US"/>
        </a:p>
      </dgm:t>
    </dgm:pt>
    <dgm:pt modelId="{AF045B12-4EB5-4D1D-A5A9-C2DFB550A860}">
      <dgm:prSet/>
      <dgm:spPr/>
      <dgm:t>
        <a:bodyPr/>
        <a:lstStyle/>
        <a:p>
          <a:r>
            <a:rPr lang="en-US"/>
            <a:t>Education about risk reduction (safe use, infections)</a:t>
          </a:r>
        </a:p>
      </dgm:t>
    </dgm:pt>
    <dgm:pt modelId="{C7756B25-01D9-4047-9643-6DFC36EF551F}" type="parTrans" cxnId="{4902EAEB-3893-436D-B88A-2C28DDAF07F5}">
      <dgm:prSet/>
      <dgm:spPr/>
      <dgm:t>
        <a:bodyPr/>
        <a:lstStyle/>
        <a:p>
          <a:endParaRPr lang="en-US"/>
        </a:p>
      </dgm:t>
    </dgm:pt>
    <dgm:pt modelId="{EACA17A0-F138-4847-9DEA-B668916D3FE2}" type="sibTrans" cxnId="{4902EAEB-3893-436D-B88A-2C28DDAF07F5}">
      <dgm:prSet/>
      <dgm:spPr/>
      <dgm:t>
        <a:bodyPr/>
        <a:lstStyle/>
        <a:p>
          <a:endParaRPr lang="en-US"/>
        </a:p>
      </dgm:t>
    </dgm:pt>
    <dgm:pt modelId="{125C403C-4A84-4EA5-8E15-36B7D75367A7}">
      <dgm:prSet/>
      <dgm:spPr/>
      <dgm:t>
        <a:bodyPr/>
        <a:lstStyle/>
        <a:p>
          <a:r>
            <a:rPr lang="en-US"/>
            <a:t>Avoid polypharmacy</a:t>
          </a:r>
        </a:p>
      </dgm:t>
    </dgm:pt>
    <dgm:pt modelId="{978AE29F-6074-4E71-98B7-31753813ADA2}" type="parTrans" cxnId="{C2BF494A-E85F-40FC-A281-110D09E17AC0}">
      <dgm:prSet/>
      <dgm:spPr/>
      <dgm:t>
        <a:bodyPr/>
        <a:lstStyle/>
        <a:p>
          <a:endParaRPr lang="en-US"/>
        </a:p>
      </dgm:t>
    </dgm:pt>
    <dgm:pt modelId="{425CE3C3-9BC1-4AD1-A0C3-37F76E5EECE2}" type="sibTrans" cxnId="{C2BF494A-E85F-40FC-A281-110D09E17AC0}">
      <dgm:prSet/>
      <dgm:spPr/>
      <dgm:t>
        <a:bodyPr/>
        <a:lstStyle/>
        <a:p>
          <a:endParaRPr lang="en-US"/>
        </a:p>
      </dgm:t>
    </dgm:pt>
    <dgm:pt modelId="{D7A268DD-FCAE-4E00-8D32-7449474EDE32}">
      <dgm:prSet/>
      <dgm:spPr/>
      <dgm:t>
        <a:bodyPr/>
        <a:lstStyle/>
        <a:p>
          <a:r>
            <a:rPr lang="en-US"/>
            <a:t>Screen for risk factors and intervene</a:t>
          </a:r>
        </a:p>
      </dgm:t>
    </dgm:pt>
    <dgm:pt modelId="{C773F526-F027-4573-BF6A-429AA0550211}" type="parTrans" cxnId="{CEDC2646-3978-4CBD-B749-084F25A0B5AE}">
      <dgm:prSet/>
      <dgm:spPr/>
      <dgm:t>
        <a:bodyPr/>
        <a:lstStyle/>
        <a:p>
          <a:endParaRPr lang="en-US"/>
        </a:p>
      </dgm:t>
    </dgm:pt>
    <dgm:pt modelId="{EE5AD689-1E5B-43F4-8D6A-BFFD16322C38}" type="sibTrans" cxnId="{CEDC2646-3978-4CBD-B749-084F25A0B5AE}">
      <dgm:prSet/>
      <dgm:spPr/>
      <dgm:t>
        <a:bodyPr/>
        <a:lstStyle/>
        <a:p>
          <a:endParaRPr lang="en-US"/>
        </a:p>
      </dgm:t>
    </dgm:pt>
    <dgm:pt modelId="{0AFC9638-D49F-4016-BE5B-4DA3278B1F90}">
      <dgm:prSet/>
      <dgm:spPr/>
      <dgm:t>
        <a:bodyPr/>
        <a:lstStyle/>
        <a:p>
          <a:r>
            <a:rPr lang="en-US"/>
            <a:t>Screen for medical problems, treat/ refer to treatment</a:t>
          </a:r>
        </a:p>
      </dgm:t>
    </dgm:pt>
    <dgm:pt modelId="{EE4B4A03-3F7D-4A21-A1A6-85D4E584916F}" type="parTrans" cxnId="{500EADFF-7466-48F1-973D-11113661D083}">
      <dgm:prSet/>
      <dgm:spPr/>
      <dgm:t>
        <a:bodyPr/>
        <a:lstStyle/>
        <a:p>
          <a:endParaRPr lang="en-US"/>
        </a:p>
      </dgm:t>
    </dgm:pt>
    <dgm:pt modelId="{8BDCFA3E-A4D7-4F7B-A59A-896DA9095F1B}" type="sibTrans" cxnId="{500EADFF-7466-48F1-973D-11113661D083}">
      <dgm:prSet/>
      <dgm:spPr/>
      <dgm:t>
        <a:bodyPr/>
        <a:lstStyle/>
        <a:p>
          <a:endParaRPr lang="en-US"/>
        </a:p>
      </dgm:t>
    </dgm:pt>
    <dgm:pt modelId="{FD3465EB-5319-49FD-B0AD-5A603D7DDBA9}">
      <dgm:prSet/>
      <dgm:spPr/>
      <dgm:t>
        <a:bodyPr/>
        <a:lstStyle/>
        <a:p>
          <a:r>
            <a:rPr lang="en-US"/>
            <a:t>Family involvement and education</a:t>
          </a:r>
        </a:p>
      </dgm:t>
    </dgm:pt>
    <dgm:pt modelId="{C41D4F53-37DD-4AE3-9E19-211661A36497}" type="parTrans" cxnId="{B245F837-6602-4D0F-9258-9349AA25854C}">
      <dgm:prSet/>
      <dgm:spPr/>
      <dgm:t>
        <a:bodyPr/>
        <a:lstStyle/>
        <a:p>
          <a:endParaRPr lang="en-US"/>
        </a:p>
      </dgm:t>
    </dgm:pt>
    <dgm:pt modelId="{0CA68C3F-67D9-4A51-8342-3F9BAA011A42}" type="sibTrans" cxnId="{B245F837-6602-4D0F-9258-9349AA25854C}">
      <dgm:prSet/>
      <dgm:spPr/>
      <dgm:t>
        <a:bodyPr/>
        <a:lstStyle/>
        <a:p>
          <a:endParaRPr lang="en-US"/>
        </a:p>
      </dgm:t>
    </dgm:pt>
    <dgm:pt modelId="{A0F76C8F-7F43-1B41-A58F-D2FD92103E19}" type="pres">
      <dgm:prSet presAssocID="{2F59B7BA-B1B0-430B-8E5F-9B36F10E8B00}" presName="diagram" presStyleCnt="0">
        <dgm:presLayoutVars>
          <dgm:dir/>
          <dgm:resizeHandles val="exact"/>
        </dgm:presLayoutVars>
      </dgm:prSet>
      <dgm:spPr/>
    </dgm:pt>
    <dgm:pt modelId="{BAC30ADF-434A-7F4E-ACD4-DBC786508AD7}" type="pres">
      <dgm:prSet presAssocID="{8CF0031F-5AC5-4CD3-8DDE-04937F1354DB}" presName="node" presStyleLbl="node1" presStyleIdx="0" presStyleCnt="8">
        <dgm:presLayoutVars>
          <dgm:bulletEnabled val="1"/>
        </dgm:presLayoutVars>
      </dgm:prSet>
      <dgm:spPr/>
    </dgm:pt>
    <dgm:pt modelId="{6BAB6AE2-FF7F-204E-A153-66FABAD25B48}" type="pres">
      <dgm:prSet presAssocID="{08991756-B7D0-4B44-BFCE-7D588389F96F}" presName="sibTrans" presStyleCnt="0"/>
      <dgm:spPr/>
    </dgm:pt>
    <dgm:pt modelId="{ACDDA28C-61FE-8347-AB1B-0701D46B61C5}" type="pres">
      <dgm:prSet presAssocID="{61E8EBFA-6158-4A85-8518-4067C64FF00C}" presName="node" presStyleLbl="node1" presStyleIdx="1" presStyleCnt="8">
        <dgm:presLayoutVars>
          <dgm:bulletEnabled val="1"/>
        </dgm:presLayoutVars>
      </dgm:prSet>
      <dgm:spPr/>
    </dgm:pt>
    <dgm:pt modelId="{34EE3AF0-8C5D-9343-9A15-F29D987860FA}" type="pres">
      <dgm:prSet presAssocID="{04274D07-3D45-46A7-9945-8DFF108099F0}" presName="sibTrans" presStyleCnt="0"/>
      <dgm:spPr/>
    </dgm:pt>
    <dgm:pt modelId="{6B77BC32-75FF-D942-BAEF-5D25D79FC840}" type="pres">
      <dgm:prSet presAssocID="{D1ECF88B-C74B-48F9-9031-0104EFC33261}" presName="node" presStyleLbl="node1" presStyleIdx="2" presStyleCnt="8">
        <dgm:presLayoutVars>
          <dgm:bulletEnabled val="1"/>
        </dgm:presLayoutVars>
      </dgm:prSet>
      <dgm:spPr/>
    </dgm:pt>
    <dgm:pt modelId="{28862AF6-3E59-7045-A898-1C180A9B6533}" type="pres">
      <dgm:prSet presAssocID="{EFFAE94C-2AB5-4999-B3DA-854B327879EC}" presName="sibTrans" presStyleCnt="0"/>
      <dgm:spPr/>
    </dgm:pt>
    <dgm:pt modelId="{B35CF5DA-5056-A247-9B61-11D59D84DF0E}" type="pres">
      <dgm:prSet presAssocID="{AF045B12-4EB5-4D1D-A5A9-C2DFB550A860}" presName="node" presStyleLbl="node1" presStyleIdx="3" presStyleCnt="8">
        <dgm:presLayoutVars>
          <dgm:bulletEnabled val="1"/>
        </dgm:presLayoutVars>
      </dgm:prSet>
      <dgm:spPr/>
    </dgm:pt>
    <dgm:pt modelId="{EBC49D62-A5C9-6D46-BBA4-B6726A2BC606}" type="pres">
      <dgm:prSet presAssocID="{EACA17A0-F138-4847-9DEA-B668916D3FE2}" presName="sibTrans" presStyleCnt="0"/>
      <dgm:spPr/>
    </dgm:pt>
    <dgm:pt modelId="{D6007825-ACA0-9240-B90B-83A7D9CA6BEC}" type="pres">
      <dgm:prSet presAssocID="{125C403C-4A84-4EA5-8E15-36B7D75367A7}" presName="node" presStyleLbl="node1" presStyleIdx="4" presStyleCnt="8">
        <dgm:presLayoutVars>
          <dgm:bulletEnabled val="1"/>
        </dgm:presLayoutVars>
      </dgm:prSet>
      <dgm:spPr/>
    </dgm:pt>
    <dgm:pt modelId="{EB097A5F-6875-2647-89BF-569A009CC73B}" type="pres">
      <dgm:prSet presAssocID="{425CE3C3-9BC1-4AD1-A0C3-37F76E5EECE2}" presName="sibTrans" presStyleCnt="0"/>
      <dgm:spPr/>
    </dgm:pt>
    <dgm:pt modelId="{77EE49CB-E32D-A547-82C5-A183CD4FF7C6}" type="pres">
      <dgm:prSet presAssocID="{D7A268DD-FCAE-4E00-8D32-7449474EDE32}" presName="node" presStyleLbl="node1" presStyleIdx="5" presStyleCnt="8">
        <dgm:presLayoutVars>
          <dgm:bulletEnabled val="1"/>
        </dgm:presLayoutVars>
      </dgm:prSet>
      <dgm:spPr/>
    </dgm:pt>
    <dgm:pt modelId="{A2A70B3C-23D2-594E-AA06-3903FBA4BCBC}" type="pres">
      <dgm:prSet presAssocID="{EE5AD689-1E5B-43F4-8D6A-BFFD16322C38}" presName="sibTrans" presStyleCnt="0"/>
      <dgm:spPr/>
    </dgm:pt>
    <dgm:pt modelId="{8CB5CEE4-7544-0047-9362-05B09685E54E}" type="pres">
      <dgm:prSet presAssocID="{0AFC9638-D49F-4016-BE5B-4DA3278B1F90}" presName="node" presStyleLbl="node1" presStyleIdx="6" presStyleCnt="8">
        <dgm:presLayoutVars>
          <dgm:bulletEnabled val="1"/>
        </dgm:presLayoutVars>
      </dgm:prSet>
      <dgm:spPr/>
    </dgm:pt>
    <dgm:pt modelId="{ED4DACFF-D824-6740-A378-2099ACFA5EDB}" type="pres">
      <dgm:prSet presAssocID="{8BDCFA3E-A4D7-4F7B-A59A-896DA9095F1B}" presName="sibTrans" presStyleCnt="0"/>
      <dgm:spPr/>
    </dgm:pt>
    <dgm:pt modelId="{8D1A7B7E-6C56-B54D-86C1-EF9EC2331964}" type="pres">
      <dgm:prSet presAssocID="{FD3465EB-5319-49FD-B0AD-5A603D7DDBA9}" presName="node" presStyleLbl="node1" presStyleIdx="7" presStyleCnt="8">
        <dgm:presLayoutVars>
          <dgm:bulletEnabled val="1"/>
        </dgm:presLayoutVars>
      </dgm:prSet>
      <dgm:spPr/>
    </dgm:pt>
  </dgm:ptLst>
  <dgm:cxnLst>
    <dgm:cxn modelId="{AE026434-11EA-AE48-B6B4-2A8B73E2F529}" type="presOf" srcId="{AF045B12-4EB5-4D1D-A5A9-C2DFB550A860}" destId="{B35CF5DA-5056-A247-9B61-11D59D84DF0E}" srcOrd="0" destOrd="0" presId="urn:microsoft.com/office/officeart/2005/8/layout/default"/>
    <dgm:cxn modelId="{B245F837-6602-4D0F-9258-9349AA25854C}" srcId="{2F59B7BA-B1B0-430B-8E5F-9B36F10E8B00}" destId="{FD3465EB-5319-49FD-B0AD-5A603D7DDBA9}" srcOrd="7" destOrd="0" parTransId="{C41D4F53-37DD-4AE3-9E19-211661A36497}" sibTransId="{0CA68C3F-67D9-4A51-8342-3F9BAA011A42}"/>
    <dgm:cxn modelId="{2AC1BA3C-29A6-4E73-B7AD-E2F81228FC3E}" srcId="{2F59B7BA-B1B0-430B-8E5F-9B36F10E8B00}" destId="{8CF0031F-5AC5-4CD3-8DDE-04937F1354DB}" srcOrd="0" destOrd="0" parTransId="{651D0D8B-0D98-4AB2-8473-05BC43337F2B}" sibTransId="{08991756-B7D0-4B44-BFCE-7D588389F96F}"/>
    <dgm:cxn modelId="{FFD0BC42-B2C0-F84D-A2AE-265C8EF61444}" type="presOf" srcId="{61E8EBFA-6158-4A85-8518-4067C64FF00C}" destId="{ACDDA28C-61FE-8347-AB1B-0701D46B61C5}" srcOrd="0" destOrd="0" presId="urn:microsoft.com/office/officeart/2005/8/layout/default"/>
    <dgm:cxn modelId="{CEDC2646-3978-4CBD-B749-084F25A0B5AE}" srcId="{2F59B7BA-B1B0-430B-8E5F-9B36F10E8B00}" destId="{D7A268DD-FCAE-4E00-8D32-7449474EDE32}" srcOrd="5" destOrd="0" parTransId="{C773F526-F027-4573-BF6A-429AA0550211}" sibTransId="{EE5AD689-1E5B-43F4-8D6A-BFFD16322C38}"/>
    <dgm:cxn modelId="{D2CD2448-27B9-364E-8B64-31C71FD02D34}" type="presOf" srcId="{2F59B7BA-B1B0-430B-8E5F-9B36F10E8B00}" destId="{A0F76C8F-7F43-1B41-A58F-D2FD92103E19}" srcOrd="0" destOrd="0" presId="urn:microsoft.com/office/officeart/2005/8/layout/default"/>
    <dgm:cxn modelId="{C2BF494A-E85F-40FC-A281-110D09E17AC0}" srcId="{2F59B7BA-B1B0-430B-8E5F-9B36F10E8B00}" destId="{125C403C-4A84-4EA5-8E15-36B7D75367A7}" srcOrd="4" destOrd="0" parTransId="{978AE29F-6074-4E71-98B7-31753813ADA2}" sibTransId="{425CE3C3-9BC1-4AD1-A0C3-37F76E5EECE2}"/>
    <dgm:cxn modelId="{F5521D56-3C85-4544-9FBE-62120C41ED1B}" srcId="{2F59B7BA-B1B0-430B-8E5F-9B36F10E8B00}" destId="{D1ECF88B-C74B-48F9-9031-0104EFC33261}" srcOrd="2" destOrd="0" parTransId="{B6DF7FAF-1C52-4582-8F41-2FFAE0D26806}" sibTransId="{EFFAE94C-2AB5-4999-B3DA-854B327879EC}"/>
    <dgm:cxn modelId="{CA826356-8E05-8640-B96D-0FE7BBA9A396}" type="presOf" srcId="{D7A268DD-FCAE-4E00-8D32-7449474EDE32}" destId="{77EE49CB-E32D-A547-82C5-A183CD4FF7C6}" srcOrd="0" destOrd="0" presId="urn:microsoft.com/office/officeart/2005/8/layout/default"/>
    <dgm:cxn modelId="{11189260-1AD2-C24A-AE77-AF5140E95353}" type="presOf" srcId="{8CF0031F-5AC5-4CD3-8DDE-04937F1354DB}" destId="{BAC30ADF-434A-7F4E-ACD4-DBC786508AD7}" srcOrd="0" destOrd="0" presId="urn:microsoft.com/office/officeart/2005/8/layout/default"/>
    <dgm:cxn modelId="{DEB12895-F287-994F-BDF9-A84F886E1FFB}" type="presOf" srcId="{0AFC9638-D49F-4016-BE5B-4DA3278B1F90}" destId="{8CB5CEE4-7544-0047-9362-05B09685E54E}" srcOrd="0" destOrd="0" presId="urn:microsoft.com/office/officeart/2005/8/layout/default"/>
    <dgm:cxn modelId="{F4AAC1A9-247F-4BE6-BC64-46128B90AB0B}" srcId="{2F59B7BA-B1B0-430B-8E5F-9B36F10E8B00}" destId="{61E8EBFA-6158-4A85-8518-4067C64FF00C}" srcOrd="1" destOrd="0" parTransId="{7C46413B-42DE-4A9B-81FE-EEA02A4BAB06}" sibTransId="{04274D07-3D45-46A7-9945-8DFF108099F0}"/>
    <dgm:cxn modelId="{C0666EB0-0037-634B-9D74-02D7C7F05383}" type="presOf" srcId="{125C403C-4A84-4EA5-8E15-36B7D75367A7}" destId="{D6007825-ACA0-9240-B90B-83A7D9CA6BEC}" srcOrd="0" destOrd="0" presId="urn:microsoft.com/office/officeart/2005/8/layout/default"/>
    <dgm:cxn modelId="{052392DB-3C00-424E-B2CE-06704F8F93B6}" type="presOf" srcId="{D1ECF88B-C74B-48F9-9031-0104EFC33261}" destId="{6B77BC32-75FF-D942-BAEF-5D25D79FC840}" srcOrd="0" destOrd="0" presId="urn:microsoft.com/office/officeart/2005/8/layout/default"/>
    <dgm:cxn modelId="{4902EAEB-3893-436D-B88A-2C28DDAF07F5}" srcId="{2F59B7BA-B1B0-430B-8E5F-9B36F10E8B00}" destId="{AF045B12-4EB5-4D1D-A5A9-C2DFB550A860}" srcOrd="3" destOrd="0" parTransId="{C7756B25-01D9-4047-9643-6DFC36EF551F}" sibTransId="{EACA17A0-F138-4847-9DEA-B668916D3FE2}"/>
    <dgm:cxn modelId="{29CC9EF7-1346-6248-B364-1D0A46FD3901}" type="presOf" srcId="{FD3465EB-5319-49FD-B0AD-5A603D7DDBA9}" destId="{8D1A7B7E-6C56-B54D-86C1-EF9EC2331964}" srcOrd="0" destOrd="0" presId="urn:microsoft.com/office/officeart/2005/8/layout/default"/>
    <dgm:cxn modelId="{500EADFF-7466-48F1-973D-11113661D083}" srcId="{2F59B7BA-B1B0-430B-8E5F-9B36F10E8B00}" destId="{0AFC9638-D49F-4016-BE5B-4DA3278B1F90}" srcOrd="6" destOrd="0" parTransId="{EE4B4A03-3F7D-4A21-A1A6-85D4E584916F}" sibTransId="{8BDCFA3E-A4D7-4F7B-A59A-896DA9095F1B}"/>
    <dgm:cxn modelId="{66EAE999-2DB8-A748-8A2E-66D4F9F26533}" type="presParOf" srcId="{A0F76C8F-7F43-1B41-A58F-D2FD92103E19}" destId="{BAC30ADF-434A-7F4E-ACD4-DBC786508AD7}" srcOrd="0" destOrd="0" presId="urn:microsoft.com/office/officeart/2005/8/layout/default"/>
    <dgm:cxn modelId="{D9EA2DAF-8DD8-2648-A27C-A8224FCCF3B4}" type="presParOf" srcId="{A0F76C8F-7F43-1B41-A58F-D2FD92103E19}" destId="{6BAB6AE2-FF7F-204E-A153-66FABAD25B48}" srcOrd="1" destOrd="0" presId="urn:microsoft.com/office/officeart/2005/8/layout/default"/>
    <dgm:cxn modelId="{9D94FA34-9DF6-D440-BE3B-05E921343513}" type="presParOf" srcId="{A0F76C8F-7F43-1B41-A58F-D2FD92103E19}" destId="{ACDDA28C-61FE-8347-AB1B-0701D46B61C5}" srcOrd="2" destOrd="0" presId="urn:microsoft.com/office/officeart/2005/8/layout/default"/>
    <dgm:cxn modelId="{97B57CF8-35F9-2D45-BB34-2E3CE15F03A9}" type="presParOf" srcId="{A0F76C8F-7F43-1B41-A58F-D2FD92103E19}" destId="{34EE3AF0-8C5D-9343-9A15-F29D987860FA}" srcOrd="3" destOrd="0" presId="urn:microsoft.com/office/officeart/2005/8/layout/default"/>
    <dgm:cxn modelId="{63A3FDAD-95D8-F849-8BE9-A0262869935B}" type="presParOf" srcId="{A0F76C8F-7F43-1B41-A58F-D2FD92103E19}" destId="{6B77BC32-75FF-D942-BAEF-5D25D79FC840}" srcOrd="4" destOrd="0" presId="urn:microsoft.com/office/officeart/2005/8/layout/default"/>
    <dgm:cxn modelId="{6529832A-EE77-FE41-8123-6FE452D377DC}" type="presParOf" srcId="{A0F76C8F-7F43-1B41-A58F-D2FD92103E19}" destId="{28862AF6-3E59-7045-A898-1C180A9B6533}" srcOrd="5" destOrd="0" presId="urn:microsoft.com/office/officeart/2005/8/layout/default"/>
    <dgm:cxn modelId="{AC9FDB80-96F5-034D-BD2D-1C240BD08FA4}" type="presParOf" srcId="{A0F76C8F-7F43-1B41-A58F-D2FD92103E19}" destId="{B35CF5DA-5056-A247-9B61-11D59D84DF0E}" srcOrd="6" destOrd="0" presId="urn:microsoft.com/office/officeart/2005/8/layout/default"/>
    <dgm:cxn modelId="{5A7EAFF5-2A11-7D44-890C-BB6BD37C9992}" type="presParOf" srcId="{A0F76C8F-7F43-1B41-A58F-D2FD92103E19}" destId="{EBC49D62-A5C9-6D46-BBA4-B6726A2BC606}" srcOrd="7" destOrd="0" presId="urn:microsoft.com/office/officeart/2005/8/layout/default"/>
    <dgm:cxn modelId="{D7E2C6E7-C23D-6746-8240-92D4C9894C06}" type="presParOf" srcId="{A0F76C8F-7F43-1B41-A58F-D2FD92103E19}" destId="{D6007825-ACA0-9240-B90B-83A7D9CA6BEC}" srcOrd="8" destOrd="0" presId="urn:microsoft.com/office/officeart/2005/8/layout/default"/>
    <dgm:cxn modelId="{D4BA0EE4-FA28-EF4D-9F8C-F79E9F9D8F24}" type="presParOf" srcId="{A0F76C8F-7F43-1B41-A58F-D2FD92103E19}" destId="{EB097A5F-6875-2647-89BF-569A009CC73B}" srcOrd="9" destOrd="0" presId="urn:microsoft.com/office/officeart/2005/8/layout/default"/>
    <dgm:cxn modelId="{7756C856-91DF-114B-9EE2-2A912405DF9A}" type="presParOf" srcId="{A0F76C8F-7F43-1B41-A58F-D2FD92103E19}" destId="{77EE49CB-E32D-A547-82C5-A183CD4FF7C6}" srcOrd="10" destOrd="0" presId="urn:microsoft.com/office/officeart/2005/8/layout/default"/>
    <dgm:cxn modelId="{BE40B023-CD52-CC4D-9D4C-D06F35BB5072}" type="presParOf" srcId="{A0F76C8F-7F43-1B41-A58F-D2FD92103E19}" destId="{A2A70B3C-23D2-594E-AA06-3903FBA4BCBC}" srcOrd="11" destOrd="0" presId="urn:microsoft.com/office/officeart/2005/8/layout/default"/>
    <dgm:cxn modelId="{ED25CC9D-2BAD-884D-A35E-9438306B421C}" type="presParOf" srcId="{A0F76C8F-7F43-1B41-A58F-D2FD92103E19}" destId="{8CB5CEE4-7544-0047-9362-05B09685E54E}" srcOrd="12" destOrd="0" presId="urn:microsoft.com/office/officeart/2005/8/layout/default"/>
    <dgm:cxn modelId="{97C05C91-A2F0-CB42-BF1A-3F5A3A6E6D99}" type="presParOf" srcId="{A0F76C8F-7F43-1B41-A58F-D2FD92103E19}" destId="{ED4DACFF-D824-6740-A378-2099ACFA5EDB}" srcOrd="13" destOrd="0" presId="urn:microsoft.com/office/officeart/2005/8/layout/default"/>
    <dgm:cxn modelId="{EF8511A1-6F15-1E4C-87FA-2B6A7871CDC3}" type="presParOf" srcId="{A0F76C8F-7F43-1B41-A58F-D2FD92103E19}" destId="{8D1A7B7E-6C56-B54D-86C1-EF9EC233196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EBB98D-95C3-41F7-8C9C-96CD9ADB9D5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B24C01D-94D2-4446-8D4A-18D14DC8C0C0}">
      <dgm:prSet/>
      <dgm:spPr/>
      <dgm:t>
        <a:bodyPr/>
        <a:lstStyle/>
        <a:p>
          <a:r>
            <a:rPr lang="en-US" dirty="0"/>
            <a:t>Screening &amp; Diagnosis</a:t>
          </a:r>
        </a:p>
      </dgm:t>
    </dgm:pt>
    <dgm:pt modelId="{8BEFACEC-D4DB-4AB0-BFAD-9866CE93004B}" type="parTrans" cxnId="{4223C8A7-50A2-4BCF-8ADA-89474682DEF8}">
      <dgm:prSet/>
      <dgm:spPr/>
      <dgm:t>
        <a:bodyPr/>
        <a:lstStyle/>
        <a:p>
          <a:endParaRPr lang="en-US"/>
        </a:p>
      </dgm:t>
    </dgm:pt>
    <dgm:pt modelId="{3080A1BE-9B12-4C9A-AF00-B9008B0ED845}" type="sibTrans" cxnId="{4223C8A7-50A2-4BCF-8ADA-89474682DEF8}">
      <dgm:prSet/>
      <dgm:spPr/>
      <dgm:t>
        <a:bodyPr/>
        <a:lstStyle/>
        <a:p>
          <a:endParaRPr lang="en-US"/>
        </a:p>
      </dgm:t>
    </dgm:pt>
    <dgm:pt modelId="{BEB6D1EB-C3C2-40DF-9B8D-0DB104C3CC31}">
      <dgm:prSet/>
      <dgm:spPr/>
      <dgm:t>
        <a:bodyPr/>
        <a:lstStyle/>
        <a:p>
          <a:r>
            <a:rPr lang="en-US" dirty="0"/>
            <a:t>Treatment Planning</a:t>
          </a:r>
        </a:p>
      </dgm:t>
    </dgm:pt>
    <dgm:pt modelId="{4237599D-1658-47A1-A30F-3125D2A3F128}" type="parTrans" cxnId="{9F715ED9-4DE5-4B5C-8701-1B0F1579DBA2}">
      <dgm:prSet/>
      <dgm:spPr/>
      <dgm:t>
        <a:bodyPr/>
        <a:lstStyle/>
        <a:p>
          <a:endParaRPr lang="en-US"/>
        </a:p>
      </dgm:t>
    </dgm:pt>
    <dgm:pt modelId="{AEC2B9E1-6B69-44A9-AA4A-3E4461529ED5}" type="sibTrans" cxnId="{9F715ED9-4DE5-4B5C-8701-1B0F1579DBA2}">
      <dgm:prSet/>
      <dgm:spPr/>
      <dgm:t>
        <a:bodyPr/>
        <a:lstStyle/>
        <a:p>
          <a:endParaRPr lang="en-US"/>
        </a:p>
      </dgm:t>
    </dgm:pt>
    <dgm:pt modelId="{3225A7C0-DCBF-445E-85C1-1539D11453B0}">
      <dgm:prSet/>
      <dgm:spPr/>
      <dgm:t>
        <a:bodyPr/>
        <a:lstStyle/>
        <a:p>
          <a:r>
            <a:rPr lang="en-US" dirty="0"/>
            <a:t>Medications for addiction treatment</a:t>
          </a:r>
        </a:p>
      </dgm:t>
    </dgm:pt>
    <dgm:pt modelId="{6F741233-453C-4B05-AD06-4A0D134F3F03}" type="parTrans" cxnId="{E899CD42-6DBB-482C-AEAB-8691AA40137E}">
      <dgm:prSet/>
      <dgm:spPr/>
      <dgm:t>
        <a:bodyPr/>
        <a:lstStyle/>
        <a:p>
          <a:endParaRPr lang="en-US"/>
        </a:p>
      </dgm:t>
    </dgm:pt>
    <dgm:pt modelId="{69BBDAE6-EA2E-4537-8314-617CE929F079}" type="sibTrans" cxnId="{E899CD42-6DBB-482C-AEAB-8691AA40137E}">
      <dgm:prSet/>
      <dgm:spPr/>
      <dgm:t>
        <a:bodyPr/>
        <a:lstStyle/>
        <a:p>
          <a:endParaRPr lang="en-US"/>
        </a:p>
      </dgm:t>
    </dgm:pt>
    <dgm:pt modelId="{64545156-D7A7-485D-A3AF-BDAE5E223C0D}">
      <dgm:prSet/>
      <dgm:spPr/>
      <dgm:t>
        <a:bodyPr/>
        <a:lstStyle/>
        <a:p>
          <a:r>
            <a:rPr lang="en-US" dirty="0"/>
            <a:t>Integrating mental health and SUD treatment</a:t>
          </a:r>
        </a:p>
      </dgm:t>
    </dgm:pt>
    <dgm:pt modelId="{304909C2-A869-4CE6-925D-235390EDE431}" type="parTrans" cxnId="{8ADE2C48-A289-41CC-B224-2778ABFBC4B9}">
      <dgm:prSet/>
      <dgm:spPr/>
      <dgm:t>
        <a:bodyPr/>
        <a:lstStyle/>
        <a:p>
          <a:endParaRPr lang="en-US"/>
        </a:p>
      </dgm:t>
    </dgm:pt>
    <dgm:pt modelId="{F7783275-DF8F-45C3-853D-49305A77ECC4}" type="sibTrans" cxnId="{8ADE2C48-A289-41CC-B224-2778ABFBC4B9}">
      <dgm:prSet/>
      <dgm:spPr/>
      <dgm:t>
        <a:bodyPr/>
        <a:lstStyle/>
        <a:p>
          <a:endParaRPr lang="en-US"/>
        </a:p>
      </dgm:t>
    </dgm:pt>
    <dgm:pt modelId="{9427782E-0479-4912-9489-2EBAD177BBD0}">
      <dgm:prSet/>
      <dgm:spPr/>
      <dgm:t>
        <a:bodyPr/>
        <a:lstStyle/>
        <a:p>
          <a:r>
            <a:rPr lang="en-US" dirty="0"/>
            <a:t>Drug screens</a:t>
          </a:r>
        </a:p>
      </dgm:t>
    </dgm:pt>
    <dgm:pt modelId="{B296FC01-CBFE-4491-97BD-90954EED42B8}" type="parTrans" cxnId="{A4B702F8-A53A-4743-916B-C186B3677995}">
      <dgm:prSet/>
      <dgm:spPr/>
      <dgm:t>
        <a:bodyPr/>
        <a:lstStyle/>
        <a:p>
          <a:endParaRPr lang="en-US"/>
        </a:p>
      </dgm:t>
    </dgm:pt>
    <dgm:pt modelId="{F0889AA7-67E2-44DF-ADBB-8B449014D38F}" type="sibTrans" cxnId="{A4B702F8-A53A-4743-916B-C186B3677995}">
      <dgm:prSet/>
      <dgm:spPr/>
      <dgm:t>
        <a:bodyPr/>
        <a:lstStyle/>
        <a:p>
          <a:endParaRPr lang="en-US"/>
        </a:p>
      </dgm:t>
    </dgm:pt>
    <dgm:pt modelId="{7FABC730-6010-432D-8DBB-AC52ACFF3E16}">
      <dgm:prSet/>
      <dgm:spPr/>
      <dgm:t>
        <a:bodyPr/>
        <a:lstStyle/>
        <a:p>
          <a:r>
            <a:rPr lang="en-US"/>
            <a:t>Screening for medical complications, referral to medical care</a:t>
          </a:r>
        </a:p>
      </dgm:t>
    </dgm:pt>
    <dgm:pt modelId="{113B48A6-B03E-4BE8-A111-5A99C88505A0}" type="parTrans" cxnId="{CB2C77C9-951F-42ED-B13F-986107FB499E}">
      <dgm:prSet/>
      <dgm:spPr/>
      <dgm:t>
        <a:bodyPr/>
        <a:lstStyle/>
        <a:p>
          <a:endParaRPr lang="en-US"/>
        </a:p>
      </dgm:t>
    </dgm:pt>
    <dgm:pt modelId="{72547DD7-4F45-48CE-8814-65C98028442B}" type="sibTrans" cxnId="{CB2C77C9-951F-42ED-B13F-986107FB499E}">
      <dgm:prSet/>
      <dgm:spPr/>
      <dgm:t>
        <a:bodyPr/>
        <a:lstStyle/>
        <a:p>
          <a:endParaRPr lang="en-US"/>
        </a:p>
      </dgm:t>
    </dgm:pt>
    <dgm:pt modelId="{6BB14EBD-CD30-46BD-BDCB-1F85505F3C51}">
      <dgm:prSet/>
      <dgm:spPr/>
      <dgm:t>
        <a:bodyPr/>
        <a:lstStyle/>
        <a:p>
          <a:r>
            <a:rPr lang="en-US" dirty="0"/>
            <a:t>Prescription monitoring systems</a:t>
          </a:r>
        </a:p>
      </dgm:t>
    </dgm:pt>
    <dgm:pt modelId="{A342B6CC-27D7-42CE-8B6A-8166BB09E463}" type="parTrans" cxnId="{E6DA50E4-742E-4757-9AD9-C696942FD200}">
      <dgm:prSet/>
      <dgm:spPr/>
      <dgm:t>
        <a:bodyPr/>
        <a:lstStyle/>
        <a:p>
          <a:endParaRPr lang="en-US"/>
        </a:p>
      </dgm:t>
    </dgm:pt>
    <dgm:pt modelId="{4788DCD8-BD5C-4CF4-B710-F90AFEFEBC07}" type="sibTrans" cxnId="{E6DA50E4-742E-4757-9AD9-C696942FD200}">
      <dgm:prSet/>
      <dgm:spPr/>
      <dgm:t>
        <a:bodyPr/>
        <a:lstStyle/>
        <a:p>
          <a:endParaRPr lang="en-US"/>
        </a:p>
      </dgm:t>
    </dgm:pt>
    <dgm:pt modelId="{C23D61D3-F522-4700-8D92-712E56428B29}">
      <dgm:prSet/>
      <dgm:spPr/>
      <dgm:t>
        <a:bodyPr/>
        <a:lstStyle/>
        <a:p>
          <a:r>
            <a:rPr lang="en-US" dirty="0"/>
            <a:t>Avoid Polypharmacy</a:t>
          </a:r>
        </a:p>
      </dgm:t>
    </dgm:pt>
    <dgm:pt modelId="{F33E3AC3-89F1-44BE-9C97-D1A2754238DD}" type="parTrans" cxnId="{06D431EF-EC8C-441D-B10B-6E5B63808F72}">
      <dgm:prSet/>
      <dgm:spPr/>
      <dgm:t>
        <a:bodyPr/>
        <a:lstStyle/>
        <a:p>
          <a:endParaRPr lang="en-US"/>
        </a:p>
      </dgm:t>
    </dgm:pt>
    <dgm:pt modelId="{97ED61FC-75CE-410B-9F23-1E51B0232204}" type="sibTrans" cxnId="{06D431EF-EC8C-441D-B10B-6E5B63808F72}">
      <dgm:prSet/>
      <dgm:spPr/>
      <dgm:t>
        <a:bodyPr/>
        <a:lstStyle/>
        <a:p>
          <a:endParaRPr lang="en-US"/>
        </a:p>
      </dgm:t>
    </dgm:pt>
    <dgm:pt modelId="{6967E8CD-ED2B-4253-9E56-D855E4408977}">
      <dgm:prSet/>
      <dgm:spPr/>
      <dgm:t>
        <a:bodyPr/>
        <a:lstStyle/>
        <a:p>
          <a:r>
            <a:rPr lang="en-US"/>
            <a:t>Overdose prevention training and naloxone prescribing </a:t>
          </a:r>
        </a:p>
      </dgm:t>
    </dgm:pt>
    <dgm:pt modelId="{FEF19D1B-3F3B-4895-9212-0AE9343CFD57}" type="parTrans" cxnId="{ACF703BB-B21C-4632-A2CA-82A95279CDAC}">
      <dgm:prSet/>
      <dgm:spPr/>
      <dgm:t>
        <a:bodyPr/>
        <a:lstStyle/>
        <a:p>
          <a:endParaRPr lang="en-US"/>
        </a:p>
      </dgm:t>
    </dgm:pt>
    <dgm:pt modelId="{B0A3186C-C959-40D0-BB70-E96FCA78DE9B}" type="sibTrans" cxnId="{ACF703BB-B21C-4632-A2CA-82A95279CDAC}">
      <dgm:prSet/>
      <dgm:spPr/>
      <dgm:t>
        <a:bodyPr/>
        <a:lstStyle/>
        <a:p>
          <a:endParaRPr lang="en-US"/>
        </a:p>
      </dgm:t>
    </dgm:pt>
    <dgm:pt modelId="{A97565A9-85A2-478C-982C-F5E849F9CA40}">
      <dgm:prSet/>
      <dgm:spPr/>
      <dgm:t>
        <a:bodyPr/>
        <a:lstStyle/>
        <a:p>
          <a:r>
            <a:rPr lang="en-US"/>
            <a:t>Preventing infections</a:t>
          </a:r>
        </a:p>
      </dgm:t>
    </dgm:pt>
    <dgm:pt modelId="{86CBB2D3-EA4E-43DD-BCA0-926B8CA3811D}" type="parTrans" cxnId="{B187D11B-247E-475A-9ABC-5D816E7EDEC0}">
      <dgm:prSet/>
      <dgm:spPr/>
      <dgm:t>
        <a:bodyPr/>
        <a:lstStyle/>
        <a:p>
          <a:endParaRPr lang="en-US"/>
        </a:p>
      </dgm:t>
    </dgm:pt>
    <dgm:pt modelId="{64FD9E6E-F83B-496C-905D-21742203978B}" type="sibTrans" cxnId="{B187D11B-247E-475A-9ABC-5D816E7EDEC0}">
      <dgm:prSet/>
      <dgm:spPr/>
      <dgm:t>
        <a:bodyPr/>
        <a:lstStyle/>
        <a:p>
          <a:endParaRPr lang="en-US"/>
        </a:p>
      </dgm:t>
    </dgm:pt>
    <dgm:pt modelId="{ED98FE6F-2BE3-4B88-8F83-C0BEDA5A5A94}">
      <dgm:prSet/>
      <dgm:spPr/>
      <dgm:t>
        <a:bodyPr/>
        <a:lstStyle/>
        <a:p>
          <a:r>
            <a:rPr lang="en-US" dirty="0"/>
            <a:t>Counselling services/ Therapy planning</a:t>
          </a:r>
        </a:p>
      </dgm:t>
    </dgm:pt>
    <dgm:pt modelId="{FC190A79-B27B-4BE4-B0EB-B574AA313C27}" type="parTrans" cxnId="{41AA38E0-A35F-4CC4-8759-B459FE22789E}">
      <dgm:prSet/>
      <dgm:spPr/>
      <dgm:t>
        <a:bodyPr/>
        <a:lstStyle/>
        <a:p>
          <a:endParaRPr lang="en-US"/>
        </a:p>
      </dgm:t>
    </dgm:pt>
    <dgm:pt modelId="{2C412DB1-681F-4764-B64A-12EB2338B0F2}" type="sibTrans" cxnId="{41AA38E0-A35F-4CC4-8759-B459FE22789E}">
      <dgm:prSet/>
      <dgm:spPr/>
      <dgm:t>
        <a:bodyPr/>
        <a:lstStyle/>
        <a:p>
          <a:endParaRPr lang="en-US"/>
        </a:p>
      </dgm:t>
    </dgm:pt>
    <dgm:pt modelId="{9FD9D94D-E5C0-4E04-9EAA-5AD5CD5419B8}">
      <dgm:prSet/>
      <dgm:spPr/>
      <dgm:t>
        <a:bodyPr/>
        <a:lstStyle/>
        <a:p>
          <a:r>
            <a:rPr lang="en-US" dirty="0"/>
            <a:t>Family involvement</a:t>
          </a:r>
        </a:p>
      </dgm:t>
    </dgm:pt>
    <dgm:pt modelId="{8A347E56-2F63-44AB-9083-E508E66189C9}" type="parTrans" cxnId="{C2D7BF56-27D8-41E9-905B-D42C20C7E1CD}">
      <dgm:prSet/>
      <dgm:spPr/>
      <dgm:t>
        <a:bodyPr/>
        <a:lstStyle/>
        <a:p>
          <a:endParaRPr lang="en-US"/>
        </a:p>
      </dgm:t>
    </dgm:pt>
    <dgm:pt modelId="{31BA9316-E6F8-4092-A659-EE7EA1A32C9D}" type="sibTrans" cxnId="{C2D7BF56-27D8-41E9-905B-D42C20C7E1CD}">
      <dgm:prSet/>
      <dgm:spPr/>
      <dgm:t>
        <a:bodyPr/>
        <a:lstStyle/>
        <a:p>
          <a:endParaRPr lang="en-US"/>
        </a:p>
      </dgm:t>
    </dgm:pt>
    <dgm:pt modelId="{B127C98E-6E93-4AB7-9C3F-1EBB0391CA6B}">
      <dgm:prSet/>
      <dgm:spPr/>
      <dgm:t>
        <a:bodyPr/>
        <a:lstStyle/>
        <a:p>
          <a:r>
            <a:rPr lang="en-US" dirty="0"/>
            <a:t>Recovery supports</a:t>
          </a:r>
        </a:p>
      </dgm:t>
    </dgm:pt>
    <dgm:pt modelId="{2439680E-6C1F-480A-A238-0582607E414E}" type="parTrans" cxnId="{C69BF751-3B0B-4E3B-9D01-974AD6D68B38}">
      <dgm:prSet/>
      <dgm:spPr/>
      <dgm:t>
        <a:bodyPr/>
        <a:lstStyle/>
        <a:p>
          <a:endParaRPr lang="en-US"/>
        </a:p>
      </dgm:t>
    </dgm:pt>
    <dgm:pt modelId="{BC4D4B7A-C4C9-4197-AADD-8932317A3BBF}" type="sibTrans" cxnId="{C69BF751-3B0B-4E3B-9D01-974AD6D68B38}">
      <dgm:prSet/>
      <dgm:spPr/>
      <dgm:t>
        <a:bodyPr/>
        <a:lstStyle/>
        <a:p>
          <a:endParaRPr lang="en-US"/>
        </a:p>
      </dgm:t>
    </dgm:pt>
    <dgm:pt modelId="{282885A2-2D45-1341-8557-F7704C9792F8}">
      <dgm:prSet/>
      <dgm:spPr/>
      <dgm:t>
        <a:bodyPr/>
        <a:lstStyle/>
        <a:p>
          <a:r>
            <a:rPr lang="en-US" dirty="0"/>
            <a:t>Staff Education</a:t>
          </a:r>
        </a:p>
      </dgm:t>
    </dgm:pt>
    <dgm:pt modelId="{D177C215-1FBD-154C-91F0-73655FC5DB29}" type="parTrans" cxnId="{836C48C3-A3A0-FD4E-A903-64F2F7126F51}">
      <dgm:prSet/>
      <dgm:spPr/>
      <dgm:t>
        <a:bodyPr/>
        <a:lstStyle/>
        <a:p>
          <a:endParaRPr lang="en-US"/>
        </a:p>
      </dgm:t>
    </dgm:pt>
    <dgm:pt modelId="{C86CCDF8-5104-3C46-9778-5FBD6C810F88}" type="sibTrans" cxnId="{836C48C3-A3A0-FD4E-A903-64F2F7126F51}">
      <dgm:prSet/>
      <dgm:spPr/>
      <dgm:t>
        <a:bodyPr/>
        <a:lstStyle/>
        <a:p>
          <a:endParaRPr lang="en-US"/>
        </a:p>
      </dgm:t>
    </dgm:pt>
    <dgm:pt modelId="{75D2B259-82EF-7842-90C4-1C2326A1DB02}">
      <dgm:prSet/>
      <dgm:spPr/>
      <dgm:t>
        <a:bodyPr/>
        <a:lstStyle/>
        <a:p>
          <a:r>
            <a:rPr lang="en-US" dirty="0"/>
            <a:t>Training: </a:t>
          </a:r>
        </a:p>
        <a:p>
          <a:r>
            <a:rPr lang="en-US" dirty="0"/>
            <a:t>Ex: Obtain waiver 8-hour training</a:t>
          </a:r>
        </a:p>
      </dgm:t>
    </dgm:pt>
    <dgm:pt modelId="{887CA5E6-6279-6F4D-834E-C60AB8061A36}" type="parTrans" cxnId="{5CE6030D-C51C-1C4E-844A-8AEB685E2D3D}">
      <dgm:prSet/>
      <dgm:spPr/>
      <dgm:t>
        <a:bodyPr/>
        <a:lstStyle/>
        <a:p>
          <a:endParaRPr lang="en-US"/>
        </a:p>
      </dgm:t>
    </dgm:pt>
    <dgm:pt modelId="{8EE16974-CAAB-3345-AC25-3434434FD127}" type="sibTrans" cxnId="{5CE6030D-C51C-1C4E-844A-8AEB685E2D3D}">
      <dgm:prSet/>
      <dgm:spPr/>
      <dgm:t>
        <a:bodyPr/>
        <a:lstStyle/>
        <a:p>
          <a:endParaRPr lang="en-US"/>
        </a:p>
      </dgm:t>
    </dgm:pt>
    <dgm:pt modelId="{8B80700C-E0E4-C64C-B38C-B05ED1012993}" type="pres">
      <dgm:prSet presAssocID="{81EBB98D-95C3-41F7-8C9C-96CD9ADB9D5F}" presName="diagram" presStyleCnt="0">
        <dgm:presLayoutVars>
          <dgm:dir/>
          <dgm:resizeHandles val="exact"/>
        </dgm:presLayoutVars>
      </dgm:prSet>
      <dgm:spPr/>
    </dgm:pt>
    <dgm:pt modelId="{C84C5B57-8D94-3C44-993B-B5D8A5845B3E}" type="pres">
      <dgm:prSet presAssocID="{9B24C01D-94D2-4446-8D4A-18D14DC8C0C0}" presName="node" presStyleLbl="node1" presStyleIdx="0" presStyleCnt="15">
        <dgm:presLayoutVars>
          <dgm:bulletEnabled val="1"/>
        </dgm:presLayoutVars>
      </dgm:prSet>
      <dgm:spPr/>
    </dgm:pt>
    <dgm:pt modelId="{59D13500-979E-674F-A37E-8E5B1B2F5C8F}" type="pres">
      <dgm:prSet presAssocID="{3080A1BE-9B12-4C9A-AF00-B9008B0ED845}" presName="sibTrans" presStyleCnt="0"/>
      <dgm:spPr/>
    </dgm:pt>
    <dgm:pt modelId="{2917D5C2-B621-3B4D-908C-0028C56D4ED8}" type="pres">
      <dgm:prSet presAssocID="{BEB6D1EB-C3C2-40DF-9B8D-0DB104C3CC31}" presName="node" presStyleLbl="node1" presStyleIdx="1" presStyleCnt="15">
        <dgm:presLayoutVars>
          <dgm:bulletEnabled val="1"/>
        </dgm:presLayoutVars>
      </dgm:prSet>
      <dgm:spPr/>
    </dgm:pt>
    <dgm:pt modelId="{8683DD6B-F35E-2544-9CA3-C1E2096041E8}" type="pres">
      <dgm:prSet presAssocID="{AEC2B9E1-6B69-44A9-AA4A-3E4461529ED5}" presName="sibTrans" presStyleCnt="0"/>
      <dgm:spPr/>
    </dgm:pt>
    <dgm:pt modelId="{AA6B86A5-58A5-CF45-90B8-CF93458392C9}" type="pres">
      <dgm:prSet presAssocID="{3225A7C0-DCBF-445E-85C1-1539D11453B0}" presName="node" presStyleLbl="node1" presStyleIdx="2" presStyleCnt="15">
        <dgm:presLayoutVars>
          <dgm:bulletEnabled val="1"/>
        </dgm:presLayoutVars>
      </dgm:prSet>
      <dgm:spPr/>
    </dgm:pt>
    <dgm:pt modelId="{82FE14E9-D187-914D-8918-0E4B417BC32A}" type="pres">
      <dgm:prSet presAssocID="{69BBDAE6-EA2E-4537-8314-617CE929F079}" presName="sibTrans" presStyleCnt="0"/>
      <dgm:spPr/>
    </dgm:pt>
    <dgm:pt modelId="{44345BBB-8632-B546-84C4-732AA51BCBC8}" type="pres">
      <dgm:prSet presAssocID="{64545156-D7A7-485D-A3AF-BDAE5E223C0D}" presName="node" presStyleLbl="node1" presStyleIdx="3" presStyleCnt="15">
        <dgm:presLayoutVars>
          <dgm:bulletEnabled val="1"/>
        </dgm:presLayoutVars>
      </dgm:prSet>
      <dgm:spPr/>
    </dgm:pt>
    <dgm:pt modelId="{99AFBD6D-CFF1-FC49-B257-C5DE02529C3D}" type="pres">
      <dgm:prSet presAssocID="{F7783275-DF8F-45C3-853D-49305A77ECC4}" presName="sibTrans" presStyleCnt="0"/>
      <dgm:spPr/>
    </dgm:pt>
    <dgm:pt modelId="{D1F94705-CCCF-9847-9023-919535BA2FF9}" type="pres">
      <dgm:prSet presAssocID="{9427782E-0479-4912-9489-2EBAD177BBD0}" presName="node" presStyleLbl="node1" presStyleIdx="4" presStyleCnt="15">
        <dgm:presLayoutVars>
          <dgm:bulletEnabled val="1"/>
        </dgm:presLayoutVars>
      </dgm:prSet>
      <dgm:spPr/>
    </dgm:pt>
    <dgm:pt modelId="{F691C818-BE8D-8340-8863-9C3212ABD12A}" type="pres">
      <dgm:prSet presAssocID="{F0889AA7-67E2-44DF-ADBB-8B449014D38F}" presName="sibTrans" presStyleCnt="0"/>
      <dgm:spPr/>
    </dgm:pt>
    <dgm:pt modelId="{AD0E1BA5-91BC-DB41-A8BF-1DF7890100BB}" type="pres">
      <dgm:prSet presAssocID="{7FABC730-6010-432D-8DBB-AC52ACFF3E16}" presName="node" presStyleLbl="node1" presStyleIdx="5" presStyleCnt="15">
        <dgm:presLayoutVars>
          <dgm:bulletEnabled val="1"/>
        </dgm:presLayoutVars>
      </dgm:prSet>
      <dgm:spPr/>
    </dgm:pt>
    <dgm:pt modelId="{7DEDACE3-6466-304D-B42F-F3B6C9F01364}" type="pres">
      <dgm:prSet presAssocID="{72547DD7-4F45-48CE-8814-65C98028442B}" presName="sibTrans" presStyleCnt="0"/>
      <dgm:spPr/>
    </dgm:pt>
    <dgm:pt modelId="{C3262CDA-17A2-2A45-ACA8-881CAA176D8B}" type="pres">
      <dgm:prSet presAssocID="{6BB14EBD-CD30-46BD-BDCB-1F85505F3C51}" presName="node" presStyleLbl="node1" presStyleIdx="6" presStyleCnt="15">
        <dgm:presLayoutVars>
          <dgm:bulletEnabled val="1"/>
        </dgm:presLayoutVars>
      </dgm:prSet>
      <dgm:spPr/>
    </dgm:pt>
    <dgm:pt modelId="{4DA98DFC-D09D-9E4A-B84C-2A3428EF2F27}" type="pres">
      <dgm:prSet presAssocID="{4788DCD8-BD5C-4CF4-B710-F90AFEFEBC07}" presName="sibTrans" presStyleCnt="0"/>
      <dgm:spPr/>
    </dgm:pt>
    <dgm:pt modelId="{740B4061-FA6B-3146-B485-56C6F12A77FA}" type="pres">
      <dgm:prSet presAssocID="{C23D61D3-F522-4700-8D92-712E56428B29}" presName="node" presStyleLbl="node1" presStyleIdx="7" presStyleCnt="15">
        <dgm:presLayoutVars>
          <dgm:bulletEnabled val="1"/>
        </dgm:presLayoutVars>
      </dgm:prSet>
      <dgm:spPr/>
    </dgm:pt>
    <dgm:pt modelId="{637BA305-8EBA-CE48-81A8-ADC23091D20E}" type="pres">
      <dgm:prSet presAssocID="{97ED61FC-75CE-410B-9F23-1E51B0232204}" presName="sibTrans" presStyleCnt="0"/>
      <dgm:spPr/>
    </dgm:pt>
    <dgm:pt modelId="{D565EA74-6FCF-8043-8EAF-B27F99ABD649}" type="pres">
      <dgm:prSet presAssocID="{6967E8CD-ED2B-4253-9E56-D855E4408977}" presName="node" presStyleLbl="node1" presStyleIdx="8" presStyleCnt="15">
        <dgm:presLayoutVars>
          <dgm:bulletEnabled val="1"/>
        </dgm:presLayoutVars>
      </dgm:prSet>
      <dgm:spPr/>
    </dgm:pt>
    <dgm:pt modelId="{49A1E436-54B3-2D4C-9607-835716917D3A}" type="pres">
      <dgm:prSet presAssocID="{B0A3186C-C959-40D0-BB70-E96FCA78DE9B}" presName="sibTrans" presStyleCnt="0"/>
      <dgm:spPr/>
    </dgm:pt>
    <dgm:pt modelId="{B15624A3-4C93-BB4D-AF15-21AD962F1A46}" type="pres">
      <dgm:prSet presAssocID="{A97565A9-85A2-478C-982C-F5E849F9CA40}" presName="node" presStyleLbl="node1" presStyleIdx="9" presStyleCnt="15">
        <dgm:presLayoutVars>
          <dgm:bulletEnabled val="1"/>
        </dgm:presLayoutVars>
      </dgm:prSet>
      <dgm:spPr/>
    </dgm:pt>
    <dgm:pt modelId="{EA13D686-71B2-D441-9E10-8FC2843DD753}" type="pres">
      <dgm:prSet presAssocID="{64FD9E6E-F83B-496C-905D-21742203978B}" presName="sibTrans" presStyleCnt="0"/>
      <dgm:spPr/>
    </dgm:pt>
    <dgm:pt modelId="{CD0A6A15-D80E-9D44-9BB4-181E6FC67BB5}" type="pres">
      <dgm:prSet presAssocID="{ED98FE6F-2BE3-4B88-8F83-C0BEDA5A5A94}" presName="node" presStyleLbl="node1" presStyleIdx="10" presStyleCnt="15">
        <dgm:presLayoutVars>
          <dgm:bulletEnabled val="1"/>
        </dgm:presLayoutVars>
      </dgm:prSet>
      <dgm:spPr/>
    </dgm:pt>
    <dgm:pt modelId="{7B032170-AAF9-FD45-A0D5-9390C3E2F8DE}" type="pres">
      <dgm:prSet presAssocID="{2C412DB1-681F-4764-B64A-12EB2338B0F2}" presName="sibTrans" presStyleCnt="0"/>
      <dgm:spPr/>
    </dgm:pt>
    <dgm:pt modelId="{7C7C945A-77D4-6B4A-8E13-53072DEB136A}" type="pres">
      <dgm:prSet presAssocID="{9FD9D94D-E5C0-4E04-9EAA-5AD5CD5419B8}" presName="node" presStyleLbl="node1" presStyleIdx="11" presStyleCnt="15">
        <dgm:presLayoutVars>
          <dgm:bulletEnabled val="1"/>
        </dgm:presLayoutVars>
      </dgm:prSet>
      <dgm:spPr/>
    </dgm:pt>
    <dgm:pt modelId="{C5C8B6FE-A046-6E47-852E-4612D9DA247E}" type="pres">
      <dgm:prSet presAssocID="{31BA9316-E6F8-4092-A659-EE7EA1A32C9D}" presName="sibTrans" presStyleCnt="0"/>
      <dgm:spPr/>
    </dgm:pt>
    <dgm:pt modelId="{58EC3291-4499-634A-AF50-BD6328C3CB40}" type="pres">
      <dgm:prSet presAssocID="{B127C98E-6E93-4AB7-9C3F-1EBB0391CA6B}" presName="node" presStyleLbl="node1" presStyleIdx="12" presStyleCnt="15">
        <dgm:presLayoutVars>
          <dgm:bulletEnabled val="1"/>
        </dgm:presLayoutVars>
      </dgm:prSet>
      <dgm:spPr/>
    </dgm:pt>
    <dgm:pt modelId="{6ECA032D-7B3D-6D47-81C4-2919CB65F66C}" type="pres">
      <dgm:prSet presAssocID="{BC4D4B7A-C4C9-4197-AADD-8932317A3BBF}" presName="sibTrans" presStyleCnt="0"/>
      <dgm:spPr/>
    </dgm:pt>
    <dgm:pt modelId="{080E8FEB-A5E2-B545-A36D-87571479349D}" type="pres">
      <dgm:prSet presAssocID="{282885A2-2D45-1341-8557-F7704C9792F8}" presName="node" presStyleLbl="node1" presStyleIdx="13" presStyleCnt="15">
        <dgm:presLayoutVars>
          <dgm:bulletEnabled val="1"/>
        </dgm:presLayoutVars>
      </dgm:prSet>
      <dgm:spPr/>
    </dgm:pt>
    <dgm:pt modelId="{129BC8E8-57D2-B34C-B838-BA998602BC88}" type="pres">
      <dgm:prSet presAssocID="{C86CCDF8-5104-3C46-9778-5FBD6C810F88}" presName="sibTrans" presStyleCnt="0"/>
      <dgm:spPr/>
    </dgm:pt>
    <dgm:pt modelId="{C0BC7552-E079-7B47-BBDE-9C8005625A0F}" type="pres">
      <dgm:prSet presAssocID="{75D2B259-82EF-7842-90C4-1C2326A1DB02}" presName="node" presStyleLbl="node1" presStyleIdx="14" presStyleCnt="15">
        <dgm:presLayoutVars>
          <dgm:bulletEnabled val="1"/>
        </dgm:presLayoutVars>
      </dgm:prSet>
      <dgm:spPr/>
    </dgm:pt>
  </dgm:ptLst>
  <dgm:cxnLst>
    <dgm:cxn modelId="{0B6B5E0A-1AE7-2546-BB01-B77CBBA38397}" type="presOf" srcId="{9B24C01D-94D2-4446-8D4A-18D14DC8C0C0}" destId="{C84C5B57-8D94-3C44-993B-B5D8A5845B3E}" srcOrd="0" destOrd="0" presId="urn:microsoft.com/office/officeart/2005/8/layout/default"/>
    <dgm:cxn modelId="{5CE6030D-C51C-1C4E-844A-8AEB685E2D3D}" srcId="{81EBB98D-95C3-41F7-8C9C-96CD9ADB9D5F}" destId="{75D2B259-82EF-7842-90C4-1C2326A1DB02}" srcOrd="14" destOrd="0" parTransId="{887CA5E6-6279-6F4D-834E-C60AB8061A36}" sibTransId="{8EE16974-CAAB-3345-AC25-3434434FD127}"/>
    <dgm:cxn modelId="{B187D11B-247E-475A-9ABC-5D816E7EDEC0}" srcId="{81EBB98D-95C3-41F7-8C9C-96CD9ADB9D5F}" destId="{A97565A9-85A2-478C-982C-F5E849F9CA40}" srcOrd="9" destOrd="0" parTransId="{86CBB2D3-EA4E-43DD-BCA0-926B8CA3811D}" sibTransId="{64FD9E6E-F83B-496C-905D-21742203978B}"/>
    <dgm:cxn modelId="{1DCFD91C-423C-8645-AFA0-8ED96EB44A3B}" type="presOf" srcId="{C23D61D3-F522-4700-8D92-712E56428B29}" destId="{740B4061-FA6B-3146-B485-56C6F12A77FA}" srcOrd="0" destOrd="0" presId="urn:microsoft.com/office/officeart/2005/8/layout/default"/>
    <dgm:cxn modelId="{7F269D24-DDAB-F045-97FA-463F8014B504}" type="presOf" srcId="{B127C98E-6E93-4AB7-9C3F-1EBB0391CA6B}" destId="{58EC3291-4499-634A-AF50-BD6328C3CB40}" srcOrd="0" destOrd="0" presId="urn:microsoft.com/office/officeart/2005/8/layout/default"/>
    <dgm:cxn modelId="{F20A6D41-C2BC-C64B-989D-5B04DA95C289}" type="presOf" srcId="{6967E8CD-ED2B-4253-9E56-D855E4408977}" destId="{D565EA74-6FCF-8043-8EAF-B27F99ABD649}" srcOrd="0" destOrd="0" presId="urn:microsoft.com/office/officeart/2005/8/layout/default"/>
    <dgm:cxn modelId="{E899CD42-6DBB-482C-AEAB-8691AA40137E}" srcId="{81EBB98D-95C3-41F7-8C9C-96CD9ADB9D5F}" destId="{3225A7C0-DCBF-445E-85C1-1539D11453B0}" srcOrd="2" destOrd="0" parTransId="{6F741233-453C-4B05-AD06-4A0D134F3F03}" sibTransId="{69BBDAE6-EA2E-4537-8314-617CE929F079}"/>
    <dgm:cxn modelId="{8ADE2C48-A289-41CC-B224-2778ABFBC4B9}" srcId="{81EBB98D-95C3-41F7-8C9C-96CD9ADB9D5F}" destId="{64545156-D7A7-485D-A3AF-BDAE5E223C0D}" srcOrd="3" destOrd="0" parTransId="{304909C2-A869-4CE6-925D-235390EDE431}" sibTransId="{F7783275-DF8F-45C3-853D-49305A77ECC4}"/>
    <dgm:cxn modelId="{EA1D5251-1A8C-6444-8C2D-6E7759988613}" type="presOf" srcId="{81EBB98D-95C3-41F7-8C9C-96CD9ADB9D5F}" destId="{8B80700C-E0E4-C64C-B38C-B05ED1012993}" srcOrd="0" destOrd="0" presId="urn:microsoft.com/office/officeart/2005/8/layout/default"/>
    <dgm:cxn modelId="{C69BF751-3B0B-4E3B-9D01-974AD6D68B38}" srcId="{81EBB98D-95C3-41F7-8C9C-96CD9ADB9D5F}" destId="{B127C98E-6E93-4AB7-9C3F-1EBB0391CA6B}" srcOrd="12" destOrd="0" parTransId="{2439680E-6C1F-480A-A238-0582607E414E}" sibTransId="{BC4D4B7A-C4C9-4197-AADD-8932317A3BBF}"/>
    <dgm:cxn modelId="{C2D7BF56-27D8-41E9-905B-D42C20C7E1CD}" srcId="{81EBB98D-95C3-41F7-8C9C-96CD9ADB9D5F}" destId="{9FD9D94D-E5C0-4E04-9EAA-5AD5CD5419B8}" srcOrd="11" destOrd="0" parTransId="{8A347E56-2F63-44AB-9083-E508E66189C9}" sibTransId="{31BA9316-E6F8-4092-A659-EE7EA1A32C9D}"/>
    <dgm:cxn modelId="{22A8725A-E3B1-AB49-9DEA-F2DAABD294B4}" type="presOf" srcId="{BEB6D1EB-C3C2-40DF-9B8D-0DB104C3CC31}" destId="{2917D5C2-B621-3B4D-908C-0028C56D4ED8}" srcOrd="0" destOrd="0" presId="urn:microsoft.com/office/officeart/2005/8/layout/default"/>
    <dgm:cxn modelId="{0E357C5C-F71D-0E4B-A26A-C4EA0CF9AF52}" type="presOf" srcId="{3225A7C0-DCBF-445E-85C1-1539D11453B0}" destId="{AA6B86A5-58A5-CF45-90B8-CF93458392C9}" srcOrd="0" destOrd="0" presId="urn:microsoft.com/office/officeart/2005/8/layout/default"/>
    <dgm:cxn modelId="{197DBB60-89A5-204F-A2A4-D73ACB4C5259}" type="presOf" srcId="{ED98FE6F-2BE3-4B88-8F83-C0BEDA5A5A94}" destId="{CD0A6A15-D80E-9D44-9BB4-181E6FC67BB5}" srcOrd="0" destOrd="0" presId="urn:microsoft.com/office/officeart/2005/8/layout/default"/>
    <dgm:cxn modelId="{A350506B-6EB8-C343-A002-2E00D3DF8250}" type="presOf" srcId="{7FABC730-6010-432D-8DBB-AC52ACFF3E16}" destId="{AD0E1BA5-91BC-DB41-A8BF-1DF7890100BB}" srcOrd="0" destOrd="0" presId="urn:microsoft.com/office/officeart/2005/8/layout/default"/>
    <dgm:cxn modelId="{EA5B0A73-25DD-5A48-B8B3-F0C341990D52}" type="presOf" srcId="{9427782E-0479-4912-9489-2EBAD177BBD0}" destId="{D1F94705-CCCF-9847-9023-919535BA2FF9}" srcOrd="0" destOrd="0" presId="urn:microsoft.com/office/officeart/2005/8/layout/default"/>
    <dgm:cxn modelId="{E7A6E47A-7B01-DB49-B971-C2F8DE401B28}" type="presOf" srcId="{64545156-D7A7-485D-A3AF-BDAE5E223C0D}" destId="{44345BBB-8632-B546-84C4-732AA51BCBC8}" srcOrd="0" destOrd="0" presId="urn:microsoft.com/office/officeart/2005/8/layout/default"/>
    <dgm:cxn modelId="{4223C8A7-50A2-4BCF-8ADA-89474682DEF8}" srcId="{81EBB98D-95C3-41F7-8C9C-96CD9ADB9D5F}" destId="{9B24C01D-94D2-4446-8D4A-18D14DC8C0C0}" srcOrd="0" destOrd="0" parTransId="{8BEFACEC-D4DB-4AB0-BFAD-9866CE93004B}" sibTransId="{3080A1BE-9B12-4C9A-AF00-B9008B0ED845}"/>
    <dgm:cxn modelId="{88ADEAAB-1F94-1142-BB88-4C101648BCBA}" type="presOf" srcId="{9FD9D94D-E5C0-4E04-9EAA-5AD5CD5419B8}" destId="{7C7C945A-77D4-6B4A-8E13-53072DEB136A}" srcOrd="0" destOrd="0" presId="urn:microsoft.com/office/officeart/2005/8/layout/default"/>
    <dgm:cxn modelId="{087AB1B1-DF20-DD41-808C-3BDE8A31AD5F}" type="presOf" srcId="{A97565A9-85A2-478C-982C-F5E849F9CA40}" destId="{B15624A3-4C93-BB4D-AF15-21AD962F1A46}" srcOrd="0" destOrd="0" presId="urn:microsoft.com/office/officeart/2005/8/layout/default"/>
    <dgm:cxn modelId="{ACF703BB-B21C-4632-A2CA-82A95279CDAC}" srcId="{81EBB98D-95C3-41F7-8C9C-96CD9ADB9D5F}" destId="{6967E8CD-ED2B-4253-9E56-D855E4408977}" srcOrd="8" destOrd="0" parTransId="{FEF19D1B-3F3B-4895-9212-0AE9343CFD57}" sibTransId="{B0A3186C-C959-40D0-BB70-E96FCA78DE9B}"/>
    <dgm:cxn modelId="{836C48C3-A3A0-FD4E-A903-64F2F7126F51}" srcId="{81EBB98D-95C3-41F7-8C9C-96CD9ADB9D5F}" destId="{282885A2-2D45-1341-8557-F7704C9792F8}" srcOrd="13" destOrd="0" parTransId="{D177C215-1FBD-154C-91F0-73655FC5DB29}" sibTransId="{C86CCDF8-5104-3C46-9778-5FBD6C810F88}"/>
    <dgm:cxn modelId="{CB2C77C9-951F-42ED-B13F-986107FB499E}" srcId="{81EBB98D-95C3-41F7-8C9C-96CD9ADB9D5F}" destId="{7FABC730-6010-432D-8DBB-AC52ACFF3E16}" srcOrd="5" destOrd="0" parTransId="{113B48A6-B03E-4BE8-A111-5A99C88505A0}" sibTransId="{72547DD7-4F45-48CE-8814-65C98028442B}"/>
    <dgm:cxn modelId="{9A7356CB-1291-EA49-8967-AA1D261891BE}" type="presOf" srcId="{75D2B259-82EF-7842-90C4-1C2326A1DB02}" destId="{C0BC7552-E079-7B47-BBDE-9C8005625A0F}" srcOrd="0" destOrd="0" presId="urn:microsoft.com/office/officeart/2005/8/layout/default"/>
    <dgm:cxn modelId="{9F715ED9-4DE5-4B5C-8701-1B0F1579DBA2}" srcId="{81EBB98D-95C3-41F7-8C9C-96CD9ADB9D5F}" destId="{BEB6D1EB-C3C2-40DF-9B8D-0DB104C3CC31}" srcOrd="1" destOrd="0" parTransId="{4237599D-1658-47A1-A30F-3125D2A3F128}" sibTransId="{AEC2B9E1-6B69-44A9-AA4A-3E4461529ED5}"/>
    <dgm:cxn modelId="{C9659EDB-9B6D-834D-B2AB-675B7021614F}" type="presOf" srcId="{6BB14EBD-CD30-46BD-BDCB-1F85505F3C51}" destId="{C3262CDA-17A2-2A45-ACA8-881CAA176D8B}" srcOrd="0" destOrd="0" presId="urn:microsoft.com/office/officeart/2005/8/layout/default"/>
    <dgm:cxn modelId="{41AA38E0-A35F-4CC4-8759-B459FE22789E}" srcId="{81EBB98D-95C3-41F7-8C9C-96CD9ADB9D5F}" destId="{ED98FE6F-2BE3-4B88-8F83-C0BEDA5A5A94}" srcOrd="10" destOrd="0" parTransId="{FC190A79-B27B-4BE4-B0EB-B574AA313C27}" sibTransId="{2C412DB1-681F-4764-B64A-12EB2338B0F2}"/>
    <dgm:cxn modelId="{E6DA50E4-742E-4757-9AD9-C696942FD200}" srcId="{81EBB98D-95C3-41F7-8C9C-96CD9ADB9D5F}" destId="{6BB14EBD-CD30-46BD-BDCB-1F85505F3C51}" srcOrd="6" destOrd="0" parTransId="{A342B6CC-27D7-42CE-8B6A-8166BB09E463}" sibTransId="{4788DCD8-BD5C-4CF4-B710-F90AFEFEBC07}"/>
    <dgm:cxn modelId="{949F6AEA-3F64-434A-B23F-342556CF6EDB}" type="presOf" srcId="{282885A2-2D45-1341-8557-F7704C9792F8}" destId="{080E8FEB-A5E2-B545-A36D-87571479349D}" srcOrd="0" destOrd="0" presId="urn:microsoft.com/office/officeart/2005/8/layout/default"/>
    <dgm:cxn modelId="{06D431EF-EC8C-441D-B10B-6E5B63808F72}" srcId="{81EBB98D-95C3-41F7-8C9C-96CD9ADB9D5F}" destId="{C23D61D3-F522-4700-8D92-712E56428B29}" srcOrd="7" destOrd="0" parTransId="{F33E3AC3-89F1-44BE-9C97-D1A2754238DD}" sibTransId="{97ED61FC-75CE-410B-9F23-1E51B0232204}"/>
    <dgm:cxn modelId="{A4B702F8-A53A-4743-916B-C186B3677995}" srcId="{81EBB98D-95C3-41F7-8C9C-96CD9ADB9D5F}" destId="{9427782E-0479-4912-9489-2EBAD177BBD0}" srcOrd="4" destOrd="0" parTransId="{B296FC01-CBFE-4491-97BD-90954EED42B8}" sibTransId="{F0889AA7-67E2-44DF-ADBB-8B449014D38F}"/>
    <dgm:cxn modelId="{310E03A2-0867-A34B-B610-08E41843DBDA}" type="presParOf" srcId="{8B80700C-E0E4-C64C-B38C-B05ED1012993}" destId="{C84C5B57-8D94-3C44-993B-B5D8A5845B3E}" srcOrd="0" destOrd="0" presId="urn:microsoft.com/office/officeart/2005/8/layout/default"/>
    <dgm:cxn modelId="{AA571FE3-EDD7-A94F-B4D8-DE5939A923FB}" type="presParOf" srcId="{8B80700C-E0E4-C64C-B38C-B05ED1012993}" destId="{59D13500-979E-674F-A37E-8E5B1B2F5C8F}" srcOrd="1" destOrd="0" presId="urn:microsoft.com/office/officeart/2005/8/layout/default"/>
    <dgm:cxn modelId="{3250B378-B60F-224B-A0CE-3AD7C981207C}" type="presParOf" srcId="{8B80700C-E0E4-C64C-B38C-B05ED1012993}" destId="{2917D5C2-B621-3B4D-908C-0028C56D4ED8}" srcOrd="2" destOrd="0" presId="urn:microsoft.com/office/officeart/2005/8/layout/default"/>
    <dgm:cxn modelId="{AA875DE0-6FA9-0448-9136-FDD8FB6D01EB}" type="presParOf" srcId="{8B80700C-E0E4-C64C-B38C-B05ED1012993}" destId="{8683DD6B-F35E-2544-9CA3-C1E2096041E8}" srcOrd="3" destOrd="0" presId="urn:microsoft.com/office/officeart/2005/8/layout/default"/>
    <dgm:cxn modelId="{FB38D2F1-A0C5-E34A-9DAC-78B33A5DCD43}" type="presParOf" srcId="{8B80700C-E0E4-C64C-B38C-B05ED1012993}" destId="{AA6B86A5-58A5-CF45-90B8-CF93458392C9}" srcOrd="4" destOrd="0" presId="urn:microsoft.com/office/officeart/2005/8/layout/default"/>
    <dgm:cxn modelId="{CC74F1F3-4D7D-D44B-8BC0-A92221057BC2}" type="presParOf" srcId="{8B80700C-E0E4-C64C-B38C-B05ED1012993}" destId="{82FE14E9-D187-914D-8918-0E4B417BC32A}" srcOrd="5" destOrd="0" presId="urn:microsoft.com/office/officeart/2005/8/layout/default"/>
    <dgm:cxn modelId="{05339862-ABE4-C541-AB31-D1FD1857F85D}" type="presParOf" srcId="{8B80700C-E0E4-C64C-B38C-B05ED1012993}" destId="{44345BBB-8632-B546-84C4-732AA51BCBC8}" srcOrd="6" destOrd="0" presId="urn:microsoft.com/office/officeart/2005/8/layout/default"/>
    <dgm:cxn modelId="{2B3C8B94-BC00-EB46-B046-41E52E2F5E6F}" type="presParOf" srcId="{8B80700C-E0E4-C64C-B38C-B05ED1012993}" destId="{99AFBD6D-CFF1-FC49-B257-C5DE02529C3D}" srcOrd="7" destOrd="0" presId="urn:microsoft.com/office/officeart/2005/8/layout/default"/>
    <dgm:cxn modelId="{C7D06AA1-D82E-4C47-95F6-2D01378457A5}" type="presParOf" srcId="{8B80700C-E0E4-C64C-B38C-B05ED1012993}" destId="{D1F94705-CCCF-9847-9023-919535BA2FF9}" srcOrd="8" destOrd="0" presId="urn:microsoft.com/office/officeart/2005/8/layout/default"/>
    <dgm:cxn modelId="{B126F5B4-FEAF-D442-8C3C-3DB50E59463A}" type="presParOf" srcId="{8B80700C-E0E4-C64C-B38C-B05ED1012993}" destId="{F691C818-BE8D-8340-8863-9C3212ABD12A}" srcOrd="9" destOrd="0" presId="urn:microsoft.com/office/officeart/2005/8/layout/default"/>
    <dgm:cxn modelId="{313713D8-0CEB-2741-AB14-2EEA70BAABE7}" type="presParOf" srcId="{8B80700C-E0E4-C64C-B38C-B05ED1012993}" destId="{AD0E1BA5-91BC-DB41-A8BF-1DF7890100BB}" srcOrd="10" destOrd="0" presId="urn:microsoft.com/office/officeart/2005/8/layout/default"/>
    <dgm:cxn modelId="{E2303A8B-B7FA-E440-B647-2697B9C51C09}" type="presParOf" srcId="{8B80700C-E0E4-C64C-B38C-B05ED1012993}" destId="{7DEDACE3-6466-304D-B42F-F3B6C9F01364}" srcOrd="11" destOrd="0" presId="urn:microsoft.com/office/officeart/2005/8/layout/default"/>
    <dgm:cxn modelId="{9022D5A2-BA18-174C-9461-C69EE0B4AB61}" type="presParOf" srcId="{8B80700C-E0E4-C64C-B38C-B05ED1012993}" destId="{C3262CDA-17A2-2A45-ACA8-881CAA176D8B}" srcOrd="12" destOrd="0" presId="urn:microsoft.com/office/officeart/2005/8/layout/default"/>
    <dgm:cxn modelId="{D8F7AE1C-AB9B-8047-A747-69E681FD885D}" type="presParOf" srcId="{8B80700C-E0E4-C64C-B38C-B05ED1012993}" destId="{4DA98DFC-D09D-9E4A-B84C-2A3428EF2F27}" srcOrd="13" destOrd="0" presId="urn:microsoft.com/office/officeart/2005/8/layout/default"/>
    <dgm:cxn modelId="{0FEE213D-E3ED-7D45-BBC2-85C4B9B884E8}" type="presParOf" srcId="{8B80700C-E0E4-C64C-B38C-B05ED1012993}" destId="{740B4061-FA6B-3146-B485-56C6F12A77FA}" srcOrd="14" destOrd="0" presId="urn:microsoft.com/office/officeart/2005/8/layout/default"/>
    <dgm:cxn modelId="{BF55ABAE-DDA2-0245-8C9B-6E7EEFABF608}" type="presParOf" srcId="{8B80700C-E0E4-C64C-B38C-B05ED1012993}" destId="{637BA305-8EBA-CE48-81A8-ADC23091D20E}" srcOrd="15" destOrd="0" presId="urn:microsoft.com/office/officeart/2005/8/layout/default"/>
    <dgm:cxn modelId="{9201589A-F3E8-0641-B995-095222C3CD87}" type="presParOf" srcId="{8B80700C-E0E4-C64C-B38C-B05ED1012993}" destId="{D565EA74-6FCF-8043-8EAF-B27F99ABD649}" srcOrd="16" destOrd="0" presId="urn:microsoft.com/office/officeart/2005/8/layout/default"/>
    <dgm:cxn modelId="{7CB95F2A-9707-8449-8ACA-95387446ECD4}" type="presParOf" srcId="{8B80700C-E0E4-C64C-B38C-B05ED1012993}" destId="{49A1E436-54B3-2D4C-9607-835716917D3A}" srcOrd="17" destOrd="0" presId="urn:microsoft.com/office/officeart/2005/8/layout/default"/>
    <dgm:cxn modelId="{1041FF56-F01E-534F-9730-E5EE6B2DD2B0}" type="presParOf" srcId="{8B80700C-E0E4-C64C-B38C-B05ED1012993}" destId="{B15624A3-4C93-BB4D-AF15-21AD962F1A46}" srcOrd="18" destOrd="0" presId="urn:microsoft.com/office/officeart/2005/8/layout/default"/>
    <dgm:cxn modelId="{91CEFC32-B97F-BE49-9DAA-5C461F9427B8}" type="presParOf" srcId="{8B80700C-E0E4-C64C-B38C-B05ED1012993}" destId="{EA13D686-71B2-D441-9E10-8FC2843DD753}" srcOrd="19" destOrd="0" presId="urn:microsoft.com/office/officeart/2005/8/layout/default"/>
    <dgm:cxn modelId="{2AB348EA-6290-C742-8BE0-A942E7309260}" type="presParOf" srcId="{8B80700C-E0E4-C64C-B38C-B05ED1012993}" destId="{CD0A6A15-D80E-9D44-9BB4-181E6FC67BB5}" srcOrd="20" destOrd="0" presId="urn:microsoft.com/office/officeart/2005/8/layout/default"/>
    <dgm:cxn modelId="{DAEE302B-480E-1D4E-8407-9F30E5E6D9FE}" type="presParOf" srcId="{8B80700C-E0E4-C64C-B38C-B05ED1012993}" destId="{7B032170-AAF9-FD45-A0D5-9390C3E2F8DE}" srcOrd="21" destOrd="0" presId="urn:microsoft.com/office/officeart/2005/8/layout/default"/>
    <dgm:cxn modelId="{D1916683-552C-1A47-9764-A2F780B22F81}" type="presParOf" srcId="{8B80700C-E0E4-C64C-B38C-B05ED1012993}" destId="{7C7C945A-77D4-6B4A-8E13-53072DEB136A}" srcOrd="22" destOrd="0" presId="urn:microsoft.com/office/officeart/2005/8/layout/default"/>
    <dgm:cxn modelId="{F98ACA40-F936-4B4D-B641-BC7D13304880}" type="presParOf" srcId="{8B80700C-E0E4-C64C-B38C-B05ED1012993}" destId="{C5C8B6FE-A046-6E47-852E-4612D9DA247E}" srcOrd="23" destOrd="0" presId="urn:microsoft.com/office/officeart/2005/8/layout/default"/>
    <dgm:cxn modelId="{983AC1D7-15EB-B148-BF4E-26A4723613F2}" type="presParOf" srcId="{8B80700C-E0E4-C64C-B38C-B05ED1012993}" destId="{58EC3291-4499-634A-AF50-BD6328C3CB40}" srcOrd="24" destOrd="0" presId="urn:microsoft.com/office/officeart/2005/8/layout/default"/>
    <dgm:cxn modelId="{93AAC594-8651-8D42-9ACC-FDA4FC94D444}" type="presParOf" srcId="{8B80700C-E0E4-C64C-B38C-B05ED1012993}" destId="{6ECA032D-7B3D-6D47-81C4-2919CB65F66C}" srcOrd="25" destOrd="0" presId="urn:microsoft.com/office/officeart/2005/8/layout/default"/>
    <dgm:cxn modelId="{4AE0ADCE-B4DF-6B4F-9B50-19A0901E5BDA}" type="presParOf" srcId="{8B80700C-E0E4-C64C-B38C-B05ED1012993}" destId="{080E8FEB-A5E2-B545-A36D-87571479349D}" srcOrd="26" destOrd="0" presId="urn:microsoft.com/office/officeart/2005/8/layout/default"/>
    <dgm:cxn modelId="{10761EAE-84EE-D74B-9D2D-4DC0A88A1521}" type="presParOf" srcId="{8B80700C-E0E4-C64C-B38C-B05ED1012993}" destId="{129BC8E8-57D2-B34C-B838-BA998602BC88}" srcOrd="27" destOrd="0" presId="urn:microsoft.com/office/officeart/2005/8/layout/default"/>
    <dgm:cxn modelId="{1B4F3181-AA1F-1142-BFF0-A8D57AA6C3B0}" type="presParOf" srcId="{8B80700C-E0E4-C64C-B38C-B05ED1012993}" destId="{C0BC7552-E079-7B47-BBDE-9C8005625A0F}"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AC0022-06E6-4ED0-A404-D7B22E7ED7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AA2037E-E328-451D-8A8C-A3A3824DEE04}">
      <dgm:prSet/>
      <dgm:spPr/>
      <dgm:t>
        <a:bodyPr/>
        <a:lstStyle/>
        <a:p>
          <a:r>
            <a:rPr lang="en-US"/>
            <a:t>Psychiatrist</a:t>
          </a:r>
        </a:p>
      </dgm:t>
    </dgm:pt>
    <dgm:pt modelId="{1F1F801F-EB77-4AE6-A4C5-A1959A64DDC6}" type="parTrans" cxnId="{33EB8123-D38B-48BA-99F9-BF3DC44256DB}">
      <dgm:prSet/>
      <dgm:spPr/>
      <dgm:t>
        <a:bodyPr/>
        <a:lstStyle/>
        <a:p>
          <a:endParaRPr lang="en-US"/>
        </a:p>
      </dgm:t>
    </dgm:pt>
    <dgm:pt modelId="{D002DE79-CEBB-4F52-BF85-86F9C7410A3D}" type="sibTrans" cxnId="{33EB8123-D38B-48BA-99F9-BF3DC44256DB}">
      <dgm:prSet/>
      <dgm:spPr/>
      <dgm:t>
        <a:bodyPr/>
        <a:lstStyle/>
        <a:p>
          <a:endParaRPr lang="en-US"/>
        </a:p>
      </dgm:t>
    </dgm:pt>
    <dgm:pt modelId="{CC522EA9-F326-4A2F-B6DF-44B3C2C90D1B}">
      <dgm:prSet/>
      <dgm:spPr/>
      <dgm:t>
        <a:bodyPr/>
        <a:lstStyle/>
        <a:p>
          <a:r>
            <a:rPr lang="en-US"/>
            <a:t>Other Physicians</a:t>
          </a:r>
        </a:p>
      </dgm:t>
    </dgm:pt>
    <dgm:pt modelId="{58ED0510-AB00-420B-86E9-41E0CAD46B51}" type="parTrans" cxnId="{065B8DA2-7C28-4E18-9F67-AB3216B3A72A}">
      <dgm:prSet/>
      <dgm:spPr/>
      <dgm:t>
        <a:bodyPr/>
        <a:lstStyle/>
        <a:p>
          <a:endParaRPr lang="en-US"/>
        </a:p>
      </dgm:t>
    </dgm:pt>
    <dgm:pt modelId="{34097A57-43D3-4F06-ABC3-ED2A395FE781}" type="sibTrans" cxnId="{065B8DA2-7C28-4E18-9F67-AB3216B3A72A}">
      <dgm:prSet/>
      <dgm:spPr/>
      <dgm:t>
        <a:bodyPr/>
        <a:lstStyle/>
        <a:p>
          <a:endParaRPr lang="en-US"/>
        </a:p>
      </dgm:t>
    </dgm:pt>
    <dgm:pt modelId="{3E17197E-829E-4028-9B21-63016E730002}">
      <dgm:prSet/>
      <dgm:spPr/>
      <dgm:t>
        <a:bodyPr/>
        <a:lstStyle/>
        <a:p>
          <a:r>
            <a:rPr lang="en-US"/>
            <a:t>APRN</a:t>
          </a:r>
        </a:p>
      </dgm:t>
    </dgm:pt>
    <dgm:pt modelId="{4A3A176E-BA1C-4558-B9BC-C27317E17F46}" type="parTrans" cxnId="{273072CF-AF22-4435-A519-576A6863FD4D}">
      <dgm:prSet/>
      <dgm:spPr/>
      <dgm:t>
        <a:bodyPr/>
        <a:lstStyle/>
        <a:p>
          <a:endParaRPr lang="en-US"/>
        </a:p>
      </dgm:t>
    </dgm:pt>
    <dgm:pt modelId="{CE127D7A-89DD-418D-9BB7-D05AAAF29F99}" type="sibTrans" cxnId="{273072CF-AF22-4435-A519-576A6863FD4D}">
      <dgm:prSet/>
      <dgm:spPr/>
      <dgm:t>
        <a:bodyPr/>
        <a:lstStyle/>
        <a:p>
          <a:endParaRPr lang="en-US"/>
        </a:p>
      </dgm:t>
    </dgm:pt>
    <dgm:pt modelId="{02648A7A-2894-4DCB-A4A3-B1CFD285E972}">
      <dgm:prSet/>
      <dgm:spPr/>
      <dgm:t>
        <a:bodyPr/>
        <a:lstStyle/>
        <a:p>
          <a:r>
            <a:rPr lang="en-US"/>
            <a:t>PA</a:t>
          </a:r>
        </a:p>
      </dgm:t>
    </dgm:pt>
    <dgm:pt modelId="{C2824288-9144-41B9-8089-4431874AE215}" type="parTrans" cxnId="{A815B121-C62E-42C4-8719-84DB4AA00FC6}">
      <dgm:prSet/>
      <dgm:spPr/>
      <dgm:t>
        <a:bodyPr/>
        <a:lstStyle/>
        <a:p>
          <a:endParaRPr lang="en-US"/>
        </a:p>
      </dgm:t>
    </dgm:pt>
    <dgm:pt modelId="{23664CFE-91E7-4CD6-ACE9-AAB67BF8644F}" type="sibTrans" cxnId="{A815B121-C62E-42C4-8719-84DB4AA00FC6}">
      <dgm:prSet/>
      <dgm:spPr/>
      <dgm:t>
        <a:bodyPr/>
        <a:lstStyle/>
        <a:p>
          <a:endParaRPr lang="en-US"/>
        </a:p>
      </dgm:t>
    </dgm:pt>
    <dgm:pt modelId="{74ACC4E0-8948-4040-837A-0215BCFD092F}">
      <dgm:prSet/>
      <dgm:spPr/>
      <dgm:t>
        <a:bodyPr/>
        <a:lstStyle/>
        <a:p>
          <a:r>
            <a:rPr lang="en-US"/>
            <a:t>Psychologist</a:t>
          </a:r>
        </a:p>
      </dgm:t>
    </dgm:pt>
    <dgm:pt modelId="{04F3EE94-24BA-483D-8D10-294CC2AA5258}" type="parTrans" cxnId="{C2C99D6E-4832-45CD-B0D3-574C4703B38E}">
      <dgm:prSet/>
      <dgm:spPr/>
      <dgm:t>
        <a:bodyPr/>
        <a:lstStyle/>
        <a:p>
          <a:endParaRPr lang="en-US"/>
        </a:p>
      </dgm:t>
    </dgm:pt>
    <dgm:pt modelId="{CE08E06C-1CCE-477C-ADE8-444E839EEE36}" type="sibTrans" cxnId="{C2C99D6E-4832-45CD-B0D3-574C4703B38E}">
      <dgm:prSet/>
      <dgm:spPr/>
      <dgm:t>
        <a:bodyPr/>
        <a:lstStyle/>
        <a:p>
          <a:endParaRPr lang="en-US"/>
        </a:p>
      </dgm:t>
    </dgm:pt>
    <dgm:pt modelId="{5BA46D59-FF09-4BF4-97C6-B7608ECFF9EB}">
      <dgm:prSet/>
      <dgm:spPr/>
      <dgm:t>
        <a:bodyPr/>
        <a:lstStyle/>
        <a:p>
          <a:r>
            <a:rPr lang="en-US"/>
            <a:t>Social Work</a:t>
          </a:r>
        </a:p>
      </dgm:t>
    </dgm:pt>
    <dgm:pt modelId="{907A7423-BCB3-4609-9FA1-373F7E2969C2}" type="parTrans" cxnId="{9ACFD898-63F9-4AE9-8C39-C0953CF3499A}">
      <dgm:prSet/>
      <dgm:spPr/>
      <dgm:t>
        <a:bodyPr/>
        <a:lstStyle/>
        <a:p>
          <a:endParaRPr lang="en-US"/>
        </a:p>
      </dgm:t>
    </dgm:pt>
    <dgm:pt modelId="{2EB777BE-02FC-4BB6-A61E-CF99C59F2FA3}" type="sibTrans" cxnId="{9ACFD898-63F9-4AE9-8C39-C0953CF3499A}">
      <dgm:prSet/>
      <dgm:spPr/>
      <dgm:t>
        <a:bodyPr/>
        <a:lstStyle/>
        <a:p>
          <a:endParaRPr lang="en-US"/>
        </a:p>
      </dgm:t>
    </dgm:pt>
    <dgm:pt modelId="{92D63271-9C00-4962-89EA-00EF7C0B881C}">
      <dgm:prSet/>
      <dgm:spPr/>
      <dgm:t>
        <a:bodyPr/>
        <a:lstStyle/>
        <a:p>
          <a:r>
            <a:rPr lang="en-US"/>
            <a:t>Addictions counsellor</a:t>
          </a:r>
        </a:p>
      </dgm:t>
    </dgm:pt>
    <dgm:pt modelId="{B17CB199-30D3-4E64-AFC9-542B8D4774DA}" type="parTrans" cxnId="{A493A4C3-327D-4BC4-ACF0-7EF44FA1C806}">
      <dgm:prSet/>
      <dgm:spPr/>
      <dgm:t>
        <a:bodyPr/>
        <a:lstStyle/>
        <a:p>
          <a:endParaRPr lang="en-US"/>
        </a:p>
      </dgm:t>
    </dgm:pt>
    <dgm:pt modelId="{BBFC42C9-379B-4F64-9953-A6A7943D1D85}" type="sibTrans" cxnId="{A493A4C3-327D-4BC4-ACF0-7EF44FA1C806}">
      <dgm:prSet/>
      <dgm:spPr/>
      <dgm:t>
        <a:bodyPr/>
        <a:lstStyle/>
        <a:p>
          <a:endParaRPr lang="en-US"/>
        </a:p>
      </dgm:t>
    </dgm:pt>
    <dgm:pt modelId="{94498D99-2538-46CA-B1D4-6A88C24B5D89}">
      <dgm:prSet/>
      <dgm:spPr/>
      <dgm:t>
        <a:bodyPr/>
        <a:lstStyle/>
        <a:p>
          <a:r>
            <a:rPr lang="en-US"/>
            <a:t>Nursing</a:t>
          </a:r>
        </a:p>
      </dgm:t>
    </dgm:pt>
    <dgm:pt modelId="{9B5C2483-F776-4F7F-8A99-321051FA7EDD}" type="parTrans" cxnId="{D3EBF54C-6502-4FBD-A9A9-828D576C7322}">
      <dgm:prSet/>
      <dgm:spPr/>
      <dgm:t>
        <a:bodyPr/>
        <a:lstStyle/>
        <a:p>
          <a:endParaRPr lang="en-US"/>
        </a:p>
      </dgm:t>
    </dgm:pt>
    <dgm:pt modelId="{E34918AA-382A-48B8-B881-DB11E971AB0E}" type="sibTrans" cxnId="{D3EBF54C-6502-4FBD-A9A9-828D576C7322}">
      <dgm:prSet/>
      <dgm:spPr/>
      <dgm:t>
        <a:bodyPr/>
        <a:lstStyle/>
        <a:p>
          <a:endParaRPr lang="en-US"/>
        </a:p>
      </dgm:t>
    </dgm:pt>
    <dgm:pt modelId="{20C73625-72CC-4CD1-A3AB-889AF36B4331}">
      <dgm:prSet/>
      <dgm:spPr/>
      <dgm:t>
        <a:bodyPr/>
        <a:lstStyle/>
        <a:p>
          <a:r>
            <a:rPr lang="en-US" dirty="0"/>
            <a:t>Residents</a:t>
          </a:r>
        </a:p>
      </dgm:t>
    </dgm:pt>
    <dgm:pt modelId="{4B00CBFA-F237-4117-A724-A5C3F3BAC596}" type="parTrans" cxnId="{61C398E2-69E6-460C-8C72-A698F7360442}">
      <dgm:prSet/>
      <dgm:spPr/>
      <dgm:t>
        <a:bodyPr/>
        <a:lstStyle/>
        <a:p>
          <a:endParaRPr lang="en-US"/>
        </a:p>
      </dgm:t>
    </dgm:pt>
    <dgm:pt modelId="{06BBA1F3-3EE9-40F1-AD27-B7267B075F3C}" type="sibTrans" cxnId="{61C398E2-69E6-460C-8C72-A698F7360442}">
      <dgm:prSet/>
      <dgm:spPr/>
      <dgm:t>
        <a:bodyPr/>
        <a:lstStyle/>
        <a:p>
          <a:endParaRPr lang="en-US"/>
        </a:p>
      </dgm:t>
    </dgm:pt>
    <dgm:pt modelId="{5DB0BDD4-4FBB-4F16-97C9-F1BA8E78DEA6}">
      <dgm:prSet/>
      <dgm:spPr/>
      <dgm:t>
        <a:bodyPr/>
        <a:lstStyle/>
        <a:p>
          <a:r>
            <a:rPr lang="en-US" dirty="0"/>
            <a:t>Medical Students</a:t>
          </a:r>
        </a:p>
      </dgm:t>
    </dgm:pt>
    <dgm:pt modelId="{C7FC2D76-5C3A-4B7D-B0DF-497578DECC62}" type="parTrans" cxnId="{FE948896-AABB-4103-8A50-ACF11E8ACD5F}">
      <dgm:prSet/>
      <dgm:spPr/>
      <dgm:t>
        <a:bodyPr/>
        <a:lstStyle/>
        <a:p>
          <a:endParaRPr lang="en-US"/>
        </a:p>
      </dgm:t>
    </dgm:pt>
    <dgm:pt modelId="{CBB5A09F-FA44-44CE-9585-F0A1F03901A6}" type="sibTrans" cxnId="{FE948896-AABB-4103-8A50-ACF11E8ACD5F}">
      <dgm:prSet/>
      <dgm:spPr/>
      <dgm:t>
        <a:bodyPr/>
        <a:lstStyle/>
        <a:p>
          <a:endParaRPr lang="en-US"/>
        </a:p>
      </dgm:t>
    </dgm:pt>
    <dgm:pt modelId="{7186B9C7-CF3E-44C6-AF48-1D0B788F09F8}">
      <dgm:prSet/>
      <dgm:spPr/>
      <dgm:t>
        <a:bodyPr/>
        <a:lstStyle/>
        <a:p>
          <a:r>
            <a:rPr lang="en-US"/>
            <a:t>Occupational Therapy</a:t>
          </a:r>
        </a:p>
      </dgm:t>
    </dgm:pt>
    <dgm:pt modelId="{B7AF0BA7-6864-40A3-9BA8-3C56D4D54116}" type="parTrans" cxnId="{342E955B-1A68-4857-A885-90090F0A7CE1}">
      <dgm:prSet/>
      <dgm:spPr/>
      <dgm:t>
        <a:bodyPr/>
        <a:lstStyle/>
        <a:p>
          <a:endParaRPr lang="en-US"/>
        </a:p>
      </dgm:t>
    </dgm:pt>
    <dgm:pt modelId="{2FA79F41-EB9F-42AF-BD36-3EA75761E097}" type="sibTrans" cxnId="{342E955B-1A68-4857-A885-90090F0A7CE1}">
      <dgm:prSet/>
      <dgm:spPr/>
      <dgm:t>
        <a:bodyPr/>
        <a:lstStyle/>
        <a:p>
          <a:endParaRPr lang="en-US"/>
        </a:p>
      </dgm:t>
    </dgm:pt>
    <dgm:pt modelId="{6688CD1A-4C54-4449-8AA3-85C0B8233E57}">
      <dgm:prSet/>
      <dgm:spPr/>
      <dgm:t>
        <a:bodyPr/>
        <a:lstStyle/>
        <a:p>
          <a:r>
            <a:rPr lang="en-US"/>
            <a:t>Physical Therapy</a:t>
          </a:r>
        </a:p>
      </dgm:t>
    </dgm:pt>
    <dgm:pt modelId="{1E9EDE02-67CE-4257-8768-5B2277A855E8}" type="parTrans" cxnId="{7F8C755C-77E6-4713-B341-79264E9F06D0}">
      <dgm:prSet/>
      <dgm:spPr/>
      <dgm:t>
        <a:bodyPr/>
        <a:lstStyle/>
        <a:p>
          <a:endParaRPr lang="en-US"/>
        </a:p>
      </dgm:t>
    </dgm:pt>
    <dgm:pt modelId="{23E4F091-68EC-46F6-B442-02D740AAC541}" type="sibTrans" cxnId="{7F8C755C-77E6-4713-B341-79264E9F06D0}">
      <dgm:prSet/>
      <dgm:spPr/>
      <dgm:t>
        <a:bodyPr/>
        <a:lstStyle/>
        <a:p>
          <a:endParaRPr lang="en-US"/>
        </a:p>
      </dgm:t>
    </dgm:pt>
    <dgm:pt modelId="{72687A7A-FEC4-4F2B-9963-3CB9674069DB}">
      <dgm:prSet/>
      <dgm:spPr/>
      <dgm:t>
        <a:bodyPr/>
        <a:lstStyle/>
        <a:p>
          <a:r>
            <a:rPr lang="en-US"/>
            <a:t>Pharmacist</a:t>
          </a:r>
        </a:p>
      </dgm:t>
    </dgm:pt>
    <dgm:pt modelId="{0B8A3834-BEBD-4939-9AF9-856188B5F396}" type="parTrans" cxnId="{2EE71DB1-BEBE-47AF-8FE0-8D338BBD8525}">
      <dgm:prSet/>
      <dgm:spPr/>
      <dgm:t>
        <a:bodyPr/>
        <a:lstStyle/>
        <a:p>
          <a:endParaRPr lang="en-US"/>
        </a:p>
      </dgm:t>
    </dgm:pt>
    <dgm:pt modelId="{D1693FEB-0BEC-490D-97A7-D79C614BC4ED}" type="sibTrans" cxnId="{2EE71DB1-BEBE-47AF-8FE0-8D338BBD8525}">
      <dgm:prSet/>
      <dgm:spPr/>
      <dgm:t>
        <a:bodyPr/>
        <a:lstStyle/>
        <a:p>
          <a:endParaRPr lang="en-US"/>
        </a:p>
      </dgm:t>
    </dgm:pt>
    <dgm:pt modelId="{558DA090-7343-4411-B2FD-1016ED1AEE5D}">
      <dgm:prSet/>
      <dgm:spPr/>
      <dgm:t>
        <a:bodyPr/>
        <a:lstStyle/>
        <a:p>
          <a:r>
            <a:rPr lang="en-US" dirty="0"/>
            <a:t>Admin &amp; other staff</a:t>
          </a:r>
        </a:p>
      </dgm:t>
    </dgm:pt>
    <dgm:pt modelId="{55B1F0BA-0C81-4490-BC3A-F76E217266CE}" type="parTrans" cxnId="{DA700788-EE47-4094-A9FE-D280F052DB87}">
      <dgm:prSet/>
      <dgm:spPr/>
      <dgm:t>
        <a:bodyPr/>
        <a:lstStyle/>
        <a:p>
          <a:endParaRPr lang="en-US"/>
        </a:p>
      </dgm:t>
    </dgm:pt>
    <dgm:pt modelId="{2E383430-0F32-4F12-98D0-E5DE4C88B984}" type="sibTrans" cxnId="{DA700788-EE47-4094-A9FE-D280F052DB87}">
      <dgm:prSet/>
      <dgm:spPr/>
      <dgm:t>
        <a:bodyPr/>
        <a:lstStyle/>
        <a:p>
          <a:endParaRPr lang="en-US"/>
        </a:p>
      </dgm:t>
    </dgm:pt>
    <dgm:pt modelId="{89691542-FF41-4401-A5F1-A78CE2C444A2}">
      <dgm:prSet/>
      <dgm:spPr/>
      <dgm:t>
        <a:bodyPr/>
        <a:lstStyle/>
        <a:p>
          <a:r>
            <a:rPr lang="en-US" dirty="0"/>
            <a:t>Peers supporting recovery</a:t>
          </a:r>
        </a:p>
      </dgm:t>
    </dgm:pt>
    <dgm:pt modelId="{4FB1683B-8BE1-4E90-B75C-6977E6DFC918}" type="parTrans" cxnId="{60671999-8AF2-4ACD-87FF-EBF984694D3D}">
      <dgm:prSet/>
      <dgm:spPr/>
      <dgm:t>
        <a:bodyPr/>
        <a:lstStyle/>
        <a:p>
          <a:endParaRPr lang="en-US"/>
        </a:p>
      </dgm:t>
    </dgm:pt>
    <dgm:pt modelId="{6F9C569A-EDC6-43B8-AF56-F40D4200FD12}" type="sibTrans" cxnId="{60671999-8AF2-4ACD-87FF-EBF984694D3D}">
      <dgm:prSet/>
      <dgm:spPr/>
      <dgm:t>
        <a:bodyPr/>
        <a:lstStyle/>
        <a:p>
          <a:endParaRPr lang="en-US"/>
        </a:p>
      </dgm:t>
    </dgm:pt>
    <dgm:pt modelId="{1FB6B8F1-3C12-DE49-AA8E-9F7192DFBB2F}" type="pres">
      <dgm:prSet presAssocID="{8BAC0022-06E6-4ED0-A404-D7B22E7ED726}" presName="diagram" presStyleCnt="0">
        <dgm:presLayoutVars>
          <dgm:dir/>
          <dgm:resizeHandles val="exact"/>
        </dgm:presLayoutVars>
      </dgm:prSet>
      <dgm:spPr/>
    </dgm:pt>
    <dgm:pt modelId="{702D2C7D-0D6F-D142-96DA-970E12CE613B}" type="pres">
      <dgm:prSet presAssocID="{2AA2037E-E328-451D-8A8C-A3A3824DEE04}" presName="node" presStyleLbl="node1" presStyleIdx="0" presStyleCnt="15">
        <dgm:presLayoutVars>
          <dgm:bulletEnabled val="1"/>
        </dgm:presLayoutVars>
      </dgm:prSet>
      <dgm:spPr/>
    </dgm:pt>
    <dgm:pt modelId="{C96D25A4-77B3-CE4E-8BBB-6790E42854A3}" type="pres">
      <dgm:prSet presAssocID="{D002DE79-CEBB-4F52-BF85-86F9C7410A3D}" presName="sibTrans" presStyleCnt="0"/>
      <dgm:spPr/>
    </dgm:pt>
    <dgm:pt modelId="{9AC51D99-040E-3F4B-AD7E-F945CC940EA4}" type="pres">
      <dgm:prSet presAssocID="{CC522EA9-F326-4A2F-B6DF-44B3C2C90D1B}" presName="node" presStyleLbl="node1" presStyleIdx="1" presStyleCnt="15">
        <dgm:presLayoutVars>
          <dgm:bulletEnabled val="1"/>
        </dgm:presLayoutVars>
      </dgm:prSet>
      <dgm:spPr/>
    </dgm:pt>
    <dgm:pt modelId="{E9C4A06E-8038-0B41-80C5-D751BC314C04}" type="pres">
      <dgm:prSet presAssocID="{34097A57-43D3-4F06-ABC3-ED2A395FE781}" presName="sibTrans" presStyleCnt="0"/>
      <dgm:spPr/>
    </dgm:pt>
    <dgm:pt modelId="{8C4966C5-5080-784E-A1D4-931012246020}" type="pres">
      <dgm:prSet presAssocID="{3E17197E-829E-4028-9B21-63016E730002}" presName="node" presStyleLbl="node1" presStyleIdx="2" presStyleCnt="15">
        <dgm:presLayoutVars>
          <dgm:bulletEnabled val="1"/>
        </dgm:presLayoutVars>
      </dgm:prSet>
      <dgm:spPr/>
    </dgm:pt>
    <dgm:pt modelId="{5AD47582-C020-FB47-BD4B-B30C5BF9998D}" type="pres">
      <dgm:prSet presAssocID="{CE127D7A-89DD-418D-9BB7-D05AAAF29F99}" presName="sibTrans" presStyleCnt="0"/>
      <dgm:spPr/>
    </dgm:pt>
    <dgm:pt modelId="{74BAC422-4EDA-FE44-88D6-5E175A3E5A7B}" type="pres">
      <dgm:prSet presAssocID="{02648A7A-2894-4DCB-A4A3-B1CFD285E972}" presName="node" presStyleLbl="node1" presStyleIdx="3" presStyleCnt="15">
        <dgm:presLayoutVars>
          <dgm:bulletEnabled val="1"/>
        </dgm:presLayoutVars>
      </dgm:prSet>
      <dgm:spPr/>
    </dgm:pt>
    <dgm:pt modelId="{D7DA866A-79CD-7644-A6D6-348EA185A130}" type="pres">
      <dgm:prSet presAssocID="{23664CFE-91E7-4CD6-ACE9-AAB67BF8644F}" presName="sibTrans" presStyleCnt="0"/>
      <dgm:spPr/>
    </dgm:pt>
    <dgm:pt modelId="{BA4B5EEE-4C00-0941-8813-4608A2479BD2}" type="pres">
      <dgm:prSet presAssocID="{74ACC4E0-8948-4040-837A-0215BCFD092F}" presName="node" presStyleLbl="node1" presStyleIdx="4" presStyleCnt="15">
        <dgm:presLayoutVars>
          <dgm:bulletEnabled val="1"/>
        </dgm:presLayoutVars>
      </dgm:prSet>
      <dgm:spPr/>
    </dgm:pt>
    <dgm:pt modelId="{1FAF1135-084F-104D-90BA-B41795A799AA}" type="pres">
      <dgm:prSet presAssocID="{CE08E06C-1CCE-477C-ADE8-444E839EEE36}" presName="sibTrans" presStyleCnt="0"/>
      <dgm:spPr/>
    </dgm:pt>
    <dgm:pt modelId="{DCAD6930-C3A5-AD48-9C79-B1E50CA3132C}" type="pres">
      <dgm:prSet presAssocID="{5BA46D59-FF09-4BF4-97C6-B7608ECFF9EB}" presName="node" presStyleLbl="node1" presStyleIdx="5" presStyleCnt="15">
        <dgm:presLayoutVars>
          <dgm:bulletEnabled val="1"/>
        </dgm:presLayoutVars>
      </dgm:prSet>
      <dgm:spPr/>
    </dgm:pt>
    <dgm:pt modelId="{1EE5DD6A-CD53-FE4D-B1C6-E15264C3B324}" type="pres">
      <dgm:prSet presAssocID="{2EB777BE-02FC-4BB6-A61E-CF99C59F2FA3}" presName="sibTrans" presStyleCnt="0"/>
      <dgm:spPr/>
    </dgm:pt>
    <dgm:pt modelId="{5931DCBC-C677-1F42-AAB2-21260833DF01}" type="pres">
      <dgm:prSet presAssocID="{92D63271-9C00-4962-89EA-00EF7C0B881C}" presName="node" presStyleLbl="node1" presStyleIdx="6" presStyleCnt="15">
        <dgm:presLayoutVars>
          <dgm:bulletEnabled val="1"/>
        </dgm:presLayoutVars>
      </dgm:prSet>
      <dgm:spPr/>
    </dgm:pt>
    <dgm:pt modelId="{22F61138-6F30-A149-B119-6D1B2999D3F5}" type="pres">
      <dgm:prSet presAssocID="{BBFC42C9-379B-4F64-9953-A6A7943D1D85}" presName="sibTrans" presStyleCnt="0"/>
      <dgm:spPr/>
    </dgm:pt>
    <dgm:pt modelId="{24DAAB6C-D0FC-E249-9F2E-31EE06E2B91D}" type="pres">
      <dgm:prSet presAssocID="{94498D99-2538-46CA-B1D4-6A88C24B5D89}" presName="node" presStyleLbl="node1" presStyleIdx="7" presStyleCnt="15">
        <dgm:presLayoutVars>
          <dgm:bulletEnabled val="1"/>
        </dgm:presLayoutVars>
      </dgm:prSet>
      <dgm:spPr/>
    </dgm:pt>
    <dgm:pt modelId="{AB92CEF4-D09A-2741-A1B8-EE91A148C5E2}" type="pres">
      <dgm:prSet presAssocID="{E34918AA-382A-48B8-B881-DB11E971AB0E}" presName="sibTrans" presStyleCnt="0"/>
      <dgm:spPr/>
    </dgm:pt>
    <dgm:pt modelId="{B49C4939-9742-8542-8B5C-B9677DC8A4DB}" type="pres">
      <dgm:prSet presAssocID="{20C73625-72CC-4CD1-A3AB-889AF36B4331}" presName="node" presStyleLbl="node1" presStyleIdx="8" presStyleCnt="15">
        <dgm:presLayoutVars>
          <dgm:bulletEnabled val="1"/>
        </dgm:presLayoutVars>
      </dgm:prSet>
      <dgm:spPr/>
    </dgm:pt>
    <dgm:pt modelId="{A14695F9-9748-784D-AFD2-09A96BF85512}" type="pres">
      <dgm:prSet presAssocID="{06BBA1F3-3EE9-40F1-AD27-B7267B075F3C}" presName="sibTrans" presStyleCnt="0"/>
      <dgm:spPr/>
    </dgm:pt>
    <dgm:pt modelId="{17E3327D-CC92-9E40-8E46-F2ED4E5B381F}" type="pres">
      <dgm:prSet presAssocID="{5DB0BDD4-4FBB-4F16-97C9-F1BA8E78DEA6}" presName="node" presStyleLbl="node1" presStyleIdx="9" presStyleCnt="15">
        <dgm:presLayoutVars>
          <dgm:bulletEnabled val="1"/>
        </dgm:presLayoutVars>
      </dgm:prSet>
      <dgm:spPr/>
    </dgm:pt>
    <dgm:pt modelId="{37C55D34-71C1-5346-B375-718A796EEDB3}" type="pres">
      <dgm:prSet presAssocID="{CBB5A09F-FA44-44CE-9585-F0A1F03901A6}" presName="sibTrans" presStyleCnt="0"/>
      <dgm:spPr/>
    </dgm:pt>
    <dgm:pt modelId="{23ACC23F-840C-7749-9E02-EEFE1D404C1E}" type="pres">
      <dgm:prSet presAssocID="{7186B9C7-CF3E-44C6-AF48-1D0B788F09F8}" presName="node" presStyleLbl="node1" presStyleIdx="10" presStyleCnt="15">
        <dgm:presLayoutVars>
          <dgm:bulletEnabled val="1"/>
        </dgm:presLayoutVars>
      </dgm:prSet>
      <dgm:spPr/>
    </dgm:pt>
    <dgm:pt modelId="{6B1036F2-61C4-7F47-BF30-E2A95FD172DF}" type="pres">
      <dgm:prSet presAssocID="{2FA79F41-EB9F-42AF-BD36-3EA75761E097}" presName="sibTrans" presStyleCnt="0"/>
      <dgm:spPr/>
    </dgm:pt>
    <dgm:pt modelId="{B0054FB6-A0A2-E945-9A7D-EF5F75BE39BB}" type="pres">
      <dgm:prSet presAssocID="{6688CD1A-4C54-4449-8AA3-85C0B8233E57}" presName="node" presStyleLbl="node1" presStyleIdx="11" presStyleCnt="15">
        <dgm:presLayoutVars>
          <dgm:bulletEnabled val="1"/>
        </dgm:presLayoutVars>
      </dgm:prSet>
      <dgm:spPr/>
    </dgm:pt>
    <dgm:pt modelId="{0C8E8DAB-AEEB-6E44-BCF8-E21AED785176}" type="pres">
      <dgm:prSet presAssocID="{23E4F091-68EC-46F6-B442-02D740AAC541}" presName="sibTrans" presStyleCnt="0"/>
      <dgm:spPr/>
    </dgm:pt>
    <dgm:pt modelId="{F54A5335-86F8-E94F-AC92-55D603864ECF}" type="pres">
      <dgm:prSet presAssocID="{72687A7A-FEC4-4F2B-9963-3CB9674069DB}" presName="node" presStyleLbl="node1" presStyleIdx="12" presStyleCnt="15">
        <dgm:presLayoutVars>
          <dgm:bulletEnabled val="1"/>
        </dgm:presLayoutVars>
      </dgm:prSet>
      <dgm:spPr/>
    </dgm:pt>
    <dgm:pt modelId="{493FD5B9-E268-1E4D-A1FF-33FAB2864A41}" type="pres">
      <dgm:prSet presAssocID="{D1693FEB-0BEC-490D-97A7-D79C614BC4ED}" presName="sibTrans" presStyleCnt="0"/>
      <dgm:spPr/>
    </dgm:pt>
    <dgm:pt modelId="{075F4805-D586-9148-854C-0B68DC4256AA}" type="pres">
      <dgm:prSet presAssocID="{558DA090-7343-4411-B2FD-1016ED1AEE5D}" presName="node" presStyleLbl="node1" presStyleIdx="13" presStyleCnt="15">
        <dgm:presLayoutVars>
          <dgm:bulletEnabled val="1"/>
        </dgm:presLayoutVars>
      </dgm:prSet>
      <dgm:spPr/>
    </dgm:pt>
    <dgm:pt modelId="{906EF4CF-2A07-074E-AFE5-4A6DD195F5A3}" type="pres">
      <dgm:prSet presAssocID="{2E383430-0F32-4F12-98D0-E5DE4C88B984}" presName="sibTrans" presStyleCnt="0"/>
      <dgm:spPr/>
    </dgm:pt>
    <dgm:pt modelId="{19BFCD88-AFC1-D040-A85D-E5CE509BCB00}" type="pres">
      <dgm:prSet presAssocID="{89691542-FF41-4401-A5F1-A78CE2C444A2}" presName="node" presStyleLbl="node1" presStyleIdx="14" presStyleCnt="15">
        <dgm:presLayoutVars>
          <dgm:bulletEnabled val="1"/>
        </dgm:presLayoutVars>
      </dgm:prSet>
      <dgm:spPr/>
    </dgm:pt>
  </dgm:ptLst>
  <dgm:cxnLst>
    <dgm:cxn modelId="{FBD5D202-C17D-A147-B6DB-FAD43D0926F0}" type="presOf" srcId="{02648A7A-2894-4DCB-A4A3-B1CFD285E972}" destId="{74BAC422-4EDA-FE44-88D6-5E175A3E5A7B}" srcOrd="0" destOrd="0" presId="urn:microsoft.com/office/officeart/2005/8/layout/default"/>
    <dgm:cxn modelId="{3D60E117-725F-0941-860F-7E7353B9A52A}" type="presOf" srcId="{92D63271-9C00-4962-89EA-00EF7C0B881C}" destId="{5931DCBC-C677-1F42-AAB2-21260833DF01}" srcOrd="0" destOrd="0" presId="urn:microsoft.com/office/officeart/2005/8/layout/default"/>
    <dgm:cxn modelId="{A815B121-C62E-42C4-8719-84DB4AA00FC6}" srcId="{8BAC0022-06E6-4ED0-A404-D7B22E7ED726}" destId="{02648A7A-2894-4DCB-A4A3-B1CFD285E972}" srcOrd="3" destOrd="0" parTransId="{C2824288-9144-41B9-8089-4431874AE215}" sibTransId="{23664CFE-91E7-4CD6-ACE9-AAB67BF8644F}"/>
    <dgm:cxn modelId="{33EB8123-D38B-48BA-99F9-BF3DC44256DB}" srcId="{8BAC0022-06E6-4ED0-A404-D7B22E7ED726}" destId="{2AA2037E-E328-451D-8A8C-A3A3824DEE04}" srcOrd="0" destOrd="0" parTransId="{1F1F801F-EB77-4AE6-A4C5-A1959A64DDC6}" sibTransId="{D002DE79-CEBB-4F52-BF85-86F9C7410A3D}"/>
    <dgm:cxn modelId="{0FD25629-19B5-BE4D-9600-D60AC63F3D1E}" type="presOf" srcId="{2AA2037E-E328-451D-8A8C-A3A3824DEE04}" destId="{702D2C7D-0D6F-D142-96DA-970E12CE613B}" srcOrd="0" destOrd="0" presId="urn:microsoft.com/office/officeart/2005/8/layout/default"/>
    <dgm:cxn modelId="{D3EBF54C-6502-4FBD-A9A9-828D576C7322}" srcId="{8BAC0022-06E6-4ED0-A404-D7B22E7ED726}" destId="{94498D99-2538-46CA-B1D4-6A88C24B5D89}" srcOrd="7" destOrd="0" parTransId="{9B5C2483-F776-4F7F-8A99-321051FA7EDD}" sibTransId="{E34918AA-382A-48B8-B881-DB11E971AB0E}"/>
    <dgm:cxn modelId="{EE30D953-E6B4-F049-A18D-D140F66194A6}" type="presOf" srcId="{94498D99-2538-46CA-B1D4-6A88C24B5D89}" destId="{24DAAB6C-D0FC-E249-9F2E-31EE06E2B91D}" srcOrd="0" destOrd="0" presId="urn:microsoft.com/office/officeart/2005/8/layout/default"/>
    <dgm:cxn modelId="{49102D57-903D-5B4E-BD7F-94788C1ADDB2}" type="presOf" srcId="{CC522EA9-F326-4A2F-B6DF-44B3C2C90D1B}" destId="{9AC51D99-040E-3F4B-AD7E-F945CC940EA4}" srcOrd="0" destOrd="0" presId="urn:microsoft.com/office/officeart/2005/8/layout/default"/>
    <dgm:cxn modelId="{342E955B-1A68-4857-A885-90090F0A7CE1}" srcId="{8BAC0022-06E6-4ED0-A404-D7B22E7ED726}" destId="{7186B9C7-CF3E-44C6-AF48-1D0B788F09F8}" srcOrd="10" destOrd="0" parTransId="{B7AF0BA7-6864-40A3-9BA8-3C56D4D54116}" sibTransId="{2FA79F41-EB9F-42AF-BD36-3EA75761E097}"/>
    <dgm:cxn modelId="{7F8C755C-77E6-4713-B341-79264E9F06D0}" srcId="{8BAC0022-06E6-4ED0-A404-D7B22E7ED726}" destId="{6688CD1A-4C54-4449-8AA3-85C0B8233E57}" srcOrd="11" destOrd="0" parTransId="{1E9EDE02-67CE-4257-8768-5B2277A855E8}" sibTransId="{23E4F091-68EC-46F6-B442-02D740AAC541}"/>
    <dgm:cxn modelId="{D490A45D-5D07-E94C-92AC-F92F08BB6245}" type="presOf" srcId="{89691542-FF41-4401-A5F1-A78CE2C444A2}" destId="{19BFCD88-AFC1-D040-A85D-E5CE509BCB00}" srcOrd="0" destOrd="0" presId="urn:microsoft.com/office/officeart/2005/8/layout/default"/>
    <dgm:cxn modelId="{35DCFD6B-9CED-604F-9004-C765FED57BB6}" type="presOf" srcId="{3E17197E-829E-4028-9B21-63016E730002}" destId="{8C4966C5-5080-784E-A1D4-931012246020}" srcOrd="0" destOrd="0" presId="urn:microsoft.com/office/officeart/2005/8/layout/default"/>
    <dgm:cxn modelId="{92681F6C-7AF7-4442-8B69-985B841778B9}" type="presOf" srcId="{72687A7A-FEC4-4F2B-9963-3CB9674069DB}" destId="{F54A5335-86F8-E94F-AC92-55D603864ECF}" srcOrd="0" destOrd="0" presId="urn:microsoft.com/office/officeart/2005/8/layout/default"/>
    <dgm:cxn modelId="{C2C99D6E-4832-45CD-B0D3-574C4703B38E}" srcId="{8BAC0022-06E6-4ED0-A404-D7B22E7ED726}" destId="{74ACC4E0-8948-4040-837A-0215BCFD092F}" srcOrd="4" destOrd="0" parTransId="{04F3EE94-24BA-483D-8D10-294CC2AA5258}" sibTransId="{CE08E06C-1CCE-477C-ADE8-444E839EEE36}"/>
    <dgm:cxn modelId="{338B2C71-7E5F-5A48-BC28-E3881974FBC1}" type="presOf" srcId="{74ACC4E0-8948-4040-837A-0215BCFD092F}" destId="{BA4B5EEE-4C00-0941-8813-4608A2479BD2}" srcOrd="0" destOrd="0" presId="urn:microsoft.com/office/officeart/2005/8/layout/default"/>
    <dgm:cxn modelId="{DE56CA7B-DBCB-3840-BB9A-27144D8C9537}" type="presOf" srcId="{20C73625-72CC-4CD1-A3AB-889AF36B4331}" destId="{B49C4939-9742-8542-8B5C-B9677DC8A4DB}" srcOrd="0" destOrd="0" presId="urn:microsoft.com/office/officeart/2005/8/layout/default"/>
    <dgm:cxn modelId="{9E8FA987-1945-C04A-A8E9-82E82421DEAD}" type="presOf" srcId="{5BA46D59-FF09-4BF4-97C6-B7608ECFF9EB}" destId="{DCAD6930-C3A5-AD48-9C79-B1E50CA3132C}" srcOrd="0" destOrd="0" presId="urn:microsoft.com/office/officeart/2005/8/layout/default"/>
    <dgm:cxn modelId="{DA700788-EE47-4094-A9FE-D280F052DB87}" srcId="{8BAC0022-06E6-4ED0-A404-D7B22E7ED726}" destId="{558DA090-7343-4411-B2FD-1016ED1AEE5D}" srcOrd="13" destOrd="0" parTransId="{55B1F0BA-0C81-4490-BC3A-F76E217266CE}" sibTransId="{2E383430-0F32-4F12-98D0-E5DE4C88B984}"/>
    <dgm:cxn modelId="{FE948896-AABB-4103-8A50-ACF11E8ACD5F}" srcId="{8BAC0022-06E6-4ED0-A404-D7B22E7ED726}" destId="{5DB0BDD4-4FBB-4F16-97C9-F1BA8E78DEA6}" srcOrd="9" destOrd="0" parTransId="{C7FC2D76-5C3A-4B7D-B0DF-497578DECC62}" sibTransId="{CBB5A09F-FA44-44CE-9585-F0A1F03901A6}"/>
    <dgm:cxn modelId="{57159398-7D95-904C-9813-193884992D75}" type="presOf" srcId="{7186B9C7-CF3E-44C6-AF48-1D0B788F09F8}" destId="{23ACC23F-840C-7749-9E02-EEFE1D404C1E}" srcOrd="0" destOrd="0" presId="urn:microsoft.com/office/officeart/2005/8/layout/default"/>
    <dgm:cxn modelId="{9ACFD898-63F9-4AE9-8C39-C0953CF3499A}" srcId="{8BAC0022-06E6-4ED0-A404-D7B22E7ED726}" destId="{5BA46D59-FF09-4BF4-97C6-B7608ECFF9EB}" srcOrd="5" destOrd="0" parTransId="{907A7423-BCB3-4609-9FA1-373F7E2969C2}" sibTransId="{2EB777BE-02FC-4BB6-A61E-CF99C59F2FA3}"/>
    <dgm:cxn modelId="{60671999-8AF2-4ACD-87FF-EBF984694D3D}" srcId="{8BAC0022-06E6-4ED0-A404-D7B22E7ED726}" destId="{89691542-FF41-4401-A5F1-A78CE2C444A2}" srcOrd="14" destOrd="0" parTransId="{4FB1683B-8BE1-4E90-B75C-6977E6DFC918}" sibTransId="{6F9C569A-EDC6-43B8-AF56-F40D4200FD12}"/>
    <dgm:cxn modelId="{065B8DA2-7C28-4E18-9F67-AB3216B3A72A}" srcId="{8BAC0022-06E6-4ED0-A404-D7B22E7ED726}" destId="{CC522EA9-F326-4A2F-B6DF-44B3C2C90D1B}" srcOrd="1" destOrd="0" parTransId="{58ED0510-AB00-420B-86E9-41E0CAD46B51}" sibTransId="{34097A57-43D3-4F06-ABC3-ED2A395FE781}"/>
    <dgm:cxn modelId="{2F2067A7-2799-D848-A738-5D4ACA51C664}" type="presOf" srcId="{6688CD1A-4C54-4449-8AA3-85C0B8233E57}" destId="{B0054FB6-A0A2-E945-9A7D-EF5F75BE39BB}" srcOrd="0" destOrd="0" presId="urn:microsoft.com/office/officeart/2005/8/layout/default"/>
    <dgm:cxn modelId="{2EE71DB1-BEBE-47AF-8FE0-8D338BBD8525}" srcId="{8BAC0022-06E6-4ED0-A404-D7B22E7ED726}" destId="{72687A7A-FEC4-4F2B-9963-3CB9674069DB}" srcOrd="12" destOrd="0" parTransId="{0B8A3834-BEBD-4939-9AF9-856188B5F396}" sibTransId="{D1693FEB-0BEC-490D-97A7-D79C614BC4ED}"/>
    <dgm:cxn modelId="{4869C2B8-7587-A842-A7E5-595F1E407870}" type="presOf" srcId="{8BAC0022-06E6-4ED0-A404-D7B22E7ED726}" destId="{1FB6B8F1-3C12-DE49-AA8E-9F7192DFBB2F}" srcOrd="0" destOrd="0" presId="urn:microsoft.com/office/officeart/2005/8/layout/default"/>
    <dgm:cxn modelId="{A493A4C3-327D-4BC4-ACF0-7EF44FA1C806}" srcId="{8BAC0022-06E6-4ED0-A404-D7B22E7ED726}" destId="{92D63271-9C00-4962-89EA-00EF7C0B881C}" srcOrd="6" destOrd="0" parTransId="{B17CB199-30D3-4E64-AFC9-542B8D4774DA}" sibTransId="{BBFC42C9-379B-4F64-9953-A6A7943D1D85}"/>
    <dgm:cxn modelId="{273072CF-AF22-4435-A519-576A6863FD4D}" srcId="{8BAC0022-06E6-4ED0-A404-D7B22E7ED726}" destId="{3E17197E-829E-4028-9B21-63016E730002}" srcOrd="2" destOrd="0" parTransId="{4A3A176E-BA1C-4558-B9BC-C27317E17F46}" sibTransId="{CE127D7A-89DD-418D-9BB7-D05AAAF29F99}"/>
    <dgm:cxn modelId="{61C398E2-69E6-460C-8C72-A698F7360442}" srcId="{8BAC0022-06E6-4ED0-A404-D7B22E7ED726}" destId="{20C73625-72CC-4CD1-A3AB-889AF36B4331}" srcOrd="8" destOrd="0" parTransId="{4B00CBFA-F237-4117-A724-A5C3F3BAC596}" sibTransId="{06BBA1F3-3EE9-40F1-AD27-B7267B075F3C}"/>
    <dgm:cxn modelId="{0E737CED-A3B6-2446-90AA-3F369AB5CBA4}" type="presOf" srcId="{5DB0BDD4-4FBB-4F16-97C9-F1BA8E78DEA6}" destId="{17E3327D-CC92-9E40-8E46-F2ED4E5B381F}" srcOrd="0" destOrd="0" presId="urn:microsoft.com/office/officeart/2005/8/layout/default"/>
    <dgm:cxn modelId="{A999FFF1-6CA7-1442-BDA7-059ECAE4F3E3}" type="presOf" srcId="{558DA090-7343-4411-B2FD-1016ED1AEE5D}" destId="{075F4805-D586-9148-854C-0B68DC4256AA}" srcOrd="0" destOrd="0" presId="urn:microsoft.com/office/officeart/2005/8/layout/default"/>
    <dgm:cxn modelId="{63A3DBAE-988E-CB41-A1BE-5002628E1877}" type="presParOf" srcId="{1FB6B8F1-3C12-DE49-AA8E-9F7192DFBB2F}" destId="{702D2C7D-0D6F-D142-96DA-970E12CE613B}" srcOrd="0" destOrd="0" presId="urn:microsoft.com/office/officeart/2005/8/layout/default"/>
    <dgm:cxn modelId="{F5C56155-3EB3-0D4A-BB96-8CD63848FE38}" type="presParOf" srcId="{1FB6B8F1-3C12-DE49-AA8E-9F7192DFBB2F}" destId="{C96D25A4-77B3-CE4E-8BBB-6790E42854A3}" srcOrd="1" destOrd="0" presId="urn:microsoft.com/office/officeart/2005/8/layout/default"/>
    <dgm:cxn modelId="{B5D909F4-9EEB-7D40-987A-8A3A2CEF1C27}" type="presParOf" srcId="{1FB6B8F1-3C12-DE49-AA8E-9F7192DFBB2F}" destId="{9AC51D99-040E-3F4B-AD7E-F945CC940EA4}" srcOrd="2" destOrd="0" presId="urn:microsoft.com/office/officeart/2005/8/layout/default"/>
    <dgm:cxn modelId="{4F4ABB24-8A01-8041-99D4-8DCB46139B39}" type="presParOf" srcId="{1FB6B8F1-3C12-DE49-AA8E-9F7192DFBB2F}" destId="{E9C4A06E-8038-0B41-80C5-D751BC314C04}" srcOrd="3" destOrd="0" presId="urn:microsoft.com/office/officeart/2005/8/layout/default"/>
    <dgm:cxn modelId="{7F4E3878-AFEF-8A4E-8233-090243D1ACA2}" type="presParOf" srcId="{1FB6B8F1-3C12-DE49-AA8E-9F7192DFBB2F}" destId="{8C4966C5-5080-784E-A1D4-931012246020}" srcOrd="4" destOrd="0" presId="urn:microsoft.com/office/officeart/2005/8/layout/default"/>
    <dgm:cxn modelId="{024F12BF-F7F1-F24A-98F2-B74E9E68B02F}" type="presParOf" srcId="{1FB6B8F1-3C12-DE49-AA8E-9F7192DFBB2F}" destId="{5AD47582-C020-FB47-BD4B-B30C5BF9998D}" srcOrd="5" destOrd="0" presId="urn:microsoft.com/office/officeart/2005/8/layout/default"/>
    <dgm:cxn modelId="{71CC3AE9-FA81-364E-9317-F76175AD8D4B}" type="presParOf" srcId="{1FB6B8F1-3C12-DE49-AA8E-9F7192DFBB2F}" destId="{74BAC422-4EDA-FE44-88D6-5E175A3E5A7B}" srcOrd="6" destOrd="0" presId="urn:microsoft.com/office/officeart/2005/8/layout/default"/>
    <dgm:cxn modelId="{CFCF1384-BBD8-6644-80FA-D3606BCCAB25}" type="presParOf" srcId="{1FB6B8F1-3C12-DE49-AA8E-9F7192DFBB2F}" destId="{D7DA866A-79CD-7644-A6D6-348EA185A130}" srcOrd="7" destOrd="0" presId="urn:microsoft.com/office/officeart/2005/8/layout/default"/>
    <dgm:cxn modelId="{26BC6C7E-F1D5-3940-AF05-2D4607C25789}" type="presParOf" srcId="{1FB6B8F1-3C12-DE49-AA8E-9F7192DFBB2F}" destId="{BA4B5EEE-4C00-0941-8813-4608A2479BD2}" srcOrd="8" destOrd="0" presId="urn:microsoft.com/office/officeart/2005/8/layout/default"/>
    <dgm:cxn modelId="{A728BB87-FD9B-484D-A880-C77D5CA7A623}" type="presParOf" srcId="{1FB6B8F1-3C12-DE49-AA8E-9F7192DFBB2F}" destId="{1FAF1135-084F-104D-90BA-B41795A799AA}" srcOrd="9" destOrd="0" presId="urn:microsoft.com/office/officeart/2005/8/layout/default"/>
    <dgm:cxn modelId="{1A699475-D0C4-E84E-96D8-E3FA097C5024}" type="presParOf" srcId="{1FB6B8F1-3C12-DE49-AA8E-9F7192DFBB2F}" destId="{DCAD6930-C3A5-AD48-9C79-B1E50CA3132C}" srcOrd="10" destOrd="0" presId="urn:microsoft.com/office/officeart/2005/8/layout/default"/>
    <dgm:cxn modelId="{3FAC54BF-CD72-6244-818E-4F0CD1F1E5F4}" type="presParOf" srcId="{1FB6B8F1-3C12-DE49-AA8E-9F7192DFBB2F}" destId="{1EE5DD6A-CD53-FE4D-B1C6-E15264C3B324}" srcOrd="11" destOrd="0" presId="urn:microsoft.com/office/officeart/2005/8/layout/default"/>
    <dgm:cxn modelId="{E89EF9A7-3AC2-1B4F-A0D9-A293B32CE353}" type="presParOf" srcId="{1FB6B8F1-3C12-DE49-AA8E-9F7192DFBB2F}" destId="{5931DCBC-C677-1F42-AAB2-21260833DF01}" srcOrd="12" destOrd="0" presId="urn:microsoft.com/office/officeart/2005/8/layout/default"/>
    <dgm:cxn modelId="{26FE2A75-8F52-3E41-B156-B61401C762C4}" type="presParOf" srcId="{1FB6B8F1-3C12-DE49-AA8E-9F7192DFBB2F}" destId="{22F61138-6F30-A149-B119-6D1B2999D3F5}" srcOrd="13" destOrd="0" presId="urn:microsoft.com/office/officeart/2005/8/layout/default"/>
    <dgm:cxn modelId="{22F5FD28-9693-A740-8A01-0BE1592E614A}" type="presParOf" srcId="{1FB6B8F1-3C12-DE49-AA8E-9F7192DFBB2F}" destId="{24DAAB6C-D0FC-E249-9F2E-31EE06E2B91D}" srcOrd="14" destOrd="0" presId="urn:microsoft.com/office/officeart/2005/8/layout/default"/>
    <dgm:cxn modelId="{13900CD6-65AD-F642-A07A-BD1013D13554}" type="presParOf" srcId="{1FB6B8F1-3C12-DE49-AA8E-9F7192DFBB2F}" destId="{AB92CEF4-D09A-2741-A1B8-EE91A148C5E2}" srcOrd="15" destOrd="0" presId="urn:microsoft.com/office/officeart/2005/8/layout/default"/>
    <dgm:cxn modelId="{6683C244-3894-ED4D-BB96-51F13E676ACA}" type="presParOf" srcId="{1FB6B8F1-3C12-DE49-AA8E-9F7192DFBB2F}" destId="{B49C4939-9742-8542-8B5C-B9677DC8A4DB}" srcOrd="16" destOrd="0" presId="urn:microsoft.com/office/officeart/2005/8/layout/default"/>
    <dgm:cxn modelId="{95EB7373-B4BD-4B4C-8F86-C2C23DEE56E8}" type="presParOf" srcId="{1FB6B8F1-3C12-DE49-AA8E-9F7192DFBB2F}" destId="{A14695F9-9748-784D-AFD2-09A96BF85512}" srcOrd="17" destOrd="0" presId="urn:microsoft.com/office/officeart/2005/8/layout/default"/>
    <dgm:cxn modelId="{1A8C6A2A-08BB-5846-B391-498D7ADC76EA}" type="presParOf" srcId="{1FB6B8F1-3C12-DE49-AA8E-9F7192DFBB2F}" destId="{17E3327D-CC92-9E40-8E46-F2ED4E5B381F}" srcOrd="18" destOrd="0" presId="urn:microsoft.com/office/officeart/2005/8/layout/default"/>
    <dgm:cxn modelId="{05771D1E-F3F9-604B-8126-D494BAFBA8AB}" type="presParOf" srcId="{1FB6B8F1-3C12-DE49-AA8E-9F7192DFBB2F}" destId="{37C55D34-71C1-5346-B375-718A796EEDB3}" srcOrd="19" destOrd="0" presId="urn:microsoft.com/office/officeart/2005/8/layout/default"/>
    <dgm:cxn modelId="{982DF014-32C2-934A-BF6F-44FB74C77595}" type="presParOf" srcId="{1FB6B8F1-3C12-DE49-AA8E-9F7192DFBB2F}" destId="{23ACC23F-840C-7749-9E02-EEFE1D404C1E}" srcOrd="20" destOrd="0" presId="urn:microsoft.com/office/officeart/2005/8/layout/default"/>
    <dgm:cxn modelId="{EB7E6D12-4FBF-5646-AF95-A9C2C73A88A5}" type="presParOf" srcId="{1FB6B8F1-3C12-DE49-AA8E-9F7192DFBB2F}" destId="{6B1036F2-61C4-7F47-BF30-E2A95FD172DF}" srcOrd="21" destOrd="0" presId="urn:microsoft.com/office/officeart/2005/8/layout/default"/>
    <dgm:cxn modelId="{51AEC9E2-25AD-E942-A625-1AD76AFAE528}" type="presParOf" srcId="{1FB6B8F1-3C12-DE49-AA8E-9F7192DFBB2F}" destId="{B0054FB6-A0A2-E945-9A7D-EF5F75BE39BB}" srcOrd="22" destOrd="0" presId="urn:microsoft.com/office/officeart/2005/8/layout/default"/>
    <dgm:cxn modelId="{AA08CC56-6578-1F44-AC11-86F140683EE2}" type="presParOf" srcId="{1FB6B8F1-3C12-DE49-AA8E-9F7192DFBB2F}" destId="{0C8E8DAB-AEEB-6E44-BCF8-E21AED785176}" srcOrd="23" destOrd="0" presId="urn:microsoft.com/office/officeart/2005/8/layout/default"/>
    <dgm:cxn modelId="{B7B377FE-9CC0-5947-A071-80A3732D8D89}" type="presParOf" srcId="{1FB6B8F1-3C12-DE49-AA8E-9F7192DFBB2F}" destId="{F54A5335-86F8-E94F-AC92-55D603864ECF}" srcOrd="24" destOrd="0" presId="urn:microsoft.com/office/officeart/2005/8/layout/default"/>
    <dgm:cxn modelId="{0EB0AEE4-C901-184D-B5F7-6F55831BB5BE}" type="presParOf" srcId="{1FB6B8F1-3C12-DE49-AA8E-9F7192DFBB2F}" destId="{493FD5B9-E268-1E4D-A1FF-33FAB2864A41}" srcOrd="25" destOrd="0" presId="urn:microsoft.com/office/officeart/2005/8/layout/default"/>
    <dgm:cxn modelId="{E0EFDAD9-9507-3A43-AC6F-22073998176A}" type="presParOf" srcId="{1FB6B8F1-3C12-DE49-AA8E-9F7192DFBB2F}" destId="{075F4805-D586-9148-854C-0B68DC4256AA}" srcOrd="26" destOrd="0" presId="urn:microsoft.com/office/officeart/2005/8/layout/default"/>
    <dgm:cxn modelId="{CDCCF206-9DD6-0246-AC15-8292A0A5CE2F}" type="presParOf" srcId="{1FB6B8F1-3C12-DE49-AA8E-9F7192DFBB2F}" destId="{906EF4CF-2A07-074E-AFE5-4A6DD195F5A3}" srcOrd="27" destOrd="0" presId="urn:microsoft.com/office/officeart/2005/8/layout/default"/>
    <dgm:cxn modelId="{F1362A14-CD13-1F45-AA70-891B2DAA4FF8}" type="presParOf" srcId="{1FB6B8F1-3C12-DE49-AA8E-9F7192DFBB2F}" destId="{19BFCD88-AFC1-D040-A85D-E5CE509BCB00}"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B3F602-0CBB-47A8-951A-E477F74E94F4}"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B78B1983-5330-47FA-AC95-CD9FF894280A}">
      <dgm:prSet/>
      <dgm:spPr/>
      <dgm:t>
        <a:bodyPr/>
        <a:lstStyle/>
        <a:p>
          <a:r>
            <a:rPr lang="en-US"/>
            <a:t>Providing constructive feedback</a:t>
          </a:r>
        </a:p>
      </dgm:t>
    </dgm:pt>
    <dgm:pt modelId="{3CA5CCD2-6EB9-4570-A0D1-C421B407D138}" type="parTrans" cxnId="{320560E2-59E0-4BBE-A291-15F822E80DA4}">
      <dgm:prSet/>
      <dgm:spPr/>
      <dgm:t>
        <a:bodyPr/>
        <a:lstStyle/>
        <a:p>
          <a:endParaRPr lang="en-US"/>
        </a:p>
      </dgm:t>
    </dgm:pt>
    <dgm:pt modelId="{0BD3733D-EF5A-4C6F-B186-7F1A27D7C4AA}" type="sibTrans" cxnId="{320560E2-59E0-4BBE-A291-15F822E80DA4}">
      <dgm:prSet/>
      <dgm:spPr/>
      <dgm:t>
        <a:bodyPr/>
        <a:lstStyle/>
        <a:p>
          <a:endParaRPr lang="en-US"/>
        </a:p>
      </dgm:t>
    </dgm:pt>
    <dgm:pt modelId="{BEBF0FFB-451D-49FC-BEBF-5FA291F6ABBE}">
      <dgm:prSet/>
      <dgm:spPr/>
      <dgm:t>
        <a:bodyPr/>
        <a:lstStyle/>
        <a:p>
          <a:r>
            <a:rPr lang="en-US"/>
            <a:t>Creating a positive environment</a:t>
          </a:r>
        </a:p>
      </dgm:t>
    </dgm:pt>
    <dgm:pt modelId="{B300CCCA-E089-48ED-8E51-5F33DBEB0C86}" type="parTrans" cxnId="{9A6EBF88-A3F3-4F91-9655-44B798AC8DCE}">
      <dgm:prSet/>
      <dgm:spPr/>
      <dgm:t>
        <a:bodyPr/>
        <a:lstStyle/>
        <a:p>
          <a:endParaRPr lang="en-US"/>
        </a:p>
      </dgm:t>
    </dgm:pt>
    <dgm:pt modelId="{D5D58027-87C8-4E4E-A58C-8C0FED645727}" type="sibTrans" cxnId="{9A6EBF88-A3F3-4F91-9655-44B798AC8DCE}">
      <dgm:prSet/>
      <dgm:spPr/>
      <dgm:t>
        <a:bodyPr/>
        <a:lstStyle/>
        <a:p>
          <a:endParaRPr lang="en-US"/>
        </a:p>
      </dgm:t>
    </dgm:pt>
    <dgm:pt modelId="{479DCCAB-B263-4083-9E55-EFDD74FCB690}">
      <dgm:prSet/>
      <dgm:spPr/>
      <dgm:t>
        <a:bodyPr/>
        <a:lstStyle/>
        <a:p>
          <a:r>
            <a:rPr lang="en-US"/>
            <a:t>Developing ownership mentality</a:t>
          </a:r>
        </a:p>
      </dgm:t>
    </dgm:pt>
    <dgm:pt modelId="{F59B4263-C32E-45F5-B102-E0D706CAE39B}" type="parTrans" cxnId="{CED65C31-6EB6-4294-BDF2-4DB10D0A9EA9}">
      <dgm:prSet/>
      <dgm:spPr/>
      <dgm:t>
        <a:bodyPr/>
        <a:lstStyle/>
        <a:p>
          <a:endParaRPr lang="en-US"/>
        </a:p>
      </dgm:t>
    </dgm:pt>
    <dgm:pt modelId="{42CD7922-8624-4217-AE89-58002E43B70A}" type="sibTrans" cxnId="{CED65C31-6EB6-4294-BDF2-4DB10D0A9EA9}">
      <dgm:prSet/>
      <dgm:spPr/>
      <dgm:t>
        <a:bodyPr/>
        <a:lstStyle/>
        <a:p>
          <a:endParaRPr lang="en-US"/>
        </a:p>
      </dgm:t>
    </dgm:pt>
    <dgm:pt modelId="{7424D839-61A6-46A1-9884-DA6CEB459AA5}">
      <dgm:prSet/>
      <dgm:spPr/>
      <dgm:t>
        <a:bodyPr/>
        <a:lstStyle/>
        <a:p>
          <a:r>
            <a:rPr lang="en-US"/>
            <a:t>Sharing leadership responsibilities</a:t>
          </a:r>
        </a:p>
      </dgm:t>
    </dgm:pt>
    <dgm:pt modelId="{2BC242D4-831E-4D50-92A0-C04F090F4D01}" type="parTrans" cxnId="{DAC43D8C-F4F2-4E0C-9815-6E1BE3AF187B}">
      <dgm:prSet/>
      <dgm:spPr/>
      <dgm:t>
        <a:bodyPr/>
        <a:lstStyle/>
        <a:p>
          <a:endParaRPr lang="en-US"/>
        </a:p>
      </dgm:t>
    </dgm:pt>
    <dgm:pt modelId="{20BAFAC9-1448-4373-9820-CFD93277CE4A}" type="sibTrans" cxnId="{DAC43D8C-F4F2-4E0C-9815-6E1BE3AF187B}">
      <dgm:prSet/>
      <dgm:spPr/>
      <dgm:t>
        <a:bodyPr/>
        <a:lstStyle/>
        <a:p>
          <a:endParaRPr lang="en-US"/>
        </a:p>
      </dgm:t>
    </dgm:pt>
    <dgm:pt modelId="{19A36440-F356-44C5-A41C-3BABDCA4BBA1}">
      <dgm:prSet/>
      <dgm:spPr/>
      <dgm:t>
        <a:bodyPr/>
        <a:lstStyle/>
        <a:p>
          <a:r>
            <a:rPr lang="en-US"/>
            <a:t>Caring relationships</a:t>
          </a:r>
        </a:p>
      </dgm:t>
    </dgm:pt>
    <dgm:pt modelId="{DBDB502B-E7C8-4A1A-A06B-7CC6AB358061}" type="parTrans" cxnId="{17EDA2D4-7111-4D7F-9FF0-8D9FA34ED092}">
      <dgm:prSet/>
      <dgm:spPr/>
      <dgm:t>
        <a:bodyPr/>
        <a:lstStyle/>
        <a:p>
          <a:endParaRPr lang="en-US"/>
        </a:p>
      </dgm:t>
    </dgm:pt>
    <dgm:pt modelId="{DECF1627-2E6C-4378-875F-DB2E80E0D151}" type="sibTrans" cxnId="{17EDA2D4-7111-4D7F-9FF0-8D9FA34ED092}">
      <dgm:prSet/>
      <dgm:spPr/>
      <dgm:t>
        <a:bodyPr/>
        <a:lstStyle/>
        <a:p>
          <a:endParaRPr lang="en-US"/>
        </a:p>
      </dgm:t>
    </dgm:pt>
    <dgm:pt modelId="{70A60082-427C-49D9-95D4-D1AE8CFF256D}">
      <dgm:prSet/>
      <dgm:spPr/>
      <dgm:t>
        <a:bodyPr/>
        <a:lstStyle/>
        <a:p>
          <a:r>
            <a:rPr lang="en-US"/>
            <a:t>Working together with kindness</a:t>
          </a:r>
        </a:p>
      </dgm:t>
    </dgm:pt>
    <dgm:pt modelId="{2B4880CA-67DD-46DD-9310-5DE990C1BA73}" type="parTrans" cxnId="{B8E52062-1C46-4832-8966-6823000BC022}">
      <dgm:prSet/>
      <dgm:spPr/>
      <dgm:t>
        <a:bodyPr/>
        <a:lstStyle/>
        <a:p>
          <a:endParaRPr lang="en-US"/>
        </a:p>
      </dgm:t>
    </dgm:pt>
    <dgm:pt modelId="{7EFB2DCF-AFB5-4CAE-927B-6F42D8810510}" type="sibTrans" cxnId="{B8E52062-1C46-4832-8966-6823000BC022}">
      <dgm:prSet/>
      <dgm:spPr/>
      <dgm:t>
        <a:bodyPr/>
        <a:lstStyle/>
        <a:p>
          <a:endParaRPr lang="en-US"/>
        </a:p>
      </dgm:t>
    </dgm:pt>
    <dgm:pt modelId="{532F5455-4305-41C4-B9E0-3C82E7A9B4C8}">
      <dgm:prSet/>
      <dgm:spPr/>
      <dgm:t>
        <a:bodyPr/>
        <a:lstStyle/>
        <a:p>
          <a:r>
            <a:rPr lang="en-US"/>
            <a:t>Strengths based practice</a:t>
          </a:r>
        </a:p>
      </dgm:t>
    </dgm:pt>
    <dgm:pt modelId="{E140AAD0-56A5-47B0-A501-8D88E5DD966E}" type="parTrans" cxnId="{B59774E0-FB43-49BD-807B-5302008F384F}">
      <dgm:prSet/>
      <dgm:spPr/>
      <dgm:t>
        <a:bodyPr/>
        <a:lstStyle/>
        <a:p>
          <a:endParaRPr lang="en-US"/>
        </a:p>
      </dgm:t>
    </dgm:pt>
    <dgm:pt modelId="{5FD77887-F193-484E-8191-50BD34230C25}" type="sibTrans" cxnId="{B59774E0-FB43-49BD-807B-5302008F384F}">
      <dgm:prSet/>
      <dgm:spPr/>
      <dgm:t>
        <a:bodyPr/>
        <a:lstStyle/>
        <a:p>
          <a:endParaRPr lang="en-US"/>
        </a:p>
      </dgm:t>
    </dgm:pt>
    <dgm:pt modelId="{99D6A0E1-A0CA-4874-9485-3EA17CD598BF}">
      <dgm:prSet/>
      <dgm:spPr/>
      <dgm:t>
        <a:bodyPr/>
        <a:lstStyle/>
        <a:p>
          <a:r>
            <a:rPr lang="en-US"/>
            <a:t>Valuing team members’ expertise</a:t>
          </a:r>
        </a:p>
      </dgm:t>
    </dgm:pt>
    <dgm:pt modelId="{622F2C55-F520-43A2-99B2-4B7F9EE09883}" type="parTrans" cxnId="{161E367F-3F99-4647-8DEC-0E9057E69A1A}">
      <dgm:prSet/>
      <dgm:spPr/>
      <dgm:t>
        <a:bodyPr/>
        <a:lstStyle/>
        <a:p>
          <a:endParaRPr lang="en-US"/>
        </a:p>
      </dgm:t>
    </dgm:pt>
    <dgm:pt modelId="{51D6984F-81B5-4B72-8C1F-44016BFAACBF}" type="sibTrans" cxnId="{161E367F-3F99-4647-8DEC-0E9057E69A1A}">
      <dgm:prSet/>
      <dgm:spPr/>
      <dgm:t>
        <a:bodyPr/>
        <a:lstStyle/>
        <a:p>
          <a:endParaRPr lang="en-US"/>
        </a:p>
      </dgm:t>
    </dgm:pt>
    <dgm:pt modelId="{AB44C7CB-AE6A-459F-9416-94FBE7E13F34}">
      <dgm:prSet/>
      <dgm:spPr/>
      <dgm:t>
        <a:bodyPr/>
        <a:lstStyle/>
        <a:p>
          <a:r>
            <a:rPr lang="en-US"/>
            <a:t>First and Last lines of Defense</a:t>
          </a:r>
        </a:p>
      </dgm:t>
    </dgm:pt>
    <dgm:pt modelId="{0EDF9F54-29E4-4BCF-A26E-32F066230DF7}" type="parTrans" cxnId="{EC172DB3-1371-4D14-8461-BC94072040B9}">
      <dgm:prSet/>
      <dgm:spPr/>
      <dgm:t>
        <a:bodyPr/>
        <a:lstStyle/>
        <a:p>
          <a:endParaRPr lang="en-US"/>
        </a:p>
      </dgm:t>
    </dgm:pt>
    <dgm:pt modelId="{35B99452-3B60-4B48-8598-E296AE7DC6E8}" type="sibTrans" cxnId="{EC172DB3-1371-4D14-8461-BC94072040B9}">
      <dgm:prSet/>
      <dgm:spPr/>
      <dgm:t>
        <a:bodyPr/>
        <a:lstStyle/>
        <a:p>
          <a:endParaRPr lang="en-US"/>
        </a:p>
      </dgm:t>
    </dgm:pt>
    <dgm:pt modelId="{FBD226E5-AC80-4816-98BB-46505C4454E3}">
      <dgm:prSet/>
      <dgm:spPr/>
      <dgm:t>
        <a:bodyPr/>
        <a:lstStyle/>
        <a:p>
          <a:r>
            <a:rPr lang="en-US"/>
            <a:t>Taking accountability and responsibility</a:t>
          </a:r>
        </a:p>
      </dgm:t>
    </dgm:pt>
    <dgm:pt modelId="{CBE0E35A-683C-4CF1-957A-5ED6D106B871}" type="parTrans" cxnId="{59CF3A17-ED36-4A8C-B088-83821ED24BC4}">
      <dgm:prSet/>
      <dgm:spPr/>
      <dgm:t>
        <a:bodyPr/>
        <a:lstStyle/>
        <a:p>
          <a:endParaRPr lang="en-US"/>
        </a:p>
      </dgm:t>
    </dgm:pt>
    <dgm:pt modelId="{0E621F1D-353A-4476-BA2C-6DA88E6E46CF}" type="sibTrans" cxnId="{59CF3A17-ED36-4A8C-B088-83821ED24BC4}">
      <dgm:prSet/>
      <dgm:spPr/>
      <dgm:t>
        <a:bodyPr/>
        <a:lstStyle/>
        <a:p>
          <a:endParaRPr lang="en-US"/>
        </a:p>
      </dgm:t>
    </dgm:pt>
    <dgm:pt modelId="{52B190DF-A951-2443-856D-F7199BE81E7A}" type="pres">
      <dgm:prSet presAssocID="{FFB3F602-0CBB-47A8-951A-E477F74E94F4}" presName="Name0" presStyleCnt="0">
        <dgm:presLayoutVars>
          <dgm:dir/>
          <dgm:animLvl val="lvl"/>
          <dgm:resizeHandles val="exact"/>
        </dgm:presLayoutVars>
      </dgm:prSet>
      <dgm:spPr/>
    </dgm:pt>
    <dgm:pt modelId="{466A8618-74F5-4D49-B38E-E9FE0F20795A}" type="pres">
      <dgm:prSet presAssocID="{B78B1983-5330-47FA-AC95-CD9FF894280A}" presName="linNode" presStyleCnt="0"/>
      <dgm:spPr/>
    </dgm:pt>
    <dgm:pt modelId="{DFBC65D7-5804-104C-A41E-E108E1D57BDC}" type="pres">
      <dgm:prSet presAssocID="{B78B1983-5330-47FA-AC95-CD9FF894280A}" presName="parentText" presStyleLbl="node1" presStyleIdx="0" presStyleCnt="5">
        <dgm:presLayoutVars>
          <dgm:chMax val="1"/>
          <dgm:bulletEnabled val="1"/>
        </dgm:presLayoutVars>
      </dgm:prSet>
      <dgm:spPr/>
    </dgm:pt>
    <dgm:pt modelId="{D14B4852-87AA-C44A-ADEF-F609AD8BDBF6}" type="pres">
      <dgm:prSet presAssocID="{B78B1983-5330-47FA-AC95-CD9FF894280A}" presName="descendantText" presStyleLbl="alignAccFollowNode1" presStyleIdx="0" presStyleCnt="5">
        <dgm:presLayoutVars>
          <dgm:bulletEnabled val="1"/>
        </dgm:presLayoutVars>
      </dgm:prSet>
      <dgm:spPr/>
    </dgm:pt>
    <dgm:pt modelId="{B72BBADC-BAAB-2041-9137-DD4EC326961A}" type="pres">
      <dgm:prSet presAssocID="{0BD3733D-EF5A-4C6F-B186-7F1A27D7C4AA}" presName="sp" presStyleCnt="0"/>
      <dgm:spPr/>
    </dgm:pt>
    <dgm:pt modelId="{5A4CB7EB-354A-724B-97F2-AE8CF17C2AF8}" type="pres">
      <dgm:prSet presAssocID="{479DCCAB-B263-4083-9E55-EFDD74FCB690}" presName="linNode" presStyleCnt="0"/>
      <dgm:spPr/>
    </dgm:pt>
    <dgm:pt modelId="{A492237A-8911-E343-95D2-353E1CF4E01A}" type="pres">
      <dgm:prSet presAssocID="{479DCCAB-B263-4083-9E55-EFDD74FCB690}" presName="parentText" presStyleLbl="node1" presStyleIdx="1" presStyleCnt="5">
        <dgm:presLayoutVars>
          <dgm:chMax val="1"/>
          <dgm:bulletEnabled val="1"/>
        </dgm:presLayoutVars>
      </dgm:prSet>
      <dgm:spPr/>
    </dgm:pt>
    <dgm:pt modelId="{4553A68C-D0EB-D344-A67C-028D304D82B1}" type="pres">
      <dgm:prSet presAssocID="{479DCCAB-B263-4083-9E55-EFDD74FCB690}" presName="descendantText" presStyleLbl="alignAccFollowNode1" presStyleIdx="1" presStyleCnt="5">
        <dgm:presLayoutVars>
          <dgm:bulletEnabled val="1"/>
        </dgm:presLayoutVars>
      </dgm:prSet>
      <dgm:spPr/>
    </dgm:pt>
    <dgm:pt modelId="{18C4CBF7-9875-194B-883A-7D6A3288C3C2}" type="pres">
      <dgm:prSet presAssocID="{42CD7922-8624-4217-AE89-58002E43B70A}" presName="sp" presStyleCnt="0"/>
      <dgm:spPr/>
    </dgm:pt>
    <dgm:pt modelId="{F90064DC-4DBF-954C-B0EF-0D4453D04105}" type="pres">
      <dgm:prSet presAssocID="{19A36440-F356-44C5-A41C-3BABDCA4BBA1}" presName="linNode" presStyleCnt="0"/>
      <dgm:spPr/>
    </dgm:pt>
    <dgm:pt modelId="{41458286-3A84-2942-B8F6-65ECDDBB3A20}" type="pres">
      <dgm:prSet presAssocID="{19A36440-F356-44C5-A41C-3BABDCA4BBA1}" presName="parentText" presStyleLbl="node1" presStyleIdx="2" presStyleCnt="5">
        <dgm:presLayoutVars>
          <dgm:chMax val="1"/>
          <dgm:bulletEnabled val="1"/>
        </dgm:presLayoutVars>
      </dgm:prSet>
      <dgm:spPr/>
    </dgm:pt>
    <dgm:pt modelId="{F2D7088D-304A-9843-B1EF-211108344C59}" type="pres">
      <dgm:prSet presAssocID="{19A36440-F356-44C5-A41C-3BABDCA4BBA1}" presName="descendantText" presStyleLbl="alignAccFollowNode1" presStyleIdx="2" presStyleCnt="5">
        <dgm:presLayoutVars>
          <dgm:bulletEnabled val="1"/>
        </dgm:presLayoutVars>
      </dgm:prSet>
      <dgm:spPr/>
    </dgm:pt>
    <dgm:pt modelId="{2128A78D-1CD7-6349-A635-420FF45EC7DA}" type="pres">
      <dgm:prSet presAssocID="{DECF1627-2E6C-4378-875F-DB2E80E0D151}" presName="sp" presStyleCnt="0"/>
      <dgm:spPr/>
    </dgm:pt>
    <dgm:pt modelId="{36DA546E-9478-6042-B7E2-475797418D5A}" type="pres">
      <dgm:prSet presAssocID="{532F5455-4305-41C4-B9E0-3C82E7A9B4C8}" presName="linNode" presStyleCnt="0"/>
      <dgm:spPr/>
    </dgm:pt>
    <dgm:pt modelId="{E7DA863B-7F16-744D-A0FE-1F1DDDBF8291}" type="pres">
      <dgm:prSet presAssocID="{532F5455-4305-41C4-B9E0-3C82E7A9B4C8}" presName="parentText" presStyleLbl="node1" presStyleIdx="3" presStyleCnt="5">
        <dgm:presLayoutVars>
          <dgm:chMax val="1"/>
          <dgm:bulletEnabled val="1"/>
        </dgm:presLayoutVars>
      </dgm:prSet>
      <dgm:spPr/>
    </dgm:pt>
    <dgm:pt modelId="{3965FBCF-E233-5448-8C62-83E5789730DF}" type="pres">
      <dgm:prSet presAssocID="{532F5455-4305-41C4-B9E0-3C82E7A9B4C8}" presName="descendantText" presStyleLbl="alignAccFollowNode1" presStyleIdx="3" presStyleCnt="5">
        <dgm:presLayoutVars>
          <dgm:bulletEnabled val="1"/>
        </dgm:presLayoutVars>
      </dgm:prSet>
      <dgm:spPr/>
    </dgm:pt>
    <dgm:pt modelId="{365C5D29-E864-2B4B-B667-6BEF06A15993}" type="pres">
      <dgm:prSet presAssocID="{5FD77887-F193-484E-8191-50BD34230C25}" presName="sp" presStyleCnt="0"/>
      <dgm:spPr/>
    </dgm:pt>
    <dgm:pt modelId="{1B20A809-3223-AD42-AD6C-8D20DFA10AED}" type="pres">
      <dgm:prSet presAssocID="{AB44C7CB-AE6A-459F-9416-94FBE7E13F34}" presName="linNode" presStyleCnt="0"/>
      <dgm:spPr/>
    </dgm:pt>
    <dgm:pt modelId="{A84C4F3F-1C77-EE48-BF36-EDD1C273ADB5}" type="pres">
      <dgm:prSet presAssocID="{AB44C7CB-AE6A-459F-9416-94FBE7E13F34}" presName="parentText" presStyleLbl="node1" presStyleIdx="4" presStyleCnt="5">
        <dgm:presLayoutVars>
          <dgm:chMax val="1"/>
          <dgm:bulletEnabled val="1"/>
        </dgm:presLayoutVars>
      </dgm:prSet>
      <dgm:spPr/>
    </dgm:pt>
    <dgm:pt modelId="{076EC7DE-DAC6-6343-9F98-7D6ACD0CC7FF}" type="pres">
      <dgm:prSet presAssocID="{AB44C7CB-AE6A-459F-9416-94FBE7E13F34}" presName="descendantText" presStyleLbl="alignAccFollowNode1" presStyleIdx="4" presStyleCnt="5">
        <dgm:presLayoutVars>
          <dgm:bulletEnabled val="1"/>
        </dgm:presLayoutVars>
      </dgm:prSet>
      <dgm:spPr/>
    </dgm:pt>
  </dgm:ptLst>
  <dgm:cxnLst>
    <dgm:cxn modelId="{1EBC0C15-C855-5948-99F0-4B6F762F7F7B}" type="presOf" srcId="{BEBF0FFB-451D-49FC-BEBF-5FA291F6ABBE}" destId="{D14B4852-87AA-C44A-ADEF-F609AD8BDBF6}" srcOrd="0" destOrd="0" presId="urn:microsoft.com/office/officeart/2005/8/layout/vList5"/>
    <dgm:cxn modelId="{59CF3A17-ED36-4A8C-B088-83821ED24BC4}" srcId="{AB44C7CB-AE6A-459F-9416-94FBE7E13F34}" destId="{FBD226E5-AC80-4816-98BB-46505C4454E3}" srcOrd="0" destOrd="0" parTransId="{CBE0E35A-683C-4CF1-957A-5ED6D106B871}" sibTransId="{0E621F1D-353A-4476-BA2C-6DA88E6E46CF}"/>
    <dgm:cxn modelId="{CED65C31-6EB6-4294-BDF2-4DB10D0A9EA9}" srcId="{FFB3F602-0CBB-47A8-951A-E477F74E94F4}" destId="{479DCCAB-B263-4083-9E55-EFDD74FCB690}" srcOrd="1" destOrd="0" parTransId="{F59B4263-C32E-45F5-B102-E0D706CAE39B}" sibTransId="{42CD7922-8624-4217-AE89-58002E43B70A}"/>
    <dgm:cxn modelId="{B8E52062-1C46-4832-8966-6823000BC022}" srcId="{19A36440-F356-44C5-A41C-3BABDCA4BBA1}" destId="{70A60082-427C-49D9-95D4-D1AE8CFF256D}" srcOrd="0" destOrd="0" parTransId="{2B4880CA-67DD-46DD-9310-5DE990C1BA73}" sibTransId="{7EFB2DCF-AFB5-4CAE-927B-6F42D8810510}"/>
    <dgm:cxn modelId="{B3AD1C69-F615-124B-B324-1066CFC75D87}" type="presOf" srcId="{99D6A0E1-A0CA-4874-9485-3EA17CD598BF}" destId="{3965FBCF-E233-5448-8C62-83E5789730DF}" srcOrd="0" destOrd="0" presId="urn:microsoft.com/office/officeart/2005/8/layout/vList5"/>
    <dgm:cxn modelId="{161E367F-3F99-4647-8DEC-0E9057E69A1A}" srcId="{532F5455-4305-41C4-B9E0-3C82E7A9B4C8}" destId="{99D6A0E1-A0CA-4874-9485-3EA17CD598BF}" srcOrd="0" destOrd="0" parTransId="{622F2C55-F520-43A2-99B2-4B7F9EE09883}" sibTransId="{51D6984F-81B5-4B72-8C1F-44016BFAACBF}"/>
    <dgm:cxn modelId="{9A6EBF88-A3F3-4F91-9655-44B798AC8DCE}" srcId="{B78B1983-5330-47FA-AC95-CD9FF894280A}" destId="{BEBF0FFB-451D-49FC-BEBF-5FA291F6ABBE}" srcOrd="0" destOrd="0" parTransId="{B300CCCA-E089-48ED-8E51-5F33DBEB0C86}" sibTransId="{D5D58027-87C8-4E4E-A58C-8C0FED645727}"/>
    <dgm:cxn modelId="{DAC43D8C-F4F2-4E0C-9815-6E1BE3AF187B}" srcId="{479DCCAB-B263-4083-9E55-EFDD74FCB690}" destId="{7424D839-61A6-46A1-9884-DA6CEB459AA5}" srcOrd="0" destOrd="0" parTransId="{2BC242D4-831E-4D50-92A0-C04F090F4D01}" sibTransId="{20BAFAC9-1448-4373-9820-CFD93277CE4A}"/>
    <dgm:cxn modelId="{FFA23D98-4F90-DA45-A667-45C1D42D4E4E}" type="presOf" srcId="{AB44C7CB-AE6A-459F-9416-94FBE7E13F34}" destId="{A84C4F3F-1C77-EE48-BF36-EDD1C273ADB5}" srcOrd="0" destOrd="0" presId="urn:microsoft.com/office/officeart/2005/8/layout/vList5"/>
    <dgm:cxn modelId="{F39A009E-75D2-3048-8FBF-8469C72DC9CC}" type="presOf" srcId="{19A36440-F356-44C5-A41C-3BABDCA4BBA1}" destId="{41458286-3A84-2942-B8F6-65ECDDBB3A20}" srcOrd="0" destOrd="0" presId="urn:microsoft.com/office/officeart/2005/8/layout/vList5"/>
    <dgm:cxn modelId="{EC172DB3-1371-4D14-8461-BC94072040B9}" srcId="{FFB3F602-0CBB-47A8-951A-E477F74E94F4}" destId="{AB44C7CB-AE6A-459F-9416-94FBE7E13F34}" srcOrd="4" destOrd="0" parTransId="{0EDF9F54-29E4-4BCF-A26E-32F066230DF7}" sibTransId="{35B99452-3B60-4B48-8598-E296AE7DC6E8}"/>
    <dgm:cxn modelId="{820209B9-BB35-7C45-A54F-57150D47D7CB}" type="presOf" srcId="{70A60082-427C-49D9-95D4-D1AE8CFF256D}" destId="{F2D7088D-304A-9843-B1EF-211108344C59}" srcOrd="0" destOrd="0" presId="urn:microsoft.com/office/officeart/2005/8/layout/vList5"/>
    <dgm:cxn modelId="{5FA144C8-6797-3A4D-BF33-A1F21CA5A5CD}" type="presOf" srcId="{532F5455-4305-41C4-B9E0-3C82E7A9B4C8}" destId="{E7DA863B-7F16-744D-A0FE-1F1DDDBF8291}" srcOrd="0" destOrd="0" presId="urn:microsoft.com/office/officeart/2005/8/layout/vList5"/>
    <dgm:cxn modelId="{5D9C10CA-8BC1-3949-B2E1-4A0D0219CC40}" type="presOf" srcId="{7424D839-61A6-46A1-9884-DA6CEB459AA5}" destId="{4553A68C-D0EB-D344-A67C-028D304D82B1}" srcOrd="0" destOrd="0" presId="urn:microsoft.com/office/officeart/2005/8/layout/vList5"/>
    <dgm:cxn modelId="{426DBDD2-57B6-B944-BCA8-769E020C8A08}" type="presOf" srcId="{FFB3F602-0CBB-47A8-951A-E477F74E94F4}" destId="{52B190DF-A951-2443-856D-F7199BE81E7A}" srcOrd="0" destOrd="0" presId="urn:microsoft.com/office/officeart/2005/8/layout/vList5"/>
    <dgm:cxn modelId="{17EDA2D4-7111-4D7F-9FF0-8D9FA34ED092}" srcId="{FFB3F602-0CBB-47A8-951A-E477F74E94F4}" destId="{19A36440-F356-44C5-A41C-3BABDCA4BBA1}" srcOrd="2" destOrd="0" parTransId="{DBDB502B-E7C8-4A1A-A06B-7CC6AB358061}" sibTransId="{DECF1627-2E6C-4378-875F-DB2E80E0D151}"/>
    <dgm:cxn modelId="{B59774E0-FB43-49BD-807B-5302008F384F}" srcId="{FFB3F602-0CBB-47A8-951A-E477F74E94F4}" destId="{532F5455-4305-41C4-B9E0-3C82E7A9B4C8}" srcOrd="3" destOrd="0" parTransId="{E140AAD0-56A5-47B0-A501-8D88E5DD966E}" sibTransId="{5FD77887-F193-484E-8191-50BD34230C25}"/>
    <dgm:cxn modelId="{5E67D8E1-C59B-8A49-993E-8BE1617CEFA2}" type="presOf" srcId="{479DCCAB-B263-4083-9E55-EFDD74FCB690}" destId="{A492237A-8911-E343-95D2-353E1CF4E01A}" srcOrd="0" destOrd="0" presId="urn:microsoft.com/office/officeart/2005/8/layout/vList5"/>
    <dgm:cxn modelId="{320560E2-59E0-4BBE-A291-15F822E80DA4}" srcId="{FFB3F602-0CBB-47A8-951A-E477F74E94F4}" destId="{B78B1983-5330-47FA-AC95-CD9FF894280A}" srcOrd="0" destOrd="0" parTransId="{3CA5CCD2-6EB9-4570-A0D1-C421B407D138}" sibTransId="{0BD3733D-EF5A-4C6F-B186-7F1A27D7C4AA}"/>
    <dgm:cxn modelId="{875D2BEC-0960-BB4E-A575-5A973B8C833A}" type="presOf" srcId="{B78B1983-5330-47FA-AC95-CD9FF894280A}" destId="{DFBC65D7-5804-104C-A41E-E108E1D57BDC}" srcOrd="0" destOrd="0" presId="urn:microsoft.com/office/officeart/2005/8/layout/vList5"/>
    <dgm:cxn modelId="{4E86B7F8-08EA-3F49-B3E8-BA95A2BC6E91}" type="presOf" srcId="{FBD226E5-AC80-4816-98BB-46505C4454E3}" destId="{076EC7DE-DAC6-6343-9F98-7D6ACD0CC7FF}" srcOrd="0" destOrd="0" presId="urn:microsoft.com/office/officeart/2005/8/layout/vList5"/>
    <dgm:cxn modelId="{31FF9989-91DD-5B46-9AA4-20D5F62875F6}" type="presParOf" srcId="{52B190DF-A951-2443-856D-F7199BE81E7A}" destId="{466A8618-74F5-4D49-B38E-E9FE0F20795A}" srcOrd="0" destOrd="0" presId="urn:microsoft.com/office/officeart/2005/8/layout/vList5"/>
    <dgm:cxn modelId="{9A56D6A4-E0E6-BB48-93FE-42FA807322D4}" type="presParOf" srcId="{466A8618-74F5-4D49-B38E-E9FE0F20795A}" destId="{DFBC65D7-5804-104C-A41E-E108E1D57BDC}" srcOrd="0" destOrd="0" presId="urn:microsoft.com/office/officeart/2005/8/layout/vList5"/>
    <dgm:cxn modelId="{173CF45F-233E-F144-B2E9-4DD22120E295}" type="presParOf" srcId="{466A8618-74F5-4D49-B38E-E9FE0F20795A}" destId="{D14B4852-87AA-C44A-ADEF-F609AD8BDBF6}" srcOrd="1" destOrd="0" presId="urn:microsoft.com/office/officeart/2005/8/layout/vList5"/>
    <dgm:cxn modelId="{DC4B9F37-DE89-8E4C-84A1-CCA275E2D6D8}" type="presParOf" srcId="{52B190DF-A951-2443-856D-F7199BE81E7A}" destId="{B72BBADC-BAAB-2041-9137-DD4EC326961A}" srcOrd="1" destOrd="0" presId="urn:microsoft.com/office/officeart/2005/8/layout/vList5"/>
    <dgm:cxn modelId="{31E69EED-7771-044D-8E9A-8D45EEE2F34B}" type="presParOf" srcId="{52B190DF-A951-2443-856D-F7199BE81E7A}" destId="{5A4CB7EB-354A-724B-97F2-AE8CF17C2AF8}" srcOrd="2" destOrd="0" presId="urn:microsoft.com/office/officeart/2005/8/layout/vList5"/>
    <dgm:cxn modelId="{07207C18-8631-BF46-BA37-2C937E5370C2}" type="presParOf" srcId="{5A4CB7EB-354A-724B-97F2-AE8CF17C2AF8}" destId="{A492237A-8911-E343-95D2-353E1CF4E01A}" srcOrd="0" destOrd="0" presId="urn:microsoft.com/office/officeart/2005/8/layout/vList5"/>
    <dgm:cxn modelId="{190A0379-5CB5-5B4D-9B3F-919EF8158F45}" type="presParOf" srcId="{5A4CB7EB-354A-724B-97F2-AE8CF17C2AF8}" destId="{4553A68C-D0EB-D344-A67C-028D304D82B1}" srcOrd="1" destOrd="0" presId="urn:microsoft.com/office/officeart/2005/8/layout/vList5"/>
    <dgm:cxn modelId="{7F947470-99FB-0C49-BBA4-B3F018C7AA4D}" type="presParOf" srcId="{52B190DF-A951-2443-856D-F7199BE81E7A}" destId="{18C4CBF7-9875-194B-883A-7D6A3288C3C2}" srcOrd="3" destOrd="0" presId="urn:microsoft.com/office/officeart/2005/8/layout/vList5"/>
    <dgm:cxn modelId="{5F148824-5F16-054C-A8C1-C0B4DE35A671}" type="presParOf" srcId="{52B190DF-A951-2443-856D-F7199BE81E7A}" destId="{F90064DC-4DBF-954C-B0EF-0D4453D04105}" srcOrd="4" destOrd="0" presId="urn:microsoft.com/office/officeart/2005/8/layout/vList5"/>
    <dgm:cxn modelId="{3423B8B9-95FF-8143-8D88-2DEB138D1399}" type="presParOf" srcId="{F90064DC-4DBF-954C-B0EF-0D4453D04105}" destId="{41458286-3A84-2942-B8F6-65ECDDBB3A20}" srcOrd="0" destOrd="0" presId="urn:microsoft.com/office/officeart/2005/8/layout/vList5"/>
    <dgm:cxn modelId="{F0BE397B-092F-3C40-B61A-B9B6D7B42D9A}" type="presParOf" srcId="{F90064DC-4DBF-954C-B0EF-0D4453D04105}" destId="{F2D7088D-304A-9843-B1EF-211108344C59}" srcOrd="1" destOrd="0" presId="urn:microsoft.com/office/officeart/2005/8/layout/vList5"/>
    <dgm:cxn modelId="{F462F385-D253-354D-A4A6-DE8B4BA01CD1}" type="presParOf" srcId="{52B190DF-A951-2443-856D-F7199BE81E7A}" destId="{2128A78D-1CD7-6349-A635-420FF45EC7DA}" srcOrd="5" destOrd="0" presId="urn:microsoft.com/office/officeart/2005/8/layout/vList5"/>
    <dgm:cxn modelId="{358B88CF-C0B5-CD4A-BC12-5D26C66AABB7}" type="presParOf" srcId="{52B190DF-A951-2443-856D-F7199BE81E7A}" destId="{36DA546E-9478-6042-B7E2-475797418D5A}" srcOrd="6" destOrd="0" presId="urn:microsoft.com/office/officeart/2005/8/layout/vList5"/>
    <dgm:cxn modelId="{D3D36DDC-4F52-E44D-A3FA-66450CFB05C6}" type="presParOf" srcId="{36DA546E-9478-6042-B7E2-475797418D5A}" destId="{E7DA863B-7F16-744D-A0FE-1F1DDDBF8291}" srcOrd="0" destOrd="0" presId="urn:microsoft.com/office/officeart/2005/8/layout/vList5"/>
    <dgm:cxn modelId="{26069687-8A0C-B04E-BE39-E439180A52F3}" type="presParOf" srcId="{36DA546E-9478-6042-B7E2-475797418D5A}" destId="{3965FBCF-E233-5448-8C62-83E5789730DF}" srcOrd="1" destOrd="0" presId="urn:microsoft.com/office/officeart/2005/8/layout/vList5"/>
    <dgm:cxn modelId="{85EE11D7-22E4-AF47-8BA5-BEA03C1DE5B9}" type="presParOf" srcId="{52B190DF-A951-2443-856D-F7199BE81E7A}" destId="{365C5D29-E864-2B4B-B667-6BEF06A15993}" srcOrd="7" destOrd="0" presId="urn:microsoft.com/office/officeart/2005/8/layout/vList5"/>
    <dgm:cxn modelId="{187C574A-EB88-CE4F-86CD-59247540C0CC}" type="presParOf" srcId="{52B190DF-A951-2443-856D-F7199BE81E7A}" destId="{1B20A809-3223-AD42-AD6C-8D20DFA10AED}" srcOrd="8" destOrd="0" presId="urn:microsoft.com/office/officeart/2005/8/layout/vList5"/>
    <dgm:cxn modelId="{72EBE7B1-AFB7-0041-B71E-05E7F4A7F82A}" type="presParOf" srcId="{1B20A809-3223-AD42-AD6C-8D20DFA10AED}" destId="{A84C4F3F-1C77-EE48-BF36-EDD1C273ADB5}" srcOrd="0" destOrd="0" presId="urn:microsoft.com/office/officeart/2005/8/layout/vList5"/>
    <dgm:cxn modelId="{92590C32-003D-894E-9DE9-39A083E2823B}" type="presParOf" srcId="{1B20A809-3223-AD42-AD6C-8D20DFA10AED}" destId="{076EC7DE-DAC6-6343-9F98-7D6ACD0CC7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8CCE-4BA7-5A42-A252-FFA3A7796F2F}">
      <dsp:nvSpPr>
        <dsp:cNvPr id="0" name=""/>
        <dsp:cNvSpPr/>
      </dsp:nvSpPr>
      <dsp:spPr>
        <a:xfrm>
          <a:off x="0" y="426846"/>
          <a:ext cx="6367912" cy="15592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58216" rIns="4942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Describe the role of psychiatrists and other medical staff in treatment of co-occurring substance use disorders</a:t>
          </a:r>
        </a:p>
      </dsp:txBody>
      <dsp:txXfrm>
        <a:off x="0" y="426846"/>
        <a:ext cx="6367912" cy="1559250"/>
      </dsp:txXfrm>
    </dsp:sp>
    <dsp:sp modelId="{A9642CC9-9BF1-8F4D-83DD-580A628C3AE6}">
      <dsp:nvSpPr>
        <dsp:cNvPr id="0" name=""/>
        <dsp:cNvSpPr/>
      </dsp:nvSpPr>
      <dsp:spPr>
        <a:xfrm>
          <a:off x="318395" y="102126"/>
          <a:ext cx="4457539" cy="6494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977900">
            <a:lnSpc>
              <a:spcPct val="90000"/>
            </a:lnSpc>
            <a:spcBef>
              <a:spcPct val="0"/>
            </a:spcBef>
            <a:spcAft>
              <a:spcPct val="35000"/>
            </a:spcAft>
            <a:buNone/>
          </a:pPr>
          <a:r>
            <a:rPr lang="en-US" sz="2200" kern="1200" dirty="0"/>
            <a:t>Integrating care</a:t>
          </a:r>
        </a:p>
      </dsp:txBody>
      <dsp:txXfrm>
        <a:off x="350098" y="133829"/>
        <a:ext cx="4394133" cy="586034"/>
      </dsp:txXfrm>
    </dsp:sp>
    <dsp:sp modelId="{A120D361-3087-6648-93DC-3CE14CA442A6}">
      <dsp:nvSpPr>
        <dsp:cNvPr id="0" name=""/>
        <dsp:cNvSpPr/>
      </dsp:nvSpPr>
      <dsp:spPr>
        <a:xfrm>
          <a:off x="0" y="2429616"/>
          <a:ext cx="6367912" cy="18711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58216" rIns="4942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Recognize the importance of multidisciplinary team approach in integrating mental health and addiction treatment</a:t>
          </a:r>
        </a:p>
      </dsp:txBody>
      <dsp:txXfrm>
        <a:off x="0" y="2429616"/>
        <a:ext cx="6367912" cy="1871100"/>
      </dsp:txXfrm>
    </dsp:sp>
    <dsp:sp modelId="{582E965B-612E-434B-B59A-A52F6E3E82D3}">
      <dsp:nvSpPr>
        <dsp:cNvPr id="0" name=""/>
        <dsp:cNvSpPr/>
      </dsp:nvSpPr>
      <dsp:spPr>
        <a:xfrm>
          <a:off x="318395" y="2104896"/>
          <a:ext cx="4457539" cy="6494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977900">
            <a:lnSpc>
              <a:spcPct val="90000"/>
            </a:lnSpc>
            <a:spcBef>
              <a:spcPct val="0"/>
            </a:spcBef>
            <a:spcAft>
              <a:spcPct val="35000"/>
            </a:spcAft>
            <a:buNone/>
          </a:pPr>
          <a:r>
            <a:rPr lang="en-US" sz="2200" kern="1200" dirty="0"/>
            <a:t>Multidisciplinary team</a:t>
          </a:r>
        </a:p>
      </dsp:txBody>
      <dsp:txXfrm>
        <a:off x="350098" y="2136599"/>
        <a:ext cx="4394133" cy="586034"/>
      </dsp:txXfrm>
    </dsp:sp>
    <dsp:sp modelId="{29A24FCC-A64C-0D40-992B-00E3D4AA1A17}">
      <dsp:nvSpPr>
        <dsp:cNvPr id="0" name=""/>
        <dsp:cNvSpPr/>
      </dsp:nvSpPr>
      <dsp:spPr>
        <a:xfrm>
          <a:off x="0" y="4744236"/>
          <a:ext cx="6367912" cy="15592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58216" rIns="4942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Discuss the factors that promote optimal collaboration among members of interprofessional team</a:t>
          </a:r>
        </a:p>
      </dsp:txBody>
      <dsp:txXfrm>
        <a:off x="0" y="4744236"/>
        <a:ext cx="6367912" cy="1559250"/>
      </dsp:txXfrm>
    </dsp:sp>
    <dsp:sp modelId="{E3100915-62E8-3D4A-BDE5-2E3C3C1D53B7}">
      <dsp:nvSpPr>
        <dsp:cNvPr id="0" name=""/>
        <dsp:cNvSpPr/>
      </dsp:nvSpPr>
      <dsp:spPr>
        <a:xfrm>
          <a:off x="318395" y="4419516"/>
          <a:ext cx="4457539" cy="6494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977900">
            <a:lnSpc>
              <a:spcPct val="90000"/>
            </a:lnSpc>
            <a:spcBef>
              <a:spcPct val="0"/>
            </a:spcBef>
            <a:spcAft>
              <a:spcPct val="35000"/>
            </a:spcAft>
            <a:buNone/>
          </a:pPr>
          <a:r>
            <a:rPr lang="en-US" sz="2200" kern="1200" dirty="0"/>
            <a:t>Interprofessional collaboration</a:t>
          </a:r>
        </a:p>
      </dsp:txBody>
      <dsp:txXfrm>
        <a:off x="350098" y="4451219"/>
        <a:ext cx="4394133"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5A2DE-024C-C54E-B811-7F06DAFB2B71}">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Physician retains ultimate responsibility of the patient care rendered when required by state law</a:t>
          </a:r>
        </a:p>
      </dsp:txBody>
      <dsp:txXfrm>
        <a:off x="48547" y="127216"/>
        <a:ext cx="10418506" cy="897406"/>
      </dsp:txXfrm>
    </dsp:sp>
    <dsp:sp modelId="{0927A29B-79D9-0046-8EAE-F3F856F72BF6}">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Physician is responsible for reviewing the work, records and practice of the APRN and PA</a:t>
          </a:r>
        </a:p>
      </dsp:txBody>
      <dsp:txXfrm>
        <a:off x="48547" y="1193716"/>
        <a:ext cx="10418506" cy="897406"/>
      </dsp:txXfrm>
    </dsp:sp>
    <dsp:sp modelId="{866C2E64-8F80-4340-8574-2AF47290486F}">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Physician is responsible to ensure that appropriate directions are given, understood and executed in treatment planning</a:t>
          </a:r>
        </a:p>
      </dsp:txBody>
      <dsp:txXfrm>
        <a:off x="48547" y="2260216"/>
        <a:ext cx="10418506" cy="897406"/>
      </dsp:txXfrm>
    </dsp:sp>
    <dsp:sp modelId="{9C21E7AD-5D1F-C04F-8B26-460721706D08}">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Physicians must review the quality of care rendered by the treatment team</a:t>
          </a:r>
        </a:p>
      </dsp:txBody>
      <dsp:txXfrm>
        <a:off x="48547" y="3326716"/>
        <a:ext cx="10418506" cy="897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99CF4-FF3F-D44A-BE29-CE4AE3B3096F}">
      <dsp:nvSpPr>
        <dsp:cNvPr id="0" name=""/>
        <dsp:cNvSpPr/>
      </dsp:nvSpPr>
      <dsp:spPr>
        <a:xfrm>
          <a:off x="0" y="18850"/>
          <a:ext cx="6367912" cy="636791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FA6137-3711-D74B-9492-ACD7ECD48939}">
      <dsp:nvSpPr>
        <dsp:cNvPr id="0" name=""/>
        <dsp:cNvSpPr/>
      </dsp:nvSpPr>
      <dsp:spPr>
        <a:xfrm>
          <a:off x="604951" y="623801"/>
          <a:ext cx="2483486" cy="24834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Define responsibilities of team members</a:t>
          </a:r>
        </a:p>
      </dsp:txBody>
      <dsp:txXfrm>
        <a:off x="726185" y="745035"/>
        <a:ext cx="2241018" cy="2241018"/>
      </dsp:txXfrm>
    </dsp:sp>
    <dsp:sp modelId="{188C39FC-395A-9E49-9C65-E154140FA127}">
      <dsp:nvSpPr>
        <dsp:cNvPr id="0" name=""/>
        <dsp:cNvSpPr/>
      </dsp:nvSpPr>
      <dsp:spPr>
        <a:xfrm>
          <a:off x="3279475" y="623801"/>
          <a:ext cx="2483486" cy="248348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Establish regular and open communication</a:t>
          </a:r>
        </a:p>
      </dsp:txBody>
      <dsp:txXfrm>
        <a:off x="3400709" y="745035"/>
        <a:ext cx="2241018" cy="2241018"/>
      </dsp:txXfrm>
    </dsp:sp>
    <dsp:sp modelId="{90E27E9A-CB0A-3747-B93F-C36A365F2799}">
      <dsp:nvSpPr>
        <dsp:cNvPr id="0" name=""/>
        <dsp:cNvSpPr/>
      </dsp:nvSpPr>
      <dsp:spPr>
        <a:xfrm>
          <a:off x="604951" y="3298325"/>
          <a:ext cx="2483486" cy="248348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Reduce barriers to care</a:t>
          </a:r>
        </a:p>
      </dsp:txBody>
      <dsp:txXfrm>
        <a:off x="726185" y="3419559"/>
        <a:ext cx="2241018" cy="2241018"/>
      </dsp:txXfrm>
    </dsp:sp>
    <dsp:sp modelId="{D3030365-1870-9E49-9473-6C8A22707708}">
      <dsp:nvSpPr>
        <dsp:cNvPr id="0" name=""/>
        <dsp:cNvSpPr/>
      </dsp:nvSpPr>
      <dsp:spPr>
        <a:xfrm>
          <a:off x="3279475" y="3298325"/>
          <a:ext cx="2483486" cy="248348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Patient centered care</a:t>
          </a:r>
        </a:p>
      </dsp:txBody>
      <dsp:txXfrm>
        <a:off x="3400709" y="3419559"/>
        <a:ext cx="2241018" cy="22410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4DE94-BA66-544C-96C1-0D2E4963931E}">
      <dsp:nvSpPr>
        <dsp:cNvPr id="0" name=""/>
        <dsp:cNvSpPr/>
      </dsp:nvSpPr>
      <dsp:spPr>
        <a:xfrm>
          <a:off x="0" y="39306"/>
          <a:ext cx="6367912"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CMHC: Collaboration between DMHAS and Yale University School of Medicine</a:t>
          </a:r>
        </a:p>
      </dsp:txBody>
      <dsp:txXfrm>
        <a:off x="48547" y="87853"/>
        <a:ext cx="6270818" cy="897406"/>
      </dsp:txXfrm>
    </dsp:sp>
    <dsp:sp modelId="{8748CA24-A614-874B-ACA1-E091B95C492B}">
      <dsp:nvSpPr>
        <dsp:cNvPr id="0" name=""/>
        <dsp:cNvSpPr/>
      </dsp:nvSpPr>
      <dsp:spPr>
        <a:xfrm>
          <a:off x="0" y="1105806"/>
          <a:ext cx="6367912" cy="99450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Addiction psychiatrist- Dr. Oluwole Jegede, MD MPH</a:t>
          </a:r>
        </a:p>
      </dsp:txBody>
      <dsp:txXfrm>
        <a:off x="48547" y="1154353"/>
        <a:ext cx="6270818" cy="897406"/>
      </dsp:txXfrm>
    </dsp:sp>
    <dsp:sp modelId="{E4FCCDC1-0DCD-DE43-894A-83C8035A9BE6}">
      <dsp:nvSpPr>
        <dsp:cNvPr id="0" name=""/>
        <dsp:cNvSpPr/>
      </dsp:nvSpPr>
      <dsp:spPr>
        <a:xfrm>
          <a:off x="0" y="2172306"/>
          <a:ext cx="6367912" cy="99450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MAT Nurse: Jennifer Mastriano, RN</a:t>
          </a:r>
        </a:p>
      </dsp:txBody>
      <dsp:txXfrm>
        <a:off x="48547" y="2220853"/>
        <a:ext cx="6270818" cy="897406"/>
      </dsp:txXfrm>
    </dsp:sp>
    <dsp:sp modelId="{EB162262-B640-7041-BE44-ABE1E834DE1B}">
      <dsp:nvSpPr>
        <dsp:cNvPr id="0" name=""/>
        <dsp:cNvSpPr/>
      </dsp:nvSpPr>
      <dsp:spPr>
        <a:xfrm>
          <a:off x="0" y="3238806"/>
          <a:ext cx="6367912" cy="99450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Addiction Psychiatry Fellows- HRSA grant</a:t>
          </a:r>
        </a:p>
      </dsp:txBody>
      <dsp:txXfrm>
        <a:off x="48547" y="3287353"/>
        <a:ext cx="6270818" cy="897406"/>
      </dsp:txXfrm>
    </dsp:sp>
    <dsp:sp modelId="{1E386F7F-ED56-094B-A7D7-D4C2AEDB8BD2}">
      <dsp:nvSpPr>
        <dsp:cNvPr id="0" name=""/>
        <dsp:cNvSpPr/>
      </dsp:nvSpPr>
      <dsp:spPr>
        <a:xfrm>
          <a:off x="0" y="4305306"/>
          <a:ext cx="6367912" cy="99450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Trainees: medical students, psychiatry residents, and addiction fellows. </a:t>
          </a:r>
        </a:p>
      </dsp:txBody>
      <dsp:txXfrm>
        <a:off x="48547" y="4353853"/>
        <a:ext cx="6270818" cy="897406"/>
      </dsp:txXfrm>
    </dsp:sp>
    <dsp:sp modelId="{3E35607E-0E4F-CC4B-904E-2B2C5EF56224}">
      <dsp:nvSpPr>
        <dsp:cNvPr id="0" name=""/>
        <dsp:cNvSpPr/>
      </dsp:nvSpPr>
      <dsp:spPr>
        <a:xfrm>
          <a:off x="0" y="5371806"/>
          <a:ext cx="6367912"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Approximately &gt;350 unique patient schedules over 10 months</a:t>
          </a:r>
        </a:p>
      </dsp:txBody>
      <dsp:txXfrm>
        <a:off x="48547" y="5420353"/>
        <a:ext cx="6270818" cy="8974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F29B3-467F-3F49-8ADB-F5032B6FFEBF}">
      <dsp:nvSpPr>
        <dsp:cNvPr id="0" name=""/>
        <dsp:cNvSpPr/>
      </dsp:nvSpPr>
      <dsp:spPr>
        <a:xfrm>
          <a:off x="0" y="39306"/>
          <a:ext cx="6367912"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Innovative model of addiction treatment in ambulatory settings. </a:t>
          </a:r>
        </a:p>
      </dsp:txBody>
      <dsp:txXfrm>
        <a:off x="48547" y="87853"/>
        <a:ext cx="6270818" cy="897406"/>
      </dsp:txXfrm>
    </dsp:sp>
    <dsp:sp modelId="{E63714E8-1C12-814D-A129-2840FC93151A}">
      <dsp:nvSpPr>
        <dsp:cNvPr id="0" name=""/>
        <dsp:cNvSpPr/>
      </dsp:nvSpPr>
      <dsp:spPr>
        <a:xfrm>
          <a:off x="0" y="1105806"/>
          <a:ext cx="6367912" cy="99450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Integrates SUD treatment into general psychiatry setting.</a:t>
          </a:r>
        </a:p>
      </dsp:txBody>
      <dsp:txXfrm>
        <a:off x="48547" y="1154353"/>
        <a:ext cx="6270818" cy="897406"/>
      </dsp:txXfrm>
    </dsp:sp>
    <dsp:sp modelId="{103053BB-14DC-CE40-A5C1-CB993F1088BC}">
      <dsp:nvSpPr>
        <dsp:cNvPr id="0" name=""/>
        <dsp:cNvSpPr/>
      </dsp:nvSpPr>
      <dsp:spPr>
        <a:xfrm>
          <a:off x="0" y="2172306"/>
          <a:ext cx="6367912" cy="99450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Fidelity to consultation, harm reduction and open access models.</a:t>
          </a:r>
        </a:p>
      </dsp:txBody>
      <dsp:txXfrm>
        <a:off x="48547" y="2220853"/>
        <a:ext cx="6270818" cy="897406"/>
      </dsp:txXfrm>
    </dsp:sp>
    <dsp:sp modelId="{5B3DA7EF-B67B-0F4B-B8BE-C493C3791D9E}">
      <dsp:nvSpPr>
        <dsp:cNvPr id="0" name=""/>
        <dsp:cNvSpPr/>
      </dsp:nvSpPr>
      <dsp:spPr>
        <a:xfrm>
          <a:off x="0" y="3238806"/>
          <a:ext cx="6367912" cy="99450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Likely easy to replicate and scalable- studies underway.</a:t>
          </a:r>
        </a:p>
      </dsp:txBody>
      <dsp:txXfrm>
        <a:off x="48547" y="3287353"/>
        <a:ext cx="6270818" cy="897406"/>
      </dsp:txXfrm>
    </dsp:sp>
    <dsp:sp modelId="{85C09050-6313-3A40-9DAF-64BB7123E232}">
      <dsp:nvSpPr>
        <dsp:cNvPr id="0" name=""/>
        <dsp:cNvSpPr/>
      </dsp:nvSpPr>
      <dsp:spPr>
        <a:xfrm>
          <a:off x="0" y="4305306"/>
          <a:ext cx="6367912" cy="99450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Provide support to psychiatric providers who may not be willing or unable to treat SUDs.</a:t>
          </a:r>
        </a:p>
      </dsp:txBody>
      <dsp:txXfrm>
        <a:off x="48547" y="4353853"/>
        <a:ext cx="6270818" cy="897406"/>
      </dsp:txXfrm>
    </dsp:sp>
    <dsp:sp modelId="{ED4B939C-272A-7B43-86CE-3CE72DF6DC49}">
      <dsp:nvSpPr>
        <dsp:cNvPr id="0" name=""/>
        <dsp:cNvSpPr/>
      </dsp:nvSpPr>
      <dsp:spPr>
        <a:xfrm>
          <a:off x="0" y="5371806"/>
          <a:ext cx="6367912"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Academic detailing- hub for psychiatric trainees and monthly addiction seminars.</a:t>
          </a:r>
        </a:p>
      </dsp:txBody>
      <dsp:txXfrm>
        <a:off x="48547" y="5420353"/>
        <a:ext cx="6270818" cy="8974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1F868-117A-0544-A8A3-AAA19BDDACF4}">
      <dsp:nvSpPr>
        <dsp:cNvPr id="0" name=""/>
        <dsp:cNvSpPr/>
      </dsp:nvSpPr>
      <dsp:spPr>
        <a:xfrm>
          <a:off x="0" y="59631"/>
          <a:ext cx="6367912" cy="12314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ALL SUDs:</a:t>
          </a:r>
        </a:p>
      </dsp:txBody>
      <dsp:txXfrm>
        <a:off x="60116" y="119747"/>
        <a:ext cx="6247680" cy="1111247"/>
      </dsp:txXfrm>
    </dsp:sp>
    <dsp:sp modelId="{AD0EA23D-E804-1E4A-B371-45B15D30E967}">
      <dsp:nvSpPr>
        <dsp:cNvPr id="0" name=""/>
        <dsp:cNvSpPr/>
      </dsp:nvSpPr>
      <dsp:spPr>
        <a:xfrm>
          <a:off x="0" y="1291111"/>
          <a:ext cx="6367912"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Opioid use disorder </a:t>
          </a:r>
        </a:p>
        <a:p>
          <a:pPr marL="228600" lvl="1" indent="-228600" algn="l" defTabSz="1066800">
            <a:lnSpc>
              <a:spcPct val="90000"/>
            </a:lnSpc>
            <a:spcBef>
              <a:spcPct val="0"/>
            </a:spcBef>
            <a:spcAft>
              <a:spcPct val="20000"/>
            </a:spcAft>
            <a:buChar char="•"/>
          </a:pPr>
          <a:r>
            <a:rPr lang="en-US" sz="2400" kern="1200"/>
            <a:t>Alcohol use disorder </a:t>
          </a:r>
        </a:p>
        <a:p>
          <a:pPr marL="228600" lvl="1" indent="-228600" algn="l" defTabSz="1066800">
            <a:lnSpc>
              <a:spcPct val="90000"/>
            </a:lnSpc>
            <a:spcBef>
              <a:spcPct val="0"/>
            </a:spcBef>
            <a:spcAft>
              <a:spcPct val="20000"/>
            </a:spcAft>
            <a:buChar char="•"/>
          </a:pPr>
          <a:r>
            <a:rPr lang="en-US" sz="2400" kern="1200"/>
            <a:t>Tobacco use disorder</a:t>
          </a:r>
        </a:p>
        <a:p>
          <a:pPr marL="228600" lvl="1" indent="-228600" algn="l" defTabSz="1066800">
            <a:lnSpc>
              <a:spcPct val="90000"/>
            </a:lnSpc>
            <a:spcBef>
              <a:spcPct val="0"/>
            </a:spcBef>
            <a:spcAft>
              <a:spcPct val="20000"/>
            </a:spcAft>
            <a:buChar char="•"/>
          </a:pPr>
          <a:r>
            <a:rPr lang="en-US" sz="2400" kern="1200"/>
            <a:t>Stimulant use disorder</a:t>
          </a:r>
        </a:p>
        <a:p>
          <a:pPr marL="228600" lvl="1" indent="-228600" algn="l" defTabSz="1066800">
            <a:lnSpc>
              <a:spcPct val="90000"/>
            </a:lnSpc>
            <a:spcBef>
              <a:spcPct val="0"/>
            </a:spcBef>
            <a:spcAft>
              <a:spcPct val="20000"/>
            </a:spcAft>
            <a:buChar char="•"/>
          </a:pPr>
          <a:r>
            <a:rPr lang="en-US" sz="2400" kern="1200"/>
            <a:t>Sedative/Hypnotic/Anxiolytic use disorder </a:t>
          </a:r>
        </a:p>
        <a:p>
          <a:pPr marL="228600" lvl="1" indent="-228600" algn="l" defTabSz="1066800">
            <a:lnSpc>
              <a:spcPct val="90000"/>
            </a:lnSpc>
            <a:spcBef>
              <a:spcPct val="0"/>
            </a:spcBef>
            <a:spcAft>
              <a:spcPct val="20000"/>
            </a:spcAft>
            <a:buChar char="•"/>
          </a:pPr>
          <a:r>
            <a:rPr lang="en-US" sz="2400" kern="1200"/>
            <a:t>Hallucinogen related disorders</a:t>
          </a:r>
        </a:p>
      </dsp:txBody>
      <dsp:txXfrm>
        <a:off x="0" y="1291111"/>
        <a:ext cx="6367912" cy="2502630"/>
      </dsp:txXfrm>
    </dsp:sp>
    <dsp:sp modelId="{393CE91D-FAE5-8440-85FB-6704EB4647EB}">
      <dsp:nvSpPr>
        <dsp:cNvPr id="0" name=""/>
        <dsp:cNvSpPr/>
      </dsp:nvSpPr>
      <dsp:spPr>
        <a:xfrm>
          <a:off x="0" y="3793741"/>
          <a:ext cx="6367912" cy="12314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Clinic and Home inductions of buprenorphine</a:t>
          </a:r>
        </a:p>
      </dsp:txBody>
      <dsp:txXfrm>
        <a:off x="60116" y="3853857"/>
        <a:ext cx="6247680" cy="1111247"/>
      </dsp:txXfrm>
    </dsp:sp>
    <dsp:sp modelId="{B30202DA-81F9-F640-9574-368BAD367F1B}">
      <dsp:nvSpPr>
        <dsp:cNvPr id="0" name=""/>
        <dsp:cNvSpPr/>
      </dsp:nvSpPr>
      <dsp:spPr>
        <a:xfrm>
          <a:off x="0" y="5114501"/>
          <a:ext cx="6367912" cy="12314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Back-up for maintenance therapy of buprenorphine</a:t>
          </a:r>
        </a:p>
      </dsp:txBody>
      <dsp:txXfrm>
        <a:off x="60116" y="5174617"/>
        <a:ext cx="6247680" cy="11112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36217-F4D3-9C4F-8BC3-5681F25B6FE7}">
      <dsp:nvSpPr>
        <dsp:cNvPr id="0" name=""/>
        <dsp:cNvSpPr/>
      </dsp:nvSpPr>
      <dsp:spPr>
        <a:xfrm>
          <a:off x="0" y="38246"/>
          <a:ext cx="6263640" cy="17613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Psychiatrists and other mental health providers are naturally equipped to treat substance use disorders</a:t>
          </a:r>
        </a:p>
      </dsp:txBody>
      <dsp:txXfrm>
        <a:off x="85984" y="124230"/>
        <a:ext cx="6091672" cy="1589430"/>
      </dsp:txXfrm>
    </dsp:sp>
    <dsp:sp modelId="{88614D7A-F415-3845-86AB-D67112AF6B0B}">
      <dsp:nvSpPr>
        <dsp:cNvPr id="0" name=""/>
        <dsp:cNvSpPr/>
      </dsp:nvSpPr>
      <dsp:spPr>
        <a:xfrm>
          <a:off x="0" y="1871644"/>
          <a:ext cx="6263640" cy="176139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Integrated care is essential to improve  mental health and SUD treatment outcomes</a:t>
          </a:r>
        </a:p>
      </dsp:txBody>
      <dsp:txXfrm>
        <a:off x="85984" y="1957628"/>
        <a:ext cx="6091672" cy="1589430"/>
      </dsp:txXfrm>
    </dsp:sp>
    <dsp:sp modelId="{78566302-1EC1-7440-B9B1-70260AB9EFD0}">
      <dsp:nvSpPr>
        <dsp:cNvPr id="0" name=""/>
        <dsp:cNvSpPr/>
      </dsp:nvSpPr>
      <dsp:spPr>
        <a:xfrm>
          <a:off x="0" y="3705043"/>
          <a:ext cx="6263640" cy="176139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Treatment must be provided by multidisciplinary team and physicians/ team leadership must foster collaboration among various disciplines</a:t>
          </a:r>
        </a:p>
      </dsp:txBody>
      <dsp:txXfrm>
        <a:off x="85984" y="3791027"/>
        <a:ext cx="6091672" cy="158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3BD1B-BCA7-4EF1-91E8-80C27F95503C}">
      <dsp:nvSpPr>
        <dsp:cNvPr id="0" name=""/>
        <dsp:cNvSpPr/>
      </dsp:nvSpPr>
      <dsp:spPr>
        <a:xfrm>
          <a:off x="3286886" y="0"/>
          <a:ext cx="1819289" cy="1010716"/>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Facilitators</a:t>
          </a:r>
        </a:p>
      </dsp:txBody>
      <dsp:txXfrm>
        <a:off x="3316489" y="29603"/>
        <a:ext cx="1760083" cy="951510"/>
      </dsp:txXfrm>
    </dsp:sp>
    <dsp:sp modelId="{1814FB72-970A-4909-A5B1-5F82EE0BC4C4}">
      <dsp:nvSpPr>
        <dsp:cNvPr id="0" name=""/>
        <dsp:cNvSpPr/>
      </dsp:nvSpPr>
      <dsp:spPr>
        <a:xfrm>
          <a:off x="5914749" y="0"/>
          <a:ext cx="1819289" cy="1010716"/>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Challenges</a:t>
          </a:r>
        </a:p>
      </dsp:txBody>
      <dsp:txXfrm>
        <a:off x="5944352" y="29603"/>
        <a:ext cx="1760083" cy="951510"/>
      </dsp:txXfrm>
    </dsp:sp>
    <dsp:sp modelId="{0F46C1C6-9AF8-40B5-8D76-DE350E31DC7A}">
      <dsp:nvSpPr>
        <dsp:cNvPr id="0" name=""/>
        <dsp:cNvSpPr/>
      </dsp:nvSpPr>
      <dsp:spPr>
        <a:xfrm>
          <a:off x="5131444" y="4295544"/>
          <a:ext cx="758037" cy="758037"/>
        </a:xfrm>
        <a:prstGeom prst="triangl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2B2AE8-E3C2-4694-A460-8DAFCBD22E36}">
      <dsp:nvSpPr>
        <dsp:cNvPr id="0" name=""/>
        <dsp:cNvSpPr/>
      </dsp:nvSpPr>
      <dsp:spPr>
        <a:xfrm rot="240000">
          <a:off x="3235656" y="3970717"/>
          <a:ext cx="4549612" cy="3181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7C4BC-48E2-4B27-80EE-B41A2019FEFE}">
      <dsp:nvSpPr>
        <dsp:cNvPr id="0" name=""/>
        <dsp:cNvSpPr/>
      </dsp:nvSpPr>
      <dsp:spPr>
        <a:xfrm rot="240000">
          <a:off x="5972199" y="3397576"/>
          <a:ext cx="1805461" cy="6235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Stigma</a:t>
          </a:r>
        </a:p>
      </dsp:txBody>
      <dsp:txXfrm>
        <a:off x="6002636" y="3428013"/>
        <a:ext cx="1744587" cy="562632"/>
      </dsp:txXfrm>
    </dsp:sp>
    <dsp:sp modelId="{FA38299F-64B4-4727-9E41-F85171A5CCC0}">
      <dsp:nvSpPr>
        <dsp:cNvPr id="0" name=""/>
        <dsp:cNvSpPr/>
      </dsp:nvSpPr>
      <dsp:spPr>
        <a:xfrm rot="240000">
          <a:off x="6022735" y="2730503"/>
          <a:ext cx="1805461" cy="6235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Patients not routinely seeking treatment</a:t>
          </a:r>
        </a:p>
      </dsp:txBody>
      <dsp:txXfrm>
        <a:off x="6053172" y="2760940"/>
        <a:ext cx="1744587" cy="562632"/>
      </dsp:txXfrm>
    </dsp:sp>
    <dsp:sp modelId="{7D586D1E-C2C4-4EDA-8D25-F41BF0319A1F}">
      <dsp:nvSpPr>
        <dsp:cNvPr id="0" name=""/>
        <dsp:cNvSpPr/>
      </dsp:nvSpPr>
      <dsp:spPr>
        <a:xfrm rot="240000">
          <a:off x="6073270" y="2063430"/>
          <a:ext cx="1805461" cy="6235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Limited resources</a:t>
          </a:r>
        </a:p>
      </dsp:txBody>
      <dsp:txXfrm>
        <a:off x="6103707" y="2093867"/>
        <a:ext cx="1744587" cy="562632"/>
      </dsp:txXfrm>
    </dsp:sp>
    <dsp:sp modelId="{5051A28D-C6A5-4DD4-B376-90B1517314A8}">
      <dsp:nvSpPr>
        <dsp:cNvPr id="0" name=""/>
        <dsp:cNvSpPr/>
      </dsp:nvSpPr>
      <dsp:spPr>
        <a:xfrm rot="240000">
          <a:off x="6123806" y="1396357"/>
          <a:ext cx="1805461" cy="6235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Mental health providers are underprepared to treat substance use disorders</a:t>
          </a:r>
        </a:p>
      </dsp:txBody>
      <dsp:txXfrm>
        <a:off x="6154243" y="1426794"/>
        <a:ext cx="1744587" cy="562632"/>
      </dsp:txXfrm>
    </dsp:sp>
    <dsp:sp modelId="{7D946F95-3DD3-4852-8192-696851F55C1A}">
      <dsp:nvSpPr>
        <dsp:cNvPr id="0" name=""/>
        <dsp:cNvSpPr/>
      </dsp:nvSpPr>
      <dsp:spPr>
        <a:xfrm rot="240000">
          <a:off x="3344336" y="3215647"/>
          <a:ext cx="1805461" cy="62350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Cost effective and Improves treatment outcomes</a:t>
          </a:r>
        </a:p>
      </dsp:txBody>
      <dsp:txXfrm>
        <a:off x="3374773" y="3246084"/>
        <a:ext cx="1744587" cy="562632"/>
      </dsp:txXfrm>
    </dsp:sp>
    <dsp:sp modelId="{F232C3C6-1599-4115-BD5F-1A5A4B74DAF0}">
      <dsp:nvSpPr>
        <dsp:cNvPr id="0" name=""/>
        <dsp:cNvSpPr/>
      </dsp:nvSpPr>
      <dsp:spPr>
        <a:xfrm rot="240000">
          <a:off x="3394872" y="2548574"/>
          <a:ext cx="1805461" cy="6235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Patients see mental health centers as their primary treatment center</a:t>
          </a:r>
        </a:p>
      </dsp:txBody>
      <dsp:txXfrm>
        <a:off x="3425309" y="2579011"/>
        <a:ext cx="1744587" cy="562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6DC5F-A6EC-47C1-A765-F62B8EECDCBE}">
      <dsp:nvSpPr>
        <dsp:cNvPr id="0" name=""/>
        <dsp:cNvSpPr/>
      </dsp:nvSpPr>
      <dsp:spPr>
        <a:xfrm>
          <a:off x="137159" y="340360"/>
          <a:ext cx="3383280" cy="338327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b="1" kern="1200" dirty="0"/>
            <a:t>Stigma</a:t>
          </a:r>
        </a:p>
      </dsp:txBody>
      <dsp:txXfrm>
        <a:off x="609599" y="739321"/>
        <a:ext cx="1950720" cy="2585357"/>
      </dsp:txXfrm>
    </dsp:sp>
    <dsp:sp modelId="{C14240DC-E2A6-4F36-A1FB-251E1136B629}">
      <dsp:nvSpPr>
        <dsp:cNvPr id="0" name=""/>
        <dsp:cNvSpPr/>
      </dsp:nvSpPr>
      <dsp:spPr>
        <a:xfrm>
          <a:off x="2575559" y="340360"/>
          <a:ext cx="3383280" cy="3383279"/>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b="1" kern="1200" dirty="0"/>
            <a:t>Lack of provider education</a:t>
          </a:r>
        </a:p>
      </dsp:txBody>
      <dsp:txXfrm>
        <a:off x="3535680" y="739321"/>
        <a:ext cx="1950720" cy="2585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9CCF7-B250-1347-AFA1-2E5FCF75C4F8}">
      <dsp:nvSpPr>
        <dsp:cNvPr id="0" name=""/>
        <dsp:cNvSpPr/>
      </dsp:nvSpPr>
      <dsp:spPr>
        <a:xfrm>
          <a:off x="0" y="928048"/>
          <a:ext cx="6367912"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1100 Addiction Psychiatrists only</a:t>
          </a:r>
        </a:p>
      </dsp:txBody>
      <dsp:txXfrm>
        <a:off x="34906" y="962954"/>
        <a:ext cx="6298100" cy="645240"/>
      </dsp:txXfrm>
    </dsp:sp>
    <dsp:sp modelId="{C1E44EA6-652D-9044-B4D1-3D86E355655C}">
      <dsp:nvSpPr>
        <dsp:cNvPr id="0" name=""/>
        <dsp:cNvSpPr/>
      </dsp:nvSpPr>
      <dsp:spPr>
        <a:xfrm>
          <a:off x="0" y="1694940"/>
          <a:ext cx="6367912" cy="715052"/>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Significant comorbidity of SUD’s and mental illness (anxiety, depression, ADHD, psychosis,  suicide)</a:t>
          </a:r>
        </a:p>
      </dsp:txBody>
      <dsp:txXfrm>
        <a:off x="34906" y="1729846"/>
        <a:ext cx="6298100" cy="645240"/>
      </dsp:txXfrm>
    </dsp:sp>
    <dsp:sp modelId="{8D7C0980-23F5-BB40-8B82-96A5B76D91F7}">
      <dsp:nvSpPr>
        <dsp:cNvPr id="0" name=""/>
        <dsp:cNvSpPr/>
      </dsp:nvSpPr>
      <dsp:spPr>
        <a:xfrm>
          <a:off x="0" y="2461833"/>
          <a:ext cx="6367912" cy="715052"/>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Psychiatrists are uniquely skilled as they can provide integrated mental health care and relapse prevention counselling</a:t>
          </a:r>
        </a:p>
      </dsp:txBody>
      <dsp:txXfrm>
        <a:off x="34906" y="2496739"/>
        <a:ext cx="6298100" cy="645240"/>
      </dsp:txXfrm>
    </dsp:sp>
    <dsp:sp modelId="{991B3859-F0AB-294B-BE8B-0E18411AE7AC}">
      <dsp:nvSpPr>
        <dsp:cNvPr id="0" name=""/>
        <dsp:cNvSpPr/>
      </dsp:nvSpPr>
      <dsp:spPr>
        <a:xfrm>
          <a:off x="0" y="3228726"/>
          <a:ext cx="6367912" cy="715052"/>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Shift of buprenorphine prescribing to primary care (Psychiatrists 92.2% in 2003 to 32.8% by 2013)</a:t>
          </a:r>
        </a:p>
      </dsp:txBody>
      <dsp:txXfrm>
        <a:off x="34906" y="3263632"/>
        <a:ext cx="6298100" cy="645240"/>
      </dsp:txXfrm>
    </dsp:sp>
    <dsp:sp modelId="{3E70BC60-7BF0-B844-BA71-8E5C763D0688}">
      <dsp:nvSpPr>
        <dsp:cNvPr id="0" name=""/>
        <dsp:cNvSpPr/>
      </dsp:nvSpPr>
      <dsp:spPr>
        <a:xfrm>
          <a:off x="0" y="3995619"/>
          <a:ext cx="6367912" cy="715052"/>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General psychiatrists and mental health providers must own and integrate addiction treatments into their routine practice</a:t>
          </a:r>
        </a:p>
      </dsp:txBody>
      <dsp:txXfrm>
        <a:off x="34906" y="4030525"/>
        <a:ext cx="6298100" cy="645240"/>
      </dsp:txXfrm>
    </dsp:sp>
    <dsp:sp modelId="{F796595A-29E0-CF4B-8954-8902974F91EA}">
      <dsp:nvSpPr>
        <dsp:cNvPr id="0" name=""/>
        <dsp:cNvSpPr/>
      </dsp:nvSpPr>
      <dsp:spPr>
        <a:xfrm>
          <a:off x="0" y="5495103"/>
          <a:ext cx="6367912" cy="7150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Ref: Muvvala et al, </a:t>
          </a:r>
          <a:r>
            <a:rPr lang="en-US" sz="1200" kern="1200" dirty="0" err="1"/>
            <a:t>JAMAPsych</a:t>
          </a:r>
          <a:r>
            <a:rPr lang="en-US" sz="1200" kern="1200" dirty="0"/>
            <a:t> 2018</a:t>
          </a:r>
        </a:p>
      </dsp:txBody>
      <dsp:txXfrm>
        <a:off x="34906" y="5530009"/>
        <a:ext cx="6298100" cy="64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5BE8-AEBD-0A44-9AFC-17469647FA14}">
      <dsp:nvSpPr>
        <dsp:cNvPr id="0" name=""/>
        <dsp:cNvSpPr/>
      </dsp:nvSpPr>
      <dsp:spPr>
        <a:xfrm>
          <a:off x="0" y="794956"/>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Prevention</a:t>
          </a:r>
        </a:p>
      </dsp:txBody>
      <dsp:txXfrm>
        <a:off x="0" y="794956"/>
        <a:ext cx="1957387" cy="1174432"/>
      </dsp:txXfrm>
    </dsp:sp>
    <dsp:sp modelId="{5EE057AF-927A-EB4F-9582-778E8EFB5CEF}">
      <dsp:nvSpPr>
        <dsp:cNvPr id="0" name=""/>
        <dsp:cNvSpPr/>
      </dsp:nvSpPr>
      <dsp:spPr>
        <a:xfrm>
          <a:off x="2153126" y="794956"/>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Screening/ SBIRT</a:t>
          </a:r>
        </a:p>
      </dsp:txBody>
      <dsp:txXfrm>
        <a:off x="2153126" y="794956"/>
        <a:ext cx="1957387" cy="1174432"/>
      </dsp:txXfrm>
    </dsp:sp>
    <dsp:sp modelId="{B6513FEC-F117-9B43-A767-753BC87DB220}">
      <dsp:nvSpPr>
        <dsp:cNvPr id="0" name=""/>
        <dsp:cNvSpPr/>
      </dsp:nvSpPr>
      <dsp:spPr>
        <a:xfrm>
          <a:off x="4306252" y="794956"/>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Medications for Treatment</a:t>
          </a:r>
        </a:p>
      </dsp:txBody>
      <dsp:txXfrm>
        <a:off x="4306252" y="794956"/>
        <a:ext cx="1957387" cy="1174432"/>
      </dsp:txXfrm>
    </dsp:sp>
    <dsp:sp modelId="{A73C16BB-C3B3-474F-BB4B-94B0EC4F799C}">
      <dsp:nvSpPr>
        <dsp:cNvPr id="0" name=""/>
        <dsp:cNvSpPr/>
      </dsp:nvSpPr>
      <dsp:spPr>
        <a:xfrm>
          <a:off x="0" y="2165127"/>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Harm reduction/ Overdose education</a:t>
          </a:r>
        </a:p>
      </dsp:txBody>
      <dsp:txXfrm>
        <a:off x="0" y="2165127"/>
        <a:ext cx="1957387" cy="1174432"/>
      </dsp:txXfrm>
    </dsp:sp>
    <dsp:sp modelId="{D66FEC12-55CB-C842-9814-C08BD0A2B7D6}">
      <dsp:nvSpPr>
        <dsp:cNvPr id="0" name=""/>
        <dsp:cNvSpPr/>
      </dsp:nvSpPr>
      <dsp:spPr>
        <a:xfrm>
          <a:off x="2153126" y="2165127"/>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Multidisciplinary Collaboration</a:t>
          </a:r>
        </a:p>
      </dsp:txBody>
      <dsp:txXfrm>
        <a:off x="2153126" y="2165127"/>
        <a:ext cx="1957387" cy="1174432"/>
      </dsp:txXfrm>
    </dsp:sp>
    <dsp:sp modelId="{17CC794A-EE96-EE46-B004-3B7FF7DE4405}">
      <dsp:nvSpPr>
        <dsp:cNvPr id="0" name=""/>
        <dsp:cNvSpPr/>
      </dsp:nvSpPr>
      <dsp:spPr>
        <a:xfrm>
          <a:off x="4306252" y="2165127"/>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Preventing infections (Education regarding safe use, needle exchange programs)</a:t>
          </a:r>
        </a:p>
      </dsp:txBody>
      <dsp:txXfrm>
        <a:off x="4306252" y="2165127"/>
        <a:ext cx="1957387" cy="1174432"/>
      </dsp:txXfrm>
    </dsp:sp>
    <dsp:sp modelId="{CC1B89C9-2069-884C-A949-957C55C1F1BC}">
      <dsp:nvSpPr>
        <dsp:cNvPr id="0" name=""/>
        <dsp:cNvSpPr/>
      </dsp:nvSpPr>
      <dsp:spPr>
        <a:xfrm>
          <a:off x="0" y="3535299"/>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Special populations</a:t>
          </a:r>
        </a:p>
      </dsp:txBody>
      <dsp:txXfrm>
        <a:off x="0" y="3535299"/>
        <a:ext cx="1957387" cy="1174432"/>
      </dsp:txXfrm>
    </dsp:sp>
    <dsp:sp modelId="{EF29218B-BE0E-A147-AD28-4AE0C7BC480D}">
      <dsp:nvSpPr>
        <dsp:cNvPr id="0" name=""/>
        <dsp:cNvSpPr/>
      </dsp:nvSpPr>
      <dsp:spPr>
        <a:xfrm>
          <a:off x="2153126" y="3535299"/>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Medical comorbidities</a:t>
          </a:r>
        </a:p>
      </dsp:txBody>
      <dsp:txXfrm>
        <a:off x="2153126" y="3535299"/>
        <a:ext cx="1957387" cy="1174432"/>
      </dsp:txXfrm>
    </dsp:sp>
    <dsp:sp modelId="{2852A3E8-8C31-AE45-A6C4-C417F8B4DA50}">
      <dsp:nvSpPr>
        <dsp:cNvPr id="0" name=""/>
        <dsp:cNvSpPr/>
      </dsp:nvSpPr>
      <dsp:spPr>
        <a:xfrm>
          <a:off x="4306252" y="3535299"/>
          <a:ext cx="1957387" cy="117443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Training and education (PCSS-MAT</a:t>
          </a:r>
        </a:p>
      </dsp:txBody>
      <dsp:txXfrm>
        <a:off x="4306252" y="3535299"/>
        <a:ext cx="1957387" cy="1174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30ADF-434A-7F4E-ACD4-DBC786508AD7}">
      <dsp:nvSpPr>
        <dsp:cNvPr id="0" name=""/>
        <dsp:cNvSpPr/>
      </dsp:nvSpPr>
      <dsp:spPr>
        <a:xfrm>
          <a:off x="3080"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Starting medications for addiction treatment in the hospital </a:t>
          </a:r>
        </a:p>
        <a:p>
          <a:pPr marL="0" lvl="0" indent="0" algn="ctr" defTabSz="755650">
            <a:lnSpc>
              <a:spcPct val="90000"/>
            </a:lnSpc>
            <a:spcBef>
              <a:spcPct val="0"/>
            </a:spcBef>
            <a:spcAft>
              <a:spcPct val="35000"/>
            </a:spcAft>
            <a:buNone/>
          </a:pPr>
          <a:r>
            <a:rPr lang="en-US" sz="1700" kern="1200" dirty="0"/>
            <a:t>BUP initiation in ED : (78 vs 37% engagement)</a:t>
          </a:r>
        </a:p>
      </dsp:txBody>
      <dsp:txXfrm>
        <a:off x="3080" y="587635"/>
        <a:ext cx="2444055" cy="1466433"/>
      </dsp:txXfrm>
    </dsp:sp>
    <dsp:sp modelId="{ACDDA28C-61FE-8347-AB1B-0701D46B61C5}">
      <dsp:nvSpPr>
        <dsp:cNvPr id="0" name=""/>
        <dsp:cNvSpPr/>
      </dsp:nvSpPr>
      <dsp:spPr>
        <a:xfrm>
          <a:off x="2691541" y="587635"/>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Collaborating with outpatient providers for appropriate referral to treatment</a:t>
          </a:r>
        </a:p>
      </dsp:txBody>
      <dsp:txXfrm>
        <a:off x="2691541" y="587635"/>
        <a:ext cx="2444055" cy="1466433"/>
      </dsp:txXfrm>
    </dsp:sp>
    <dsp:sp modelId="{6B77BC32-75FF-D942-BAEF-5D25D79FC840}">
      <dsp:nvSpPr>
        <dsp:cNvPr id="0" name=""/>
        <dsp:cNvSpPr/>
      </dsp:nvSpPr>
      <dsp:spPr>
        <a:xfrm>
          <a:off x="5380002" y="587635"/>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Overdose prevention training and naloxone prescribing for all clients at risk</a:t>
          </a:r>
        </a:p>
      </dsp:txBody>
      <dsp:txXfrm>
        <a:off x="5380002" y="587635"/>
        <a:ext cx="2444055" cy="1466433"/>
      </dsp:txXfrm>
    </dsp:sp>
    <dsp:sp modelId="{B35CF5DA-5056-A247-9B61-11D59D84DF0E}">
      <dsp:nvSpPr>
        <dsp:cNvPr id="0" name=""/>
        <dsp:cNvSpPr/>
      </dsp:nvSpPr>
      <dsp:spPr>
        <a:xfrm>
          <a:off x="8068463" y="587635"/>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Education about risk reduction (safe use, infections)</a:t>
          </a:r>
        </a:p>
      </dsp:txBody>
      <dsp:txXfrm>
        <a:off x="8068463" y="587635"/>
        <a:ext cx="2444055" cy="1466433"/>
      </dsp:txXfrm>
    </dsp:sp>
    <dsp:sp modelId="{D6007825-ACA0-9240-B90B-83A7D9CA6BEC}">
      <dsp:nvSpPr>
        <dsp:cNvPr id="0" name=""/>
        <dsp:cNvSpPr/>
      </dsp:nvSpPr>
      <dsp:spPr>
        <a:xfrm>
          <a:off x="3080" y="2298474"/>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Avoid polypharmacy</a:t>
          </a:r>
        </a:p>
      </dsp:txBody>
      <dsp:txXfrm>
        <a:off x="3080" y="2298474"/>
        <a:ext cx="2444055" cy="1466433"/>
      </dsp:txXfrm>
    </dsp:sp>
    <dsp:sp modelId="{77EE49CB-E32D-A547-82C5-A183CD4FF7C6}">
      <dsp:nvSpPr>
        <dsp:cNvPr id="0" name=""/>
        <dsp:cNvSpPr/>
      </dsp:nvSpPr>
      <dsp:spPr>
        <a:xfrm>
          <a:off x="2691541"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Screen for risk factors and intervene</a:t>
          </a:r>
        </a:p>
      </dsp:txBody>
      <dsp:txXfrm>
        <a:off x="2691541" y="2298474"/>
        <a:ext cx="2444055" cy="1466433"/>
      </dsp:txXfrm>
    </dsp:sp>
    <dsp:sp modelId="{8CB5CEE4-7544-0047-9362-05B09685E54E}">
      <dsp:nvSpPr>
        <dsp:cNvPr id="0" name=""/>
        <dsp:cNvSpPr/>
      </dsp:nvSpPr>
      <dsp:spPr>
        <a:xfrm>
          <a:off x="5380002" y="2298474"/>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Screen for medical problems, treat/ refer to treatment</a:t>
          </a:r>
        </a:p>
      </dsp:txBody>
      <dsp:txXfrm>
        <a:off x="5380002" y="2298474"/>
        <a:ext cx="2444055" cy="1466433"/>
      </dsp:txXfrm>
    </dsp:sp>
    <dsp:sp modelId="{8D1A7B7E-6C56-B54D-86C1-EF9EC2331964}">
      <dsp:nvSpPr>
        <dsp:cNvPr id="0" name=""/>
        <dsp:cNvSpPr/>
      </dsp:nvSpPr>
      <dsp:spPr>
        <a:xfrm>
          <a:off x="8068463" y="2298474"/>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Family involvement and education</a:t>
          </a:r>
        </a:p>
      </dsp:txBody>
      <dsp:txXfrm>
        <a:off x="8068463" y="2298474"/>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C5B57-8D94-3C44-993B-B5D8A5845B3E}">
      <dsp:nvSpPr>
        <dsp:cNvPr id="0" name=""/>
        <dsp:cNvSpPr/>
      </dsp:nvSpPr>
      <dsp:spPr>
        <a:xfrm>
          <a:off x="3594" y="230269"/>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Screening &amp; Diagnosis</a:t>
          </a:r>
        </a:p>
      </dsp:txBody>
      <dsp:txXfrm>
        <a:off x="3594" y="230269"/>
        <a:ext cx="1946002" cy="1167601"/>
      </dsp:txXfrm>
    </dsp:sp>
    <dsp:sp modelId="{2917D5C2-B621-3B4D-908C-0028C56D4ED8}">
      <dsp:nvSpPr>
        <dsp:cNvPr id="0" name=""/>
        <dsp:cNvSpPr/>
      </dsp:nvSpPr>
      <dsp:spPr>
        <a:xfrm>
          <a:off x="2144196" y="230269"/>
          <a:ext cx="1946002" cy="1167601"/>
        </a:xfrm>
        <a:prstGeom prst="rect">
          <a:avLst/>
        </a:prstGeom>
        <a:solidFill>
          <a:schemeClr val="accent2">
            <a:hueOff val="-103955"/>
            <a:satOff val="-5995"/>
            <a:lumOff val="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Treatment Planning</a:t>
          </a:r>
        </a:p>
      </dsp:txBody>
      <dsp:txXfrm>
        <a:off x="2144196" y="230269"/>
        <a:ext cx="1946002" cy="1167601"/>
      </dsp:txXfrm>
    </dsp:sp>
    <dsp:sp modelId="{AA6B86A5-58A5-CF45-90B8-CF93458392C9}">
      <dsp:nvSpPr>
        <dsp:cNvPr id="0" name=""/>
        <dsp:cNvSpPr/>
      </dsp:nvSpPr>
      <dsp:spPr>
        <a:xfrm>
          <a:off x="4284798" y="230269"/>
          <a:ext cx="1946002" cy="1167601"/>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Medications for addiction treatment</a:t>
          </a:r>
        </a:p>
      </dsp:txBody>
      <dsp:txXfrm>
        <a:off x="4284798" y="230269"/>
        <a:ext cx="1946002" cy="1167601"/>
      </dsp:txXfrm>
    </dsp:sp>
    <dsp:sp modelId="{44345BBB-8632-B546-84C4-732AA51BCBC8}">
      <dsp:nvSpPr>
        <dsp:cNvPr id="0" name=""/>
        <dsp:cNvSpPr/>
      </dsp:nvSpPr>
      <dsp:spPr>
        <a:xfrm>
          <a:off x="6425401" y="230269"/>
          <a:ext cx="1946002" cy="1167601"/>
        </a:xfrm>
        <a:prstGeom prst="rect">
          <a:avLst/>
        </a:prstGeom>
        <a:solidFill>
          <a:schemeClr val="accent2">
            <a:hueOff val="-311864"/>
            <a:satOff val="-17985"/>
            <a:lumOff val="1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Integrating mental health and SUD treatment</a:t>
          </a:r>
        </a:p>
      </dsp:txBody>
      <dsp:txXfrm>
        <a:off x="6425401" y="230269"/>
        <a:ext cx="1946002" cy="1167601"/>
      </dsp:txXfrm>
    </dsp:sp>
    <dsp:sp modelId="{D1F94705-CCCF-9847-9023-919535BA2FF9}">
      <dsp:nvSpPr>
        <dsp:cNvPr id="0" name=""/>
        <dsp:cNvSpPr/>
      </dsp:nvSpPr>
      <dsp:spPr>
        <a:xfrm>
          <a:off x="8566003" y="230269"/>
          <a:ext cx="1946002" cy="1167601"/>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Drug screens</a:t>
          </a:r>
        </a:p>
      </dsp:txBody>
      <dsp:txXfrm>
        <a:off x="8566003" y="230269"/>
        <a:ext cx="1946002" cy="1167601"/>
      </dsp:txXfrm>
    </dsp:sp>
    <dsp:sp modelId="{AD0E1BA5-91BC-DB41-A8BF-1DF7890100BB}">
      <dsp:nvSpPr>
        <dsp:cNvPr id="0" name=""/>
        <dsp:cNvSpPr/>
      </dsp:nvSpPr>
      <dsp:spPr>
        <a:xfrm>
          <a:off x="3594" y="1592471"/>
          <a:ext cx="1946002" cy="1167601"/>
        </a:xfrm>
        <a:prstGeom prst="rect">
          <a:avLst/>
        </a:prstGeom>
        <a:solidFill>
          <a:schemeClr val="accent2">
            <a:hueOff val="-519773"/>
            <a:satOff val="-29974"/>
            <a:lumOff val="3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Screening for medical complications, referral to medical care</a:t>
          </a:r>
        </a:p>
      </dsp:txBody>
      <dsp:txXfrm>
        <a:off x="3594" y="1592471"/>
        <a:ext cx="1946002" cy="1167601"/>
      </dsp:txXfrm>
    </dsp:sp>
    <dsp:sp modelId="{C3262CDA-17A2-2A45-ACA8-881CAA176D8B}">
      <dsp:nvSpPr>
        <dsp:cNvPr id="0" name=""/>
        <dsp:cNvSpPr/>
      </dsp:nvSpPr>
      <dsp:spPr>
        <a:xfrm>
          <a:off x="2144196" y="1592471"/>
          <a:ext cx="1946002" cy="1167601"/>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Prescription monitoring systems</a:t>
          </a:r>
        </a:p>
      </dsp:txBody>
      <dsp:txXfrm>
        <a:off x="2144196" y="1592471"/>
        <a:ext cx="1946002" cy="1167601"/>
      </dsp:txXfrm>
    </dsp:sp>
    <dsp:sp modelId="{740B4061-FA6B-3146-B485-56C6F12A77FA}">
      <dsp:nvSpPr>
        <dsp:cNvPr id="0" name=""/>
        <dsp:cNvSpPr/>
      </dsp:nvSpPr>
      <dsp:spPr>
        <a:xfrm>
          <a:off x="4284798" y="1592471"/>
          <a:ext cx="1946002" cy="116760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Avoid Polypharmacy</a:t>
          </a:r>
        </a:p>
      </dsp:txBody>
      <dsp:txXfrm>
        <a:off x="4284798" y="1592471"/>
        <a:ext cx="1946002" cy="1167601"/>
      </dsp:txXfrm>
    </dsp:sp>
    <dsp:sp modelId="{D565EA74-6FCF-8043-8EAF-B27F99ABD649}">
      <dsp:nvSpPr>
        <dsp:cNvPr id="0" name=""/>
        <dsp:cNvSpPr/>
      </dsp:nvSpPr>
      <dsp:spPr>
        <a:xfrm>
          <a:off x="6425401" y="1592471"/>
          <a:ext cx="1946002" cy="1167601"/>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Overdose prevention training and naloxone prescribing </a:t>
          </a:r>
        </a:p>
      </dsp:txBody>
      <dsp:txXfrm>
        <a:off x="6425401" y="1592471"/>
        <a:ext cx="1946002" cy="1167601"/>
      </dsp:txXfrm>
    </dsp:sp>
    <dsp:sp modelId="{B15624A3-4C93-BB4D-AF15-21AD962F1A46}">
      <dsp:nvSpPr>
        <dsp:cNvPr id="0" name=""/>
        <dsp:cNvSpPr/>
      </dsp:nvSpPr>
      <dsp:spPr>
        <a:xfrm>
          <a:off x="8566003" y="1592471"/>
          <a:ext cx="1946002" cy="1167601"/>
        </a:xfrm>
        <a:prstGeom prst="rect">
          <a:avLst/>
        </a:prstGeom>
        <a:solidFill>
          <a:schemeClr val="accent2">
            <a:hueOff val="-935590"/>
            <a:satOff val="-53954"/>
            <a:lumOff val="5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Preventing infections</a:t>
          </a:r>
        </a:p>
      </dsp:txBody>
      <dsp:txXfrm>
        <a:off x="8566003" y="1592471"/>
        <a:ext cx="1946002" cy="1167601"/>
      </dsp:txXfrm>
    </dsp:sp>
    <dsp:sp modelId="{CD0A6A15-D80E-9D44-9BB4-181E6FC67BB5}">
      <dsp:nvSpPr>
        <dsp:cNvPr id="0" name=""/>
        <dsp:cNvSpPr/>
      </dsp:nvSpPr>
      <dsp:spPr>
        <a:xfrm>
          <a:off x="3594" y="2954672"/>
          <a:ext cx="1946002" cy="1167601"/>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Counselling services/ Therapy planning</a:t>
          </a:r>
        </a:p>
      </dsp:txBody>
      <dsp:txXfrm>
        <a:off x="3594" y="2954672"/>
        <a:ext cx="1946002" cy="1167601"/>
      </dsp:txXfrm>
    </dsp:sp>
    <dsp:sp modelId="{7C7C945A-77D4-6B4A-8E13-53072DEB136A}">
      <dsp:nvSpPr>
        <dsp:cNvPr id="0" name=""/>
        <dsp:cNvSpPr/>
      </dsp:nvSpPr>
      <dsp:spPr>
        <a:xfrm>
          <a:off x="2144196" y="2954672"/>
          <a:ext cx="1946002" cy="1167601"/>
        </a:xfrm>
        <a:prstGeom prst="rect">
          <a:avLst/>
        </a:prstGeom>
        <a:solidFill>
          <a:schemeClr val="accent2">
            <a:hueOff val="-1143499"/>
            <a:satOff val="-65943"/>
            <a:lumOff val="67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Family involvement</a:t>
          </a:r>
        </a:p>
      </dsp:txBody>
      <dsp:txXfrm>
        <a:off x="2144196" y="2954672"/>
        <a:ext cx="1946002" cy="1167601"/>
      </dsp:txXfrm>
    </dsp:sp>
    <dsp:sp modelId="{58EC3291-4499-634A-AF50-BD6328C3CB40}">
      <dsp:nvSpPr>
        <dsp:cNvPr id="0" name=""/>
        <dsp:cNvSpPr/>
      </dsp:nvSpPr>
      <dsp:spPr>
        <a:xfrm>
          <a:off x="4284798" y="2954672"/>
          <a:ext cx="1946002" cy="1167601"/>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Recovery supports</a:t>
          </a:r>
        </a:p>
      </dsp:txBody>
      <dsp:txXfrm>
        <a:off x="4284798" y="2954672"/>
        <a:ext cx="1946002" cy="1167601"/>
      </dsp:txXfrm>
    </dsp:sp>
    <dsp:sp modelId="{080E8FEB-A5E2-B545-A36D-87571479349D}">
      <dsp:nvSpPr>
        <dsp:cNvPr id="0" name=""/>
        <dsp:cNvSpPr/>
      </dsp:nvSpPr>
      <dsp:spPr>
        <a:xfrm>
          <a:off x="6425401" y="2954672"/>
          <a:ext cx="1946002" cy="1167601"/>
        </a:xfrm>
        <a:prstGeom prst="rect">
          <a:avLst/>
        </a:prstGeom>
        <a:solidFill>
          <a:schemeClr val="accent2">
            <a:hueOff val="-1351408"/>
            <a:satOff val="-77933"/>
            <a:lumOff val="80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Staff Education</a:t>
          </a:r>
        </a:p>
      </dsp:txBody>
      <dsp:txXfrm>
        <a:off x="6425401" y="2954672"/>
        <a:ext cx="1946002" cy="1167601"/>
      </dsp:txXfrm>
    </dsp:sp>
    <dsp:sp modelId="{C0BC7552-E079-7B47-BBDE-9C8005625A0F}">
      <dsp:nvSpPr>
        <dsp:cNvPr id="0" name=""/>
        <dsp:cNvSpPr/>
      </dsp:nvSpPr>
      <dsp:spPr>
        <a:xfrm>
          <a:off x="8566003" y="2954672"/>
          <a:ext cx="1946002" cy="116760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Training: </a:t>
          </a:r>
        </a:p>
        <a:p>
          <a:pPr marL="0" lvl="0" indent="0" algn="ctr" defTabSz="711200">
            <a:lnSpc>
              <a:spcPct val="90000"/>
            </a:lnSpc>
            <a:spcBef>
              <a:spcPct val="0"/>
            </a:spcBef>
            <a:spcAft>
              <a:spcPct val="35000"/>
            </a:spcAft>
            <a:buNone/>
          </a:pPr>
          <a:r>
            <a:rPr lang="en-US" sz="1600" kern="1200" dirty="0"/>
            <a:t>Ex: Obtain waiver 8-hour training</a:t>
          </a:r>
        </a:p>
      </dsp:txBody>
      <dsp:txXfrm>
        <a:off x="8566003" y="2954672"/>
        <a:ext cx="1946002" cy="11676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2C7D-0D6F-D142-96DA-970E12CE613B}">
      <dsp:nvSpPr>
        <dsp:cNvPr id="0" name=""/>
        <dsp:cNvSpPr/>
      </dsp:nvSpPr>
      <dsp:spPr>
        <a:xfrm>
          <a:off x="3594" y="229666"/>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Psychiatrist</a:t>
          </a:r>
        </a:p>
      </dsp:txBody>
      <dsp:txXfrm>
        <a:off x="3594" y="229666"/>
        <a:ext cx="1946002" cy="1167601"/>
      </dsp:txXfrm>
    </dsp:sp>
    <dsp:sp modelId="{9AC51D99-040E-3F4B-AD7E-F945CC940EA4}">
      <dsp:nvSpPr>
        <dsp:cNvPr id="0" name=""/>
        <dsp:cNvSpPr/>
      </dsp:nvSpPr>
      <dsp:spPr>
        <a:xfrm>
          <a:off x="2144196" y="229666"/>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Other Physicians</a:t>
          </a:r>
        </a:p>
      </dsp:txBody>
      <dsp:txXfrm>
        <a:off x="2144196" y="229666"/>
        <a:ext cx="1946002" cy="1167601"/>
      </dsp:txXfrm>
    </dsp:sp>
    <dsp:sp modelId="{8C4966C5-5080-784E-A1D4-931012246020}">
      <dsp:nvSpPr>
        <dsp:cNvPr id="0" name=""/>
        <dsp:cNvSpPr/>
      </dsp:nvSpPr>
      <dsp:spPr>
        <a:xfrm>
          <a:off x="4284798" y="229666"/>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APRN</a:t>
          </a:r>
        </a:p>
      </dsp:txBody>
      <dsp:txXfrm>
        <a:off x="4284798" y="229666"/>
        <a:ext cx="1946002" cy="1167601"/>
      </dsp:txXfrm>
    </dsp:sp>
    <dsp:sp modelId="{74BAC422-4EDA-FE44-88D6-5E175A3E5A7B}">
      <dsp:nvSpPr>
        <dsp:cNvPr id="0" name=""/>
        <dsp:cNvSpPr/>
      </dsp:nvSpPr>
      <dsp:spPr>
        <a:xfrm>
          <a:off x="6425401" y="229666"/>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PA</a:t>
          </a:r>
        </a:p>
      </dsp:txBody>
      <dsp:txXfrm>
        <a:off x="6425401" y="229666"/>
        <a:ext cx="1946002" cy="1167601"/>
      </dsp:txXfrm>
    </dsp:sp>
    <dsp:sp modelId="{BA4B5EEE-4C00-0941-8813-4608A2479BD2}">
      <dsp:nvSpPr>
        <dsp:cNvPr id="0" name=""/>
        <dsp:cNvSpPr/>
      </dsp:nvSpPr>
      <dsp:spPr>
        <a:xfrm>
          <a:off x="8566003" y="229666"/>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Psychologist</a:t>
          </a:r>
        </a:p>
      </dsp:txBody>
      <dsp:txXfrm>
        <a:off x="8566003" y="229666"/>
        <a:ext cx="1946002" cy="1167601"/>
      </dsp:txXfrm>
    </dsp:sp>
    <dsp:sp modelId="{DCAD6930-C3A5-AD48-9C79-B1E50CA3132C}">
      <dsp:nvSpPr>
        <dsp:cNvPr id="0" name=""/>
        <dsp:cNvSpPr/>
      </dsp:nvSpPr>
      <dsp:spPr>
        <a:xfrm>
          <a:off x="3594" y="1591868"/>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Social Work</a:t>
          </a:r>
        </a:p>
      </dsp:txBody>
      <dsp:txXfrm>
        <a:off x="3594" y="1591868"/>
        <a:ext cx="1946002" cy="1167601"/>
      </dsp:txXfrm>
    </dsp:sp>
    <dsp:sp modelId="{5931DCBC-C677-1F42-AAB2-21260833DF01}">
      <dsp:nvSpPr>
        <dsp:cNvPr id="0" name=""/>
        <dsp:cNvSpPr/>
      </dsp:nvSpPr>
      <dsp:spPr>
        <a:xfrm>
          <a:off x="2144196" y="1591868"/>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Addictions counsellor</a:t>
          </a:r>
        </a:p>
      </dsp:txBody>
      <dsp:txXfrm>
        <a:off x="2144196" y="1591868"/>
        <a:ext cx="1946002" cy="1167601"/>
      </dsp:txXfrm>
    </dsp:sp>
    <dsp:sp modelId="{24DAAB6C-D0FC-E249-9F2E-31EE06E2B91D}">
      <dsp:nvSpPr>
        <dsp:cNvPr id="0" name=""/>
        <dsp:cNvSpPr/>
      </dsp:nvSpPr>
      <dsp:spPr>
        <a:xfrm>
          <a:off x="4284798" y="1591868"/>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Nursing</a:t>
          </a:r>
        </a:p>
      </dsp:txBody>
      <dsp:txXfrm>
        <a:off x="4284798" y="1591868"/>
        <a:ext cx="1946002" cy="1167601"/>
      </dsp:txXfrm>
    </dsp:sp>
    <dsp:sp modelId="{B49C4939-9742-8542-8B5C-B9677DC8A4DB}">
      <dsp:nvSpPr>
        <dsp:cNvPr id="0" name=""/>
        <dsp:cNvSpPr/>
      </dsp:nvSpPr>
      <dsp:spPr>
        <a:xfrm>
          <a:off x="6425401" y="1591868"/>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Residents</a:t>
          </a:r>
        </a:p>
      </dsp:txBody>
      <dsp:txXfrm>
        <a:off x="6425401" y="1591868"/>
        <a:ext cx="1946002" cy="1167601"/>
      </dsp:txXfrm>
    </dsp:sp>
    <dsp:sp modelId="{17E3327D-CC92-9E40-8E46-F2ED4E5B381F}">
      <dsp:nvSpPr>
        <dsp:cNvPr id="0" name=""/>
        <dsp:cNvSpPr/>
      </dsp:nvSpPr>
      <dsp:spPr>
        <a:xfrm>
          <a:off x="8566003" y="1591868"/>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Medical Students</a:t>
          </a:r>
        </a:p>
      </dsp:txBody>
      <dsp:txXfrm>
        <a:off x="8566003" y="1591868"/>
        <a:ext cx="1946002" cy="1167601"/>
      </dsp:txXfrm>
    </dsp:sp>
    <dsp:sp modelId="{23ACC23F-840C-7749-9E02-EEFE1D404C1E}">
      <dsp:nvSpPr>
        <dsp:cNvPr id="0" name=""/>
        <dsp:cNvSpPr/>
      </dsp:nvSpPr>
      <dsp:spPr>
        <a:xfrm>
          <a:off x="3594" y="2954069"/>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Occupational Therapy</a:t>
          </a:r>
        </a:p>
      </dsp:txBody>
      <dsp:txXfrm>
        <a:off x="3594" y="2954069"/>
        <a:ext cx="1946002" cy="1167601"/>
      </dsp:txXfrm>
    </dsp:sp>
    <dsp:sp modelId="{B0054FB6-A0A2-E945-9A7D-EF5F75BE39BB}">
      <dsp:nvSpPr>
        <dsp:cNvPr id="0" name=""/>
        <dsp:cNvSpPr/>
      </dsp:nvSpPr>
      <dsp:spPr>
        <a:xfrm>
          <a:off x="2144196" y="2954069"/>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Physical Therapy</a:t>
          </a:r>
        </a:p>
      </dsp:txBody>
      <dsp:txXfrm>
        <a:off x="2144196" y="2954069"/>
        <a:ext cx="1946002" cy="1167601"/>
      </dsp:txXfrm>
    </dsp:sp>
    <dsp:sp modelId="{F54A5335-86F8-E94F-AC92-55D603864ECF}">
      <dsp:nvSpPr>
        <dsp:cNvPr id="0" name=""/>
        <dsp:cNvSpPr/>
      </dsp:nvSpPr>
      <dsp:spPr>
        <a:xfrm>
          <a:off x="4284798" y="2954069"/>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Pharmacist</a:t>
          </a:r>
        </a:p>
      </dsp:txBody>
      <dsp:txXfrm>
        <a:off x="4284798" y="2954069"/>
        <a:ext cx="1946002" cy="1167601"/>
      </dsp:txXfrm>
    </dsp:sp>
    <dsp:sp modelId="{075F4805-D586-9148-854C-0B68DC4256AA}">
      <dsp:nvSpPr>
        <dsp:cNvPr id="0" name=""/>
        <dsp:cNvSpPr/>
      </dsp:nvSpPr>
      <dsp:spPr>
        <a:xfrm>
          <a:off x="6425401" y="2954069"/>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Admin &amp; other staff</a:t>
          </a:r>
        </a:p>
      </dsp:txBody>
      <dsp:txXfrm>
        <a:off x="6425401" y="2954069"/>
        <a:ext cx="1946002" cy="1167601"/>
      </dsp:txXfrm>
    </dsp:sp>
    <dsp:sp modelId="{19BFCD88-AFC1-D040-A85D-E5CE509BCB00}">
      <dsp:nvSpPr>
        <dsp:cNvPr id="0" name=""/>
        <dsp:cNvSpPr/>
      </dsp:nvSpPr>
      <dsp:spPr>
        <a:xfrm>
          <a:off x="8566003" y="2954069"/>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Peers supporting recovery</a:t>
          </a:r>
        </a:p>
      </dsp:txBody>
      <dsp:txXfrm>
        <a:off x="8566003" y="2954069"/>
        <a:ext cx="1946002" cy="1167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B4852-87AA-C44A-ADEF-F609AD8BDBF6}">
      <dsp:nvSpPr>
        <dsp:cNvPr id="0" name=""/>
        <dsp:cNvSpPr/>
      </dsp:nvSpPr>
      <dsp:spPr>
        <a:xfrm rot="5400000">
          <a:off x="6816183" y="-2945049"/>
          <a:ext cx="668848"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Creating a positive environment</a:t>
          </a:r>
        </a:p>
      </dsp:txBody>
      <dsp:txXfrm rot="-5400000">
        <a:off x="3785615" y="118169"/>
        <a:ext cx="6697334" cy="603548"/>
      </dsp:txXfrm>
    </dsp:sp>
    <dsp:sp modelId="{DFBC65D7-5804-104C-A41E-E108E1D57BDC}">
      <dsp:nvSpPr>
        <dsp:cNvPr id="0" name=""/>
        <dsp:cNvSpPr/>
      </dsp:nvSpPr>
      <dsp:spPr>
        <a:xfrm>
          <a:off x="0" y="1912"/>
          <a:ext cx="3785616" cy="836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Providing constructive feedback</a:t>
          </a:r>
        </a:p>
      </dsp:txBody>
      <dsp:txXfrm>
        <a:off x="40813" y="42725"/>
        <a:ext cx="3703990" cy="754434"/>
      </dsp:txXfrm>
    </dsp:sp>
    <dsp:sp modelId="{4553A68C-D0EB-D344-A67C-028D304D82B1}">
      <dsp:nvSpPr>
        <dsp:cNvPr id="0" name=""/>
        <dsp:cNvSpPr/>
      </dsp:nvSpPr>
      <dsp:spPr>
        <a:xfrm rot="5400000">
          <a:off x="6816183" y="-2067186"/>
          <a:ext cx="668848" cy="6729984"/>
        </a:xfrm>
        <a:prstGeom prst="round2Same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Sharing leadership responsibilities</a:t>
          </a:r>
        </a:p>
      </dsp:txBody>
      <dsp:txXfrm rot="-5400000">
        <a:off x="3785615" y="996032"/>
        <a:ext cx="6697334" cy="603548"/>
      </dsp:txXfrm>
    </dsp:sp>
    <dsp:sp modelId="{A492237A-8911-E343-95D2-353E1CF4E01A}">
      <dsp:nvSpPr>
        <dsp:cNvPr id="0" name=""/>
        <dsp:cNvSpPr/>
      </dsp:nvSpPr>
      <dsp:spPr>
        <a:xfrm>
          <a:off x="0" y="879775"/>
          <a:ext cx="3785616" cy="8360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Developing ownership mentality</a:t>
          </a:r>
        </a:p>
      </dsp:txBody>
      <dsp:txXfrm>
        <a:off x="40813" y="920588"/>
        <a:ext cx="3703990" cy="754434"/>
      </dsp:txXfrm>
    </dsp:sp>
    <dsp:sp modelId="{F2D7088D-304A-9843-B1EF-211108344C59}">
      <dsp:nvSpPr>
        <dsp:cNvPr id="0" name=""/>
        <dsp:cNvSpPr/>
      </dsp:nvSpPr>
      <dsp:spPr>
        <a:xfrm rot="5400000">
          <a:off x="6816183" y="-1189323"/>
          <a:ext cx="668848" cy="6729984"/>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Working together with kindness</a:t>
          </a:r>
        </a:p>
      </dsp:txBody>
      <dsp:txXfrm rot="-5400000">
        <a:off x="3785615" y="1873895"/>
        <a:ext cx="6697334" cy="603548"/>
      </dsp:txXfrm>
    </dsp:sp>
    <dsp:sp modelId="{41458286-3A84-2942-B8F6-65ECDDBB3A20}">
      <dsp:nvSpPr>
        <dsp:cNvPr id="0" name=""/>
        <dsp:cNvSpPr/>
      </dsp:nvSpPr>
      <dsp:spPr>
        <a:xfrm>
          <a:off x="0" y="1757638"/>
          <a:ext cx="3785616" cy="8360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Caring relationships</a:t>
          </a:r>
        </a:p>
      </dsp:txBody>
      <dsp:txXfrm>
        <a:off x="40813" y="1798451"/>
        <a:ext cx="3703990" cy="754434"/>
      </dsp:txXfrm>
    </dsp:sp>
    <dsp:sp modelId="{3965FBCF-E233-5448-8C62-83E5789730DF}">
      <dsp:nvSpPr>
        <dsp:cNvPr id="0" name=""/>
        <dsp:cNvSpPr/>
      </dsp:nvSpPr>
      <dsp:spPr>
        <a:xfrm rot="5400000">
          <a:off x="6816183" y="-311459"/>
          <a:ext cx="668848" cy="6729984"/>
        </a:xfrm>
        <a:prstGeom prst="round2Same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Valuing team members’ expertise</a:t>
          </a:r>
        </a:p>
      </dsp:txBody>
      <dsp:txXfrm rot="-5400000">
        <a:off x="3785615" y="2751759"/>
        <a:ext cx="6697334" cy="603548"/>
      </dsp:txXfrm>
    </dsp:sp>
    <dsp:sp modelId="{E7DA863B-7F16-744D-A0FE-1F1DDDBF8291}">
      <dsp:nvSpPr>
        <dsp:cNvPr id="0" name=""/>
        <dsp:cNvSpPr/>
      </dsp:nvSpPr>
      <dsp:spPr>
        <a:xfrm>
          <a:off x="0" y="2635502"/>
          <a:ext cx="3785616" cy="8360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Strengths based practice</a:t>
          </a:r>
        </a:p>
      </dsp:txBody>
      <dsp:txXfrm>
        <a:off x="40813" y="2676315"/>
        <a:ext cx="3703990" cy="754434"/>
      </dsp:txXfrm>
    </dsp:sp>
    <dsp:sp modelId="{076EC7DE-DAC6-6343-9F98-7D6ACD0CC7FF}">
      <dsp:nvSpPr>
        <dsp:cNvPr id="0" name=""/>
        <dsp:cNvSpPr/>
      </dsp:nvSpPr>
      <dsp:spPr>
        <a:xfrm rot="5400000">
          <a:off x="6816183" y="566403"/>
          <a:ext cx="668848"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Taking accountability and responsibility</a:t>
          </a:r>
        </a:p>
      </dsp:txBody>
      <dsp:txXfrm rot="-5400000">
        <a:off x="3785615" y="3629621"/>
        <a:ext cx="6697334" cy="603548"/>
      </dsp:txXfrm>
    </dsp:sp>
    <dsp:sp modelId="{A84C4F3F-1C77-EE48-BF36-EDD1C273ADB5}">
      <dsp:nvSpPr>
        <dsp:cNvPr id="0" name=""/>
        <dsp:cNvSpPr/>
      </dsp:nvSpPr>
      <dsp:spPr>
        <a:xfrm>
          <a:off x="0" y="3513365"/>
          <a:ext cx="3785616" cy="8360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First and Last lines of Defense</a:t>
          </a:r>
        </a:p>
      </dsp:txBody>
      <dsp:txXfrm>
        <a:off x="40813" y="3554178"/>
        <a:ext cx="3703990" cy="7544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E7A07-3D8A-0643-8D14-480581CEAE0D}" type="datetimeFigureOut">
              <a:rPr lang="en-US" smtClean="0"/>
              <a:t>9/22/22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537F8-31BE-7843-9FA1-7A405C87B14A}" type="slidenum">
              <a:rPr lang="en-US" smtClean="0"/>
              <a:t>‹#›</a:t>
            </a:fld>
            <a:endParaRPr lang="en-US"/>
          </a:p>
        </p:txBody>
      </p:sp>
    </p:spTree>
    <p:extLst>
      <p:ext uri="{BB962C8B-B14F-4D97-AF65-F5344CB8AC3E}">
        <p14:creationId xmlns:p14="http://schemas.microsoft.com/office/powerpoint/2010/main" val="99659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culture change is rooted in the fact that despite this massive public health crisis, only one in ten people with addiction receive care. ONE IN TEN. Could you imagine the health care and educational resources that would be mobilized if only one in ten patients with diabetes or CHF received care?</a:t>
            </a:r>
          </a:p>
        </p:txBody>
      </p:sp>
      <p:sp>
        <p:nvSpPr>
          <p:cNvPr id="4" name="Slide Number Placeholder 3"/>
          <p:cNvSpPr>
            <a:spLocks noGrp="1"/>
          </p:cNvSpPr>
          <p:nvPr>
            <p:ph type="sldNum" sz="quarter" idx="10"/>
          </p:nvPr>
        </p:nvSpPr>
        <p:spPr/>
        <p:txBody>
          <a:bodyPr/>
          <a:lstStyle/>
          <a:p>
            <a:fld id="{73C43B9B-87D0-4380-A962-F69BD125AC41}" type="slidenum">
              <a:rPr lang="en-US" smtClean="0"/>
              <a:t>4</a:t>
            </a:fld>
            <a:endParaRPr lang="en-US"/>
          </a:p>
        </p:txBody>
      </p:sp>
    </p:spTree>
    <p:extLst>
      <p:ext uri="{BB962C8B-B14F-4D97-AF65-F5344CB8AC3E}">
        <p14:creationId xmlns:p14="http://schemas.microsoft.com/office/powerpoint/2010/main" val="267029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A8A89-FE8E-45CF-BAC2-8DB477139E87}" type="slidenum">
              <a:rPr lang="en-US" smtClean="0"/>
              <a:t>6</a:t>
            </a:fld>
            <a:endParaRPr lang="en-US"/>
          </a:p>
        </p:txBody>
      </p:sp>
    </p:spTree>
    <p:extLst>
      <p:ext uri="{BB962C8B-B14F-4D97-AF65-F5344CB8AC3E}">
        <p14:creationId xmlns:p14="http://schemas.microsoft.com/office/powerpoint/2010/main" val="280326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only 1 in 10 people with addiction receive care? There are many ideas suggested for why this is but they can be boiled down to two main bucket----STIGMA and Lack of provider education</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7</a:t>
            </a:fld>
            <a:endParaRPr lang="en-US"/>
          </a:p>
        </p:txBody>
      </p:sp>
    </p:spTree>
    <p:extLst>
      <p:ext uri="{BB962C8B-B14F-4D97-AF65-F5344CB8AC3E}">
        <p14:creationId xmlns:p14="http://schemas.microsoft.com/office/powerpoint/2010/main" val="335050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intervention,</a:t>
            </a:r>
            <a:r>
              <a:rPr lang="en-US" baseline="0" dirty="0"/>
              <a:t> screening</a:t>
            </a:r>
            <a:endParaRPr lang="en-US" dirty="0"/>
          </a:p>
        </p:txBody>
      </p:sp>
      <p:sp>
        <p:nvSpPr>
          <p:cNvPr id="4" name="Slide Number Placeholder 3"/>
          <p:cNvSpPr>
            <a:spLocks noGrp="1"/>
          </p:cNvSpPr>
          <p:nvPr>
            <p:ph type="sldNum" sz="quarter" idx="10"/>
          </p:nvPr>
        </p:nvSpPr>
        <p:spPr/>
        <p:txBody>
          <a:bodyPr/>
          <a:lstStyle/>
          <a:p>
            <a:fld id="{38860181-0DDD-41FC-B5DD-7B047A3F9B91}" type="slidenum">
              <a:rPr lang="en-US" smtClean="0"/>
              <a:t>9</a:t>
            </a:fld>
            <a:endParaRPr lang="en-US"/>
          </a:p>
        </p:txBody>
      </p:sp>
    </p:spTree>
    <p:extLst>
      <p:ext uri="{BB962C8B-B14F-4D97-AF65-F5344CB8AC3E}">
        <p14:creationId xmlns:p14="http://schemas.microsoft.com/office/powerpoint/2010/main" val="335017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at Duke: Human connections among interprofessional team members are key to effective teams</a:t>
            </a:r>
          </a:p>
          <a:p>
            <a:r>
              <a:rPr lang="en-US" dirty="0"/>
              <a:t>Interprofessional collaborative practice (IPCP): Like team sport</a:t>
            </a:r>
          </a:p>
        </p:txBody>
      </p:sp>
      <p:sp>
        <p:nvSpPr>
          <p:cNvPr id="4" name="Slide Number Placeholder 3"/>
          <p:cNvSpPr>
            <a:spLocks noGrp="1"/>
          </p:cNvSpPr>
          <p:nvPr>
            <p:ph type="sldNum" sz="quarter" idx="5"/>
          </p:nvPr>
        </p:nvSpPr>
        <p:spPr/>
        <p:txBody>
          <a:bodyPr/>
          <a:lstStyle/>
          <a:p>
            <a:fld id="{12A537F8-31BE-7843-9FA1-7A405C87B14A}" type="slidenum">
              <a:rPr lang="en-US" smtClean="0"/>
              <a:t>14</a:t>
            </a:fld>
            <a:endParaRPr lang="en-US"/>
          </a:p>
        </p:txBody>
      </p:sp>
    </p:spTree>
    <p:extLst>
      <p:ext uri="{BB962C8B-B14F-4D97-AF65-F5344CB8AC3E}">
        <p14:creationId xmlns:p14="http://schemas.microsoft.com/office/powerpoint/2010/main" val="266140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and attitudes matter</a:t>
            </a:r>
          </a:p>
        </p:txBody>
      </p:sp>
      <p:sp>
        <p:nvSpPr>
          <p:cNvPr id="4" name="Slide Number Placeholder 3"/>
          <p:cNvSpPr>
            <a:spLocks noGrp="1"/>
          </p:cNvSpPr>
          <p:nvPr>
            <p:ph type="sldNum" sz="quarter" idx="10"/>
          </p:nvPr>
        </p:nvSpPr>
        <p:spPr/>
        <p:txBody>
          <a:bodyPr/>
          <a:lstStyle/>
          <a:p>
            <a:fld id="{38860181-0DDD-41FC-B5DD-7B047A3F9B91}" type="slidenum">
              <a:rPr lang="en-US" smtClean="0"/>
              <a:t>21</a:t>
            </a:fld>
            <a:endParaRPr lang="en-US"/>
          </a:p>
        </p:txBody>
      </p:sp>
    </p:spTree>
    <p:extLst>
      <p:ext uri="{BB962C8B-B14F-4D97-AF65-F5344CB8AC3E}">
        <p14:creationId xmlns:p14="http://schemas.microsoft.com/office/powerpoint/2010/main" val="346273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8A47-4D1C-2349-A948-4DA2888BE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65C9DC-6EE9-FA4A-8671-099BC3CD3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E742E-BF27-6841-8DFF-DBF25A0E4B4B}"/>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5" name="Footer Placeholder 4">
            <a:extLst>
              <a:ext uri="{FF2B5EF4-FFF2-40B4-BE49-F238E27FC236}">
                <a16:creationId xmlns:a16="http://schemas.microsoft.com/office/drawing/2014/main" id="{02FAB82D-8626-1048-B5C8-442295581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87704-EF91-C943-BC14-B7214A86E585}"/>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356458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67B4-0BAA-8E4D-98E4-9F2A5819DD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85A923-F215-CF43-A8B5-E9DE9AE74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73C1A-5B7E-4743-88A0-16DB5022DB4A}"/>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5" name="Footer Placeholder 4">
            <a:extLst>
              <a:ext uri="{FF2B5EF4-FFF2-40B4-BE49-F238E27FC236}">
                <a16:creationId xmlns:a16="http://schemas.microsoft.com/office/drawing/2014/main" id="{295F3894-1A5B-A54B-8B61-168349A23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FA284-A855-F840-8578-C3EC27E7BF0F}"/>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259252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19B5F-A7F0-1842-8F15-917ED50631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53842-D482-3540-B6BD-F7BC45EFF7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BF4BD-6708-9145-8902-030BA4F18B20}"/>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5" name="Footer Placeholder 4">
            <a:extLst>
              <a:ext uri="{FF2B5EF4-FFF2-40B4-BE49-F238E27FC236}">
                <a16:creationId xmlns:a16="http://schemas.microsoft.com/office/drawing/2014/main" id="{CA6CDA25-CF00-BB4C-AF53-B6EE62384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CB12F-7455-C846-BC71-B0791C36E1BA}"/>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174551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BABA-BE71-8147-97AE-56A5FDAAD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DF69DD-C7F6-DB44-AC63-15E4BE19C5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B8333-2155-8B49-9D86-A17C54A731A0}"/>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5" name="Footer Placeholder 4">
            <a:extLst>
              <a:ext uri="{FF2B5EF4-FFF2-40B4-BE49-F238E27FC236}">
                <a16:creationId xmlns:a16="http://schemas.microsoft.com/office/drawing/2014/main" id="{BC32F8DE-0F6A-D141-88CD-71B3DAD63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8E1A1-D696-8E45-BF2C-1310946088C1}"/>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115519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84A3-6A61-5A4D-970C-952553AF3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3BB16D-154C-D142-94B9-9AD8A97B9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EAA4E3-F628-3641-ACE4-2E74631A4E81}"/>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5" name="Footer Placeholder 4">
            <a:extLst>
              <a:ext uri="{FF2B5EF4-FFF2-40B4-BE49-F238E27FC236}">
                <a16:creationId xmlns:a16="http://schemas.microsoft.com/office/drawing/2014/main" id="{E4D7EAA8-F071-0E4C-A344-048E4FC95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24252-2442-5E48-8785-56A37C062ACA}"/>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127052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EEFB-65AE-7C42-BEDD-786C9BD5F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C8445-7FE4-8B49-A176-129AB8AD73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81FE46-8FD0-7F4D-904B-3AB254EB8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C769AF-8D2F-3F4B-850D-D6804DF49E62}"/>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6" name="Footer Placeholder 5">
            <a:extLst>
              <a:ext uri="{FF2B5EF4-FFF2-40B4-BE49-F238E27FC236}">
                <a16:creationId xmlns:a16="http://schemas.microsoft.com/office/drawing/2014/main" id="{CE05FBC6-FFC0-B740-82FF-4F3E2EC14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BC872-2740-7A47-A339-310BBB19D77F}"/>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148617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A543-DED0-D94A-93D2-FCE6E410A4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0C599-6AFC-864E-A016-7AFF3BF4D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F4D8B-5DF9-CA40-B17C-5633E43F8B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5C49B-7D70-5749-994E-1F7DDF43B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8EEC0A-03D9-B249-AC26-E5238AE828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5E4B2-77A7-6444-8C0A-93E5EB562CCF}"/>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8" name="Footer Placeholder 7">
            <a:extLst>
              <a:ext uri="{FF2B5EF4-FFF2-40B4-BE49-F238E27FC236}">
                <a16:creationId xmlns:a16="http://schemas.microsoft.com/office/drawing/2014/main" id="{27E329C3-3C3B-C44C-B5E9-1932E1D43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F3AE82-1E19-5044-A7F4-AA147F796A25}"/>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96500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AA67-AB16-C34A-BA42-1CDDD96C18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565089-FC7B-EF4E-86F8-63387B0B1902}"/>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4" name="Footer Placeholder 3">
            <a:extLst>
              <a:ext uri="{FF2B5EF4-FFF2-40B4-BE49-F238E27FC236}">
                <a16:creationId xmlns:a16="http://schemas.microsoft.com/office/drawing/2014/main" id="{BBB1B040-FF62-564F-87F8-60A7A64C72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21F5ED-CF57-7244-AB1C-0CEA70D23223}"/>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189492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4D684-1C38-F745-8FBD-50F5A02793B0}"/>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3" name="Footer Placeholder 2">
            <a:extLst>
              <a:ext uri="{FF2B5EF4-FFF2-40B4-BE49-F238E27FC236}">
                <a16:creationId xmlns:a16="http://schemas.microsoft.com/office/drawing/2014/main" id="{B5CA78F0-C160-1049-AB0A-49EBB2EF5A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191295-A193-BA4C-93B5-F6FAEF5014EF}"/>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217286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89E9-321A-D24B-B619-74ED7E73C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72B776-74DD-EC45-9AD8-AED04FE98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C118C-87F0-7343-826D-5C281DDDE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F1957-B7A5-F448-A567-8F5FFA32A02C}"/>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6" name="Footer Placeholder 5">
            <a:extLst>
              <a:ext uri="{FF2B5EF4-FFF2-40B4-BE49-F238E27FC236}">
                <a16:creationId xmlns:a16="http://schemas.microsoft.com/office/drawing/2014/main" id="{9A399020-521A-B744-9AE1-5B95F6329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0B6DE-0326-0D49-9759-3A0675E1AEDD}"/>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262906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AD17-F9CD-434D-8BD0-F1E2F2D89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5CCA41-8C0F-C742-A4FC-921606C9D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FF27A3-38FA-E440-866B-06ED8982D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90463-6F37-C449-AF25-193AC3E8AE75}"/>
              </a:ext>
            </a:extLst>
          </p:cNvPr>
          <p:cNvSpPr>
            <a:spLocks noGrp="1"/>
          </p:cNvSpPr>
          <p:nvPr>
            <p:ph type="dt" sz="half" idx="10"/>
          </p:nvPr>
        </p:nvSpPr>
        <p:spPr/>
        <p:txBody>
          <a:bodyPr/>
          <a:lstStyle/>
          <a:p>
            <a:fld id="{6E0B91B5-A799-0F4E-BE3C-A647706FFBBD}" type="datetimeFigureOut">
              <a:rPr lang="en-US" smtClean="0"/>
              <a:t>9/22/22</a:t>
            </a:fld>
            <a:endParaRPr lang="en-US"/>
          </a:p>
        </p:txBody>
      </p:sp>
      <p:sp>
        <p:nvSpPr>
          <p:cNvPr id="6" name="Footer Placeholder 5">
            <a:extLst>
              <a:ext uri="{FF2B5EF4-FFF2-40B4-BE49-F238E27FC236}">
                <a16:creationId xmlns:a16="http://schemas.microsoft.com/office/drawing/2014/main" id="{7B999E47-B3AB-C04E-8271-60718219F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2663D-4F7F-4F4B-B2BE-929396012560}"/>
              </a:ext>
            </a:extLst>
          </p:cNvPr>
          <p:cNvSpPr>
            <a:spLocks noGrp="1"/>
          </p:cNvSpPr>
          <p:nvPr>
            <p:ph type="sldNum" sz="quarter" idx="12"/>
          </p:nvPr>
        </p:nvSpPr>
        <p:spPr/>
        <p:txBody>
          <a:bodyPr/>
          <a:lstStyle/>
          <a:p>
            <a:fld id="{E5210396-075D-8F43-8019-76C9185CF25A}" type="slidenum">
              <a:rPr lang="en-US" smtClean="0"/>
              <a:t>‹#›</a:t>
            </a:fld>
            <a:endParaRPr lang="en-US"/>
          </a:p>
        </p:txBody>
      </p:sp>
    </p:spTree>
    <p:extLst>
      <p:ext uri="{BB962C8B-B14F-4D97-AF65-F5344CB8AC3E}">
        <p14:creationId xmlns:p14="http://schemas.microsoft.com/office/powerpoint/2010/main" val="42036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4657C-4C17-9640-90E7-9906CBEE0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72E81-2422-6A49-8351-589522BC4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1228D-A997-394D-8816-FF3B5F25D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B91B5-A799-0F4E-BE3C-A647706FFBBD}" type="datetimeFigureOut">
              <a:rPr lang="en-US" smtClean="0"/>
              <a:t>9/22/22</a:t>
            </a:fld>
            <a:endParaRPr lang="en-US"/>
          </a:p>
        </p:txBody>
      </p:sp>
      <p:sp>
        <p:nvSpPr>
          <p:cNvPr id="5" name="Footer Placeholder 4">
            <a:extLst>
              <a:ext uri="{FF2B5EF4-FFF2-40B4-BE49-F238E27FC236}">
                <a16:creationId xmlns:a16="http://schemas.microsoft.com/office/drawing/2014/main" id="{1BB8C976-F88C-3041-838D-010604A80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E747D7-DECC-3745-B976-5F1AAB3EB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10396-075D-8F43-8019-76C9185CF25A}" type="slidenum">
              <a:rPr lang="en-US" smtClean="0"/>
              <a:t>‹#›</a:t>
            </a:fld>
            <a:endParaRPr lang="en-US"/>
          </a:p>
        </p:txBody>
      </p:sp>
    </p:spTree>
    <p:extLst>
      <p:ext uri="{BB962C8B-B14F-4D97-AF65-F5344CB8AC3E}">
        <p14:creationId xmlns:p14="http://schemas.microsoft.com/office/powerpoint/2010/main" val="326966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jpeg"/><Relationship Id="rId10" Type="http://schemas.microsoft.com/office/2007/relationships/diagramDrawing" Target="../diagrams/drawing3.xml"/><Relationship Id="rId4" Type="http://schemas.microsoft.com/office/2007/relationships/hdphoto" Target="../media/hdphoto1.wdp"/><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3E5BC-5683-A047-A437-0BD62B35DBA0}"/>
              </a:ext>
            </a:extLst>
          </p:cNvPr>
          <p:cNvSpPr>
            <a:spLocks noGrp="1"/>
          </p:cNvSpPr>
          <p:nvPr>
            <p:ph type="ctrTitle"/>
          </p:nvPr>
        </p:nvSpPr>
        <p:spPr>
          <a:xfrm>
            <a:off x="838199" y="1093788"/>
            <a:ext cx="10506455" cy="2967208"/>
          </a:xfrm>
        </p:spPr>
        <p:txBody>
          <a:bodyPr>
            <a:normAutofit/>
          </a:bodyPr>
          <a:lstStyle/>
          <a:p>
            <a:pPr algn="l"/>
            <a:r>
              <a:rPr lang="en-US" sz="5000" dirty="0">
                <a:effectLst/>
                <a:latin typeface="Times New Roman" panose="02020603050405020304" pitchFamily="18" charset="0"/>
                <a:ea typeface="Times New Roman" panose="02020603050405020304" pitchFamily="18" charset="0"/>
              </a:rPr>
              <a:t>The Role of the Psychiatrist and other Medical Staff  within a Multidisciplinary Treatment Team</a:t>
            </a:r>
            <a:endParaRPr lang="en-US" sz="5000" dirty="0"/>
          </a:p>
        </p:txBody>
      </p:sp>
      <p:sp>
        <p:nvSpPr>
          <p:cNvPr id="3" name="Subtitle 2">
            <a:extLst>
              <a:ext uri="{FF2B5EF4-FFF2-40B4-BE49-F238E27FC236}">
                <a16:creationId xmlns:a16="http://schemas.microsoft.com/office/drawing/2014/main" id="{8D2DC89A-7C34-E64A-960A-FC2A5325E167}"/>
              </a:ext>
            </a:extLst>
          </p:cNvPr>
          <p:cNvSpPr>
            <a:spLocks noGrp="1"/>
          </p:cNvSpPr>
          <p:nvPr>
            <p:ph type="subTitle" idx="1"/>
          </p:nvPr>
        </p:nvSpPr>
        <p:spPr>
          <a:xfrm>
            <a:off x="7400924" y="4619624"/>
            <a:ext cx="3946779" cy="1038225"/>
          </a:xfrm>
        </p:spPr>
        <p:txBody>
          <a:bodyPr>
            <a:normAutofit fontScale="85000" lnSpcReduction="20000"/>
          </a:bodyPr>
          <a:lstStyle/>
          <a:p>
            <a:pPr algn="r"/>
            <a:r>
              <a:rPr lang="en-US" dirty="0"/>
              <a:t>Srinivas B Muvvala, MD, MPH</a:t>
            </a:r>
          </a:p>
          <a:p>
            <a:pPr algn="r"/>
            <a:r>
              <a:rPr lang="en-US" dirty="0"/>
              <a:t>Associate Professor of Psychiatry</a:t>
            </a:r>
          </a:p>
          <a:p>
            <a:pPr algn="r"/>
            <a:r>
              <a:rPr lang="en-US" dirty="0"/>
              <a:t>Yale University School of Medicine</a:t>
            </a:r>
          </a:p>
        </p:txBody>
      </p:sp>
      <p:sp>
        <p:nvSpPr>
          <p:cNvPr id="58" name="Rectangle 57">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0" name="Rectangle 59">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88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82D9-84ED-4445-B073-98EB21921EAC}"/>
              </a:ext>
            </a:extLst>
          </p:cNvPr>
          <p:cNvSpPr>
            <a:spLocks noGrp="1"/>
          </p:cNvSpPr>
          <p:nvPr>
            <p:ph type="title"/>
          </p:nvPr>
        </p:nvSpPr>
        <p:spPr>
          <a:xfrm>
            <a:off x="1075767" y="1188637"/>
            <a:ext cx="2988234" cy="4480726"/>
          </a:xfrm>
        </p:spPr>
        <p:txBody>
          <a:bodyPr>
            <a:normAutofit/>
          </a:bodyPr>
          <a:lstStyle/>
          <a:p>
            <a:pPr algn="r"/>
            <a:r>
              <a:rPr lang="en-US" sz="4100" dirty="0"/>
              <a:t>Strategies to incorporate SUD treatment into clinical practice</a:t>
            </a:r>
          </a:p>
        </p:txBody>
      </p:sp>
      <p:cxnSp>
        <p:nvCxnSpPr>
          <p:cNvPr id="29"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A0E30F-B61A-4025-B232-25D39F75DF0F}"/>
              </a:ext>
            </a:extLst>
          </p:cNvPr>
          <p:cNvSpPr>
            <a:spLocks noGrp="1"/>
          </p:cNvSpPr>
          <p:nvPr>
            <p:ph idx="1"/>
          </p:nvPr>
        </p:nvSpPr>
        <p:spPr>
          <a:xfrm>
            <a:off x="5255260" y="1648870"/>
            <a:ext cx="4702848" cy="3560260"/>
          </a:xfrm>
        </p:spPr>
        <p:txBody>
          <a:bodyPr anchor="ctr">
            <a:normAutofit/>
          </a:bodyPr>
          <a:lstStyle/>
          <a:p>
            <a:r>
              <a:rPr lang="en-US" sz="2400" dirty="0"/>
              <a:t>Integrating prevention and treatment for SUD’s into practice</a:t>
            </a:r>
          </a:p>
          <a:p>
            <a:pPr lvl="1"/>
            <a:r>
              <a:rPr lang="en-US" dirty="0"/>
              <a:t>Hospital setting</a:t>
            </a:r>
          </a:p>
          <a:p>
            <a:pPr lvl="1"/>
            <a:r>
              <a:rPr lang="en-US" dirty="0"/>
              <a:t>Outpatient setting</a:t>
            </a:r>
          </a:p>
          <a:p>
            <a:pPr lvl="1"/>
            <a:endParaRPr lang="en-US" dirty="0"/>
          </a:p>
        </p:txBody>
      </p:sp>
    </p:spTree>
    <p:extLst>
      <p:ext uri="{BB962C8B-B14F-4D97-AF65-F5344CB8AC3E}">
        <p14:creationId xmlns:p14="http://schemas.microsoft.com/office/powerpoint/2010/main" val="110752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644DF-DDBD-4AF4-A027-AED5B7450C75}"/>
              </a:ext>
            </a:extLst>
          </p:cNvPr>
          <p:cNvSpPr>
            <a:spLocks noGrp="1"/>
          </p:cNvSpPr>
          <p:nvPr>
            <p:ph type="title"/>
          </p:nvPr>
        </p:nvSpPr>
        <p:spPr>
          <a:xfrm>
            <a:off x="838200" y="557188"/>
            <a:ext cx="10515600" cy="1133499"/>
          </a:xfrm>
        </p:spPr>
        <p:txBody>
          <a:bodyPr>
            <a:normAutofit/>
          </a:bodyPr>
          <a:lstStyle/>
          <a:p>
            <a:pPr algn="ctr"/>
            <a:r>
              <a:rPr lang="en-US" sz="5200"/>
              <a:t>Hospital setting</a:t>
            </a:r>
          </a:p>
        </p:txBody>
      </p:sp>
      <p:graphicFrame>
        <p:nvGraphicFramePr>
          <p:cNvPr id="5" name="Content Placeholder 2">
            <a:extLst>
              <a:ext uri="{FF2B5EF4-FFF2-40B4-BE49-F238E27FC236}">
                <a16:creationId xmlns:a16="http://schemas.microsoft.com/office/drawing/2014/main" id="{692F3118-3C22-4DB3-A8A7-69FC86C6801D}"/>
              </a:ext>
            </a:extLst>
          </p:cNvPr>
          <p:cNvGraphicFramePr>
            <a:graphicFrameLocks noGrp="1"/>
          </p:cNvGraphicFramePr>
          <p:nvPr>
            <p:ph idx="1"/>
            <p:extLst>
              <p:ext uri="{D42A27DB-BD31-4B8C-83A1-F6EECF244321}">
                <p14:modId xmlns:p14="http://schemas.microsoft.com/office/powerpoint/2010/main" val="337404527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74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311BE-BD03-4673-BC92-AC5F6B1FAD74}"/>
              </a:ext>
            </a:extLst>
          </p:cNvPr>
          <p:cNvSpPr>
            <a:spLocks noGrp="1"/>
          </p:cNvSpPr>
          <p:nvPr>
            <p:ph type="title"/>
          </p:nvPr>
        </p:nvSpPr>
        <p:spPr>
          <a:xfrm>
            <a:off x="838200" y="557188"/>
            <a:ext cx="10515600" cy="1133499"/>
          </a:xfrm>
        </p:spPr>
        <p:txBody>
          <a:bodyPr>
            <a:normAutofit/>
          </a:bodyPr>
          <a:lstStyle/>
          <a:p>
            <a:pPr algn="ctr"/>
            <a:r>
              <a:rPr lang="en-US" sz="5200"/>
              <a:t>Outpatient setting</a:t>
            </a:r>
          </a:p>
        </p:txBody>
      </p:sp>
      <p:graphicFrame>
        <p:nvGraphicFramePr>
          <p:cNvPr id="5" name="Content Placeholder 2">
            <a:extLst>
              <a:ext uri="{FF2B5EF4-FFF2-40B4-BE49-F238E27FC236}">
                <a16:creationId xmlns:a16="http://schemas.microsoft.com/office/drawing/2014/main" id="{C7FF2C04-D2A9-4FE1-A903-C614182E4025}"/>
              </a:ext>
            </a:extLst>
          </p:cNvPr>
          <p:cNvGraphicFramePr>
            <a:graphicFrameLocks noGrp="1"/>
          </p:cNvGraphicFramePr>
          <p:nvPr>
            <p:ph idx="1"/>
            <p:extLst>
              <p:ext uri="{D42A27DB-BD31-4B8C-83A1-F6EECF244321}">
                <p14:modId xmlns:p14="http://schemas.microsoft.com/office/powerpoint/2010/main" val="145689916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78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27CE13-6B7F-2D4A-9C26-3C628FF47D90}"/>
              </a:ext>
            </a:extLst>
          </p:cNvPr>
          <p:cNvSpPr>
            <a:spLocks noGrp="1"/>
          </p:cNvSpPr>
          <p:nvPr>
            <p:ph type="title"/>
          </p:nvPr>
        </p:nvSpPr>
        <p:spPr>
          <a:xfrm>
            <a:off x="643467" y="321734"/>
            <a:ext cx="10905066" cy="1135737"/>
          </a:xfrm>
        </p:spPr>
        <p:txBody>
          <a:bodyPr>
            <a:normAutofit/>
          </a:bodyPr>
          <a:lstStyle/>
          <a:p>
            <a:r>
              <a:rPr lang="en-US" sz="3600"/>
              <a:t>Interprofessional Collaborative Practice</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402D78-253A-4771-0195-95C3B9746C57}"/>
              </a:ext>
            </a:extLst>
          </p:cNvPr>
          <p:cNvGraphicFramePr>
            <a:graphicFrameLocks noGrp="1"/>
          </p:cNvGraphicFramePr>
          <p:nvPr>
            <p:ph idx="1"/>
            <p:extLst>
              <p:ext uri="{D42A27DB-BD31-4B8C-83A1-F6EECF244321}">
                <p14:modId xmlns:p14="http://schemas.microsoft.com/office/powerpoint/2010/main" val="23379086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21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A876A2-8412-C140-86DA-9B065904DB42}"/>
              </a:ext>
            </a:extLst>
          </p:cNvPr>
          <p:cNvSpPr>
            <a:spLocks noGrp="1"/>
          </p:cNvSpPr>
          <p:nvPr>
            <p:ph type="title"/>
          </p:nvPr>
        </p:nvSpPr>
        <p:spPr>
          <a:xfrm>
            <a:off x="643467" y="321734"/>
            <a:ext cx="10905066" cy="1135737"/>
          </a:xfrm>
        </p:spPr>
        <p:txBody>
          <a:bodyPr>
            <a:normAutofit/>
          </a:bodyPr>
          <a:lstStyle/>
          <a:p>
            <a:r>
              <a:rPr lang="en-US" sz="3600" dirty="0"/>
              <a:t>Promoting interprofessional collaboration: </a:t>
            </a:r>
            <a:br>
              <a:rPr lang="en-US" sz="3600" dirty="0"/>
            </a:br>
            <a:r>
              <a:rPr lang="en-US" sz="3600" dirty="0"/>
              <a:t>A CULTURE OF CARING: Synergy improves outcomes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E6A611A-6371-6CB3-E6EA-30B4BD18DBC1}"/>
              </a:ext>
            </a:extLst>
          </p:cNvPr>
          <p:cNvGraphicFramePr>
            <a:graphicFrameLocks noGrp="1"/>
          </p:cNvGraphicFramePr>
          <p:nvPr>
            <p:ph idx="1"/>
            <p:extLst>
              <p:ext uri="{D42A27DB-BD31-4B8C-83A1-F6EECF244321}">
                <p14:modId xmlns:p14="http://schemas.microsoft.com/office/powerpoint/2010/main" val="21221816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77128B2-693E-9E40-9754-96830D4B1ABB}"/>
              </a:ext>
            </a:extLst>
          </p:cNvPr>
          <p:cNvSpPr txBox="1"/>
          <p:nvPr/>
        </p:nvSpPr>
        <p:spPr>
          <a:xfrm>
            <a:off x="1470990" y="6506817"/>
            <a:ext cx="8295861" cy="400110"/>
          </a:xfrm>
          <a:prstGeom prst="rect">
            <a:avLst/>
          </a:prstGeom>
          <a:noFill/>
        </p:spPr>
        <p:txBody>
          <a:bodyPr wrap="square" rtlCol="0">
            <a:spAutoFit/>
          </a:bodyPr>
          <a:lstStyle/>
          <a:p>
            <a:r>
              <a:rPr lang="en-US" sz="1000" dirty="0"/>
              <a:t>Adapted from: </a:t>
            </a:r>
            <a:r>
              <a:rPr lang="en-US" sz="1000" dirty="0">
                <a:effectLst/>
              </a:rPr>
              <a:t> </a:t>
            </a:r>
            <a:r>
              <a:rPr lang="en-US" sz="1000" dirty="0" err="1">
                <a:effectLst/>
              </a:rPr>
              <a:t>ly</a:t>
            </a:r>
            <a:r>
              <a:rPr lang="en-US" sz="1000" dirty="0">
                <a:effectLst/>
              </a:rPr>
              <a:t> Wei, Robin Webb Corbett, Joel Ray &amp; Trent L. Wei (2020) A culture of caring: the essence of healthcare interprofessional collaboration, Journal of Interprofessional Care, 34:3, 324-331</a:t>
            </a:r>
            <a:endParaRPr lang="en-US" sz="1000" dirty="0"/>
          </a:p>
        </p:txBody>
      </p:sp>
    </p:spTree>
    <p:extLst>
      <p:ext uri="{BB962C8B-B14F-4D97-AF65-F5344CB8AC3E}">
        <p14:creationId xmlns:p14="http://schemas.microsoft.com/office/powerpoint/2010/main" val="99572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C2E4-EB55-B248-961C-CDCA2BA3CE5F}"/>
              </a:ext>
            </a:extLst>
          </p:cNvPr>
          <p:cNvSpPr>
            <a:spLocks noGrp="1"/>
          </p:cNvSpPr>
          <p:nvPr>
            <p:ph type="title"/>
          </p:nvPr>
        </p:nvSpPr>
        <p:spPr/>
        <p:txBody>
          <a:bodyPr/>
          <a:lstStyle/>
          <a:p>
            <a:r>
              <a:rPr lang="en-US"/>
              <a:t>Supervising physician’s responsibilities with  nurse practitioners and physician assistants</a:t>
            </a:r>
            <a:endParaRPr lang="en-US" dirty="0"/>
          </a:p>
        </p:txBody>
      </p:sp>
      <p:graphicFrame>
        <p:nvGraphicFramePr>
          <p:cNvPr id="5" name="Content Placeholder 2">
            <a:extLst>
              <a:ext uri="{FF2B5EF4-FFF2-40B4-BE49-F238E27FC236}">
                <a16:creationId xmlns:a16="http://schemas.microsoft.com/office/drawing/2014/main" id="{D3FB55F4-1CBD-BEFB-88DA-4D433E9FDEE7}"/>
              </a:ext>
            </a:extLst>
          </p:cNvPr>
          <p:cNvGraphicFramePr>
            <a:graphicFrameLocks noGrp="1"/>
          </p:cNvGraphicFramePr>
          <p:nvPr>
            <p:ph idx="1"/>
            <p:extLst>
              <p:ext uri="{D42A27DB-BD31-4B8C-83A1-F6EECF244321}">
                <p14:modId xmlns:p14="http://schemas.microsoft.com/office/powerpoint/2010/main" val="1065051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18BEE95-9B49-B847-9941-EC4BB7BDCA71}"/>
              </a:ext>
            </a:extLst>
          </p:cNvPr>
          <p:cNvSpPr txBox="1"/>
          <p:nvPr/>
        </p:nvSpPr>
        <p:spPr>
          <a:xfrm>
            <a:off x="1179443" y="6474726"/>
            <a:ext cx="8323561" cy="369332"/>
          </a:xfrm>
          <a:prstGeom prst="rect">
            <a:avLst/>
          </a:prstGeom>
          <a:noFill/>
        </p:spPr>
        <p:txBody>
          <a:bodyPr wrap="none" rtlCol="0">
            <a:spAutoFit/>
          </a:bodyPr>
          <a:lstStyle/>
          <a:p>
            <a:r>
              <a:rPr lang="en-US" dirty="0"/>
              <a:t>Ref: https://</a:t>
            </a:r>
            <a:r>
              <a:rPr lang="en-US" dirty="0" err="1"/>
              <a:t>www.aafp.org</a:t>
            </a:r>
            <a:r>
              <a:rPr lang="en-US" dirty="0"/>
              <a:t>/dam/AAFP/documents/news/NP_Info_GlinesNP-060710.pdf</a:t>
            </a:r>
          </a:p>
        </p:txBody>
      </p:sp>
    </p:spTree>
    <p:extLst>
      <p:ext uri="{BB962C8B-B14F-4D97-AF65-F5344CB8AC3E}">
        <p14:creationId xmlns:p14="http://schemas.microsoft.com/office/powerpoint/2010/main" val="837012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1" name="Freeform: Shape 3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867C108-8FE5-1A4B-97A8-3F9CEE9CAE3A}"/>
              </a:ext>
            </a:extLst>
          </p:cNvPr>
          <p:cNvSpPr>
            <a:spLocks noGrp="1"/>
          </p:cNvSpPr>
          <p:nvPr>
            <p:ph type="title"/>
          </p:nvPr>
        </p:nvSpPr>
        <p:spPr>
          <a:xfrm>
            <a:off x="786385" y="841248"/>
            <a:ext cx="3515244" cy="5340097"/>
          </a:xfrm>
        </p:spPr>
        <p:txBody>
          <a:bodyPr anchor="ctr">
            <a:normAutofit/>
          </a:bodyPr>
          <a:lstStyle/>
          <a:p>
            <a:r>
              <a:rPr lang="en-US" sz="4100">
                <a:solidFill>
                  <a:schemeClr val="bg1"/>
                </a:solidFill>
              </a:rPr>
              <a:t>Responsibilities of the team leadership</a:t>
            </a:r>
          </a:p>
        </p:txBody>
      </p:sp>
      <p:graphicFrame>
        <p:nvGraphicFramePr>
          <p:cNvPr id="5" name="Content Placeholder 2">
            <a:extLst>
              <a:ext uri="{FF2B5EF4-FFF2-40B4-BE49-F238E27FC236}">
                <a16:creationId xmlns:a16="http://schemas.microsoft.com/office/drawing/2014/main" id="{0365AE1D-759D-AEFF-AE11-6E8D9A5F3D9E}"/>
              </a:ext>
            </a:extLst>
          </p:cNvPr>
          <p:cNvGraphicFramePr>
            <a:graphicFrameLocks noGrp="1"/>
          </p:cNvGraphicFramePr>
          <p:nvPr>
            <p:ph idx="1"/>
            <p:extLst>
              <p:ext uri="{D42A27DB-BD31-4B8C-83A1-F6EECF244321}">
                <p14:modId xmlns:p14="http://schemas.microsoft.com/office/powerpoint/2010/main" val="252303083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36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2C7802E-C9EC-9714-948E-127D1DAE6B27}"/>
              </a:ext>
            </a:extLst>
          </p:cNvPr>
          <p:cNvSpPr>
            <a:spLocks noGrp="1"/>
          </p:cNvSpPr>
          <p:nvPr>
            <p:ph type="title"/>
          </p:nvPr>
        </p:nvSpPr>
        <p:spPr>
          <a:xfrm>
            <a:off x="786385" y="841248"/>
            <a:ext cx="3515244" cy="5340097"/>
          </a:xfrm>
        </p:spPr>
        <p:txBody>
          <a:bodyPr anchor="ctr">
            <a:normAutofit/>
          </a:bodyPr>
          <a:lstStyle/>
          <a:p>
            <a:r>
              <a:rPr lang="en-US" b="1">
                <a:solidFill>
                  <a:schemeClr val="bg1"/>
                </a:solidFill>
              </a:rPr>
              <a:t>MAT Staff/schedule</a:t>
            </a:r>
          </a:p>
        </p:txBody>
      </p:sp>
      <p:graphicFrame>
        <p:nvGraphicFramePr>
          <p:cNvPr id="5" name="Content Placeholder 2">
            <a:extLst>
              <a:ext uri="{FF2B5EF4-FFF2-40B4-BE49-F238E27FC236}">
                <a16:creationId xmlns:a16="http://schemas.microsoft.com/office/drawing/2014/main" id="{B690003F-6A84-56ED-29BA-B7AAF847D361}"/>
              </a:ext>
            </a:extLst>
          </p:cNvPr>
          <p:cNvGraphicFramePr>
            <a:graphicFrameLocks noGrp="1"/>
          </p:cNvGraphicFramePr>
          <p:nvPr>
            <p:ph idx="1"/>
            <p:extLst>
              <p:ext uri="{D42A27DB-BD31-4B8C-83A1-F6EECF244321}">
                <p14:modId xmlns:p14="http://schemas.microsoft.com/office/powerpoint/2010/main" val="3717689398"/>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57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B2407F8-6333-CA5F-8AF7-4ED970B3D79B}"/>
              </a:ext>
            </a:extLst>
          </p:cNvPr>
          <p:cNvSpPr>
            <a:spLocks noGrp="1"/>
          </p:cNvSpPr>
          <p:nvPr>
            <p:ph type="title"/>
          </p:nvPr>
        </p:nvSpPr>
        <p:spPr>
          <a:xfrm>
            <a:off x="786385" y="841248"/>
            <a:ext cx="3515244" cy="5340097"/>
          </a:xfrm>
        </p:spPr>
        <p:txBody>
          <a:bodyPr anchor="ctr">
            <a:normAutofit/>
          </a:bodyPr>
          <a:lstStyle/>
          <a:p>
            <a:r>
              <a:rPr lang="en-US" sz="4800" b="1">
                <a:solidFill>
                  <a:schemeClr val="bg1"/>
                </a:solidFill>
              </a:rPr>
              <a:t>Community MAT consultation clinic in brief </a:t>
            </a:r>
          </a:p>
        </p:txBody>
      </p:sp>
      <p:graphicFrame>
        <p:nvGraphicFramePr>
          <p:cNvPr id="5" name="Content Placeholder 2">
            <a:extLst>
              <a:ext uri="{FF2B5EF4-FFF2-40B4-BE49-F238E27FC236}">
                <a16:creationId xmlns:a16="http://schemas.microsoft.com/office/drawing/2014/main" id="{4A347D05-E4B8-DCFB-75A2-4F9BB35A9B7C}"/>
              </a:ext>
            </a:extLst>
          </p:cNvPr>
          <p:cNvGraphicFramePr>
            <a:graphicFrameLocks noGrp="1"/>
          </p:cNvGraphicFramePr>
          <p:nvPr>
            <p:ph idx="1"/>
            <p:extLst>
              <p:ext uri="{D42A27DB-BD31-4B8C-83A1-F6EECF244321}">
                <p14:modId xmlns:p14="http://schemas.microsoft.com/office/powerpoint/2010/main" val="370682885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66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6EC29CF-C683-4FE9-B556-F458FDA33646}"/>
              </a:ext>
            </a:extLst>
          </p:cNvPr>
          <p:cNvSpPr>
            <a:spLocks noGrp="1"/>
          </p:cNvSpPr>
          <p:nvPr>
            <p:ph type="title"/>
          </p:nvPr>
        </p:nvSpPr>
        <p:spPr>
          <a:xfrm>
            <a:off x="786385" y="841248"/>
            <a:ext cx="3515244" cy="5340097"/>
          </a:xfrm>
        </p:spPr>
        <p:txBody>
          <a:bodyPr vert="horz" lIns="91440" tIns="45720" rIns="91440" bIns="45720" rtlCol="0" anchor="ctr">
            <a:normAutofit/>
          </a:bodyPr>
          <a:lstStyle/>
          <a:p>
            <a:r>
              <a:rPr lang="en-US" sz="4800" kern="1200">
                <a:solidFill>
                  <a:schemeClr val="bg1"/>
                </a:solidFill>
                <a:latin typeface="+mj-lt"/>
                <a:ea typeface="+mj-ea"/>
                <a:cs typeface="+mj-cs"/>
              </a:rPr>
              <a:t>Scope of MAT Consultation Service</a:t>
            </a:r>
          </a:p>
        </p:txBody>
      </p:sp>
      <p:graphicFrame>
        <p:nvGraphicFramePr>
          <p:cNvPr id="5" name="Content Placeholder 2">
            <a:extLst>
              <a:ext uri="{FF2B5EF4-FFF2-40B4-BE49-F238E27FC236}">
                <a16:creationId xmlns:a16="http://schemas.microsoft.com/office/drawing/2014/main" id="{798B5D76-AD98-58EC-5AE7-B8E86138A424}"/>
              </a:ext>
            </a:extLst>
          </p:cNvPr>
          <p:cNvGraphicFramePr>
            <a:graphicFrameLocks noGrp="1"/>
          </p:cNvGraphicFramePr>
          <p:nvPr>
            <p:ph sz="half" idx="1"/>
            <p:extLst>
              <p:ext uri="{D42A27DB-BD31-4B8C-83A1-F6EECF244321}">
                <p14:modId xmlns:p14="http://schemas.microsoft.com/office/powerpoint/2010/main" val="246864933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5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DF737-389A-CD43-9534-AB7C63F9B842}"/>
              </a:ext>
            </a:extLst>
          </p:cNvPr>
          <p:cNvSpPr>
            <a:spLocks noGrp="1"/>
          </p:cNvSpPr>
          <p:nvPr>
            <p:ph type="title"/>
          </p:nvPr>
        </p:nvSpPr>
        <p:spPr>
          <a:xfrm>
            <a:off x="578651" y="1122363"/>
            <a:ext cx="11034695" cy="3174690"/>
          </a:xfrm>
        </p:spPr>
        <p:txBody>
          <a:bodyPr vert="horz" lIns="91440" tIns="45720" rIns="91440" bIns="45720" rtlCol="0" anchor="b">
            <a:normAutofit/>
          </a:bodyPr>
          <a:lstStyle/>
          <a:p>
            <a:r>
              <a:rPr lang="en-US" sz="8000" kern="1200">
                <a:solidFill>
                  <a:schemeClr val="tx1"/>
                </a:solidFill>
                <a:latin typeface="+mj-lt"/>
                <a:ea typeface="+mj-ea"/>
                <a:cs typeface="+mj-cs"/>
              </a:rPr>
              <a:t>Disclosures</a:t>
            </a:r>
          </a:p>
        </p:txBody>
      </p:sp>
      <p:sp>
        <p:nvSpPr>
          <p:cNvPr id="3" name="Content Placeholder 2">
            <a:extLst>
              <a:ext uri="{FF2B5EF4-FFF2-40B4-BE49-F238E27FC236}">
                <a16:creationId xmlns:a16="http://schemas.microsoft.com/office/drawing/2014/main" id="{BAA505B9-DC05-C648-9EBF-8A75F69A5EA9}"/>
              </a:ext>
            </a:extLst>
          </p:cNvPr>
          <p:cNvSpPr>
            <a:spLocks noGrp="1"/>
          </p:cNvSpPr>
          <p:nvPr>
            <p:ph idx="1"/>
          </p:nvPr>
        </p:nvSpPr>
        <p:spPr>
          <a:xfrm>
            <a:off x="578651" y="4723637"/>
            <a:ext cx="11034695" cy="1481396"/>
          </a:xfrm>
        </p:spPr>
        <p:txBody>
          <a:bodyPr vert="horz" lIns="91440" tIns="45720" rIns="91440" bIns="45720" rtlCol="0">
            <a:normAutofit/>
          </a:bodyPr>
          <a:lstStyle/>
          <a:p>
            <a:pPr marL="0" indent="0">
              <a:buNone/>
            </a:pPr>
            <a:r>
              <a:rPr lang="en-US" kern="1200">
                <a:solidFill>
                  <a:schemeClr val="tx1"/>
                </a:solidFill>
                <a:latin typeface="+mn-lt"/>
                <a:ea typeface="+mn-ea"/>
                <a:cs typeface="+mn-cs"/>
              </a:rPr>
              <a:t>Dr. Muvvala consulted for Alkermes previously</a:t>
            </a:r>
          </a:p>
        </p:txBody>
      </p:sp>
      <p:sp>
        <p:nvSpPr>
          <p:cNvPr id="27" name="Rectangle 26">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97050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352B3-7205-5244-A8B8-C5670DE005C6}"/>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Summary</a:t>
            </a:r>
          </a:p>
        </p:txBody>
      </p:sp>
      <p:graphicFrame>
        <p:nvGraphicFramePr>
          <p:cNvPr id="14" name="Content Placeholder 2">
            <a:extLst>
              <a:ext uri="{FF2B5EF4-FFF2-40B4-BE49-F238E27FC236}">
                <a16:creationId xmlns:a16="http://schemas.microsoft.com/office/drawing/2014/main" id="{13D56DB3-66A4-8311-1865-22B021BD57F8}"/>
              </a:ext>
            </a:extLst>
          </p:cNvPr>
          <p:cNvGraphicFramePr>
            <a:graphicFrameLocks noGrp="1"/>
          </p:cNvGraphicFramePr>
          <p:nvPr>
            <p:ph idx="1"/>
            <p:extLst>
              <p:ext uri="{D42A27DB-BD31-4B8C-83A1-F6EECF244321}">
                <p14:modId xmlns:p14="http://schemas.microsoft.com/office/powerpoint/2010/main" val="209469263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86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k-in-my-shoes-752x4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660" y="196411"/>
            <a:ext cx="9550400" cy="6223000"/>
          </a:xfrm>
          <a:prstGeom prst="rect">
            <a:avLst/>
          </a:prstGeom>
        </p:spPr>
      </p:pic>
      <p:sp>
        <p:nvSpPr>
          <p:cNvPr id="3" name="TextBox 2"/>
          <p:cNvSpPr txBox="1"/>
          <p:nvPr/>
        </p:nvSpPr>
        <p:spPr>
          <a:xfrm>
            <a:off x="1348484" y="6475574"/>
            <a:ext cx="7186583" cy="246221"/>
          </a:xfrm>
          <a:prstGeom prst="rect">
            <a:avLst/>
          </a:prstGeom>
          <a:noFill/>
        </p:spPr>
        <p:txBody>
          <a:bodyPr wrap="none" rtlCol="0">
            <a:spAutoFit/>
          </a:bodyPr>
          <a:lstStyle/>
          <a:p>
            <a:r>
              <a:rPr lang="en-US" sz="1000" dirty="0"/>
              <a:t>Source: Don’t Judge Me Until You’ve Walked In My Shoes http://</a:t>
            </a:r>
            <a:r>
              <a:rPr lang="en-US" sz="1000" dirty="0" err="1"/>
              <a:t>sumo.ly</a:t>
            </a:r>
            <a:r>
              <a:rPr lang="en-US" sz="1000" dirty="0"/>
              <a:t>/yS6I via @</a:t>
            </a:r>
            <a:r>
              <a:rPr lang="en-US" sz="1000" dirty="0" err="1"/>
              <a:t>tonyfahkry</a:t>
            </a:r>
            <a:r>
              <a:rPr lang="en-US" sz="1000" dirty="0"/>
              <a:t>. Accessed 10/12/17</a:t>
            </a:r>
          </a:p>
        </p:txBody>
      </p:sp>
    </p:spTree>
    <p:extLst>
      <p:ext uri="{BB962C8B-B14F-4D97-AF65-F5344CB8AC3E}">
        <p14:creationId xmlns:p14="http://schemas.microsoft.com/office/powerpoint/2010/main" val="708422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06670FC-1667-9542-9921-0F04FC401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69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4A9014-D5C6-5348-B5E0-72144C52F055}"/>
              </a:ext>
            </a:extLst>
          </p:cNvPr>
          <p:cNvSpPr>
            <a:spLocks noGrp="1"/>
          </p:cNvSpPr>
          <p:nvPr>
            <p:ph type="title"/>
          </p:nvPr>
        </p:nvSpPr>
        <p:spPr>
          <a:xfrm>
            <a:off x="1075767" y="1188637"/>
            <a:ext cx="2988234" cy="4480726"/>
          </a:xfrm>
        </p:spPr>
        <p:txBody>
          <a:bodyPr>
            <a:normAutofit/>
          </a:bodyPr>
          <a:lstStyle/>
          <a:p>
            <a:pPr algn="r"/>
            <a:r>
              <a:rPr lang="en-US" sz="4600"/>
              <a:t>References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151872-A36B-4F4E-A2B2-657250C05CBF}"/>
              </a:ext>
            </a:extLst>
          </p:cNvPr>
          <p:cNvSpPr>
            <a:spLocks noGrp="1"/>
          </p:cNvSpPr>
          <p:nvPr>
            <p:ph idx="1"/>
          </p:nvPr>
        </p:nvSpPr>
        <p:spPr>
          <a:xfrm>
            <a:off x="5244592" y="1364974"/>
            <a:ext cx="4702848" cy="4304389"/>
          </a:xfrm>
        </p:spPr>
        <p:txBody>
          <a:bodyPr anchor="ctr">
            <a:normAutofit fontScale="92500" lnSpcReduction="20000"/>
          </a:bodyPr>
          <a:lstStyle/>
          <a:p>
            <a:pPr marL="0" indent="0">
              <a:buNone/>
            </a:pPr>
            <a:r>
              <a:rPr lang="en-US" sz="1300" dirty="0"/>
              <a:t> </a:t>
            </a:r>
          </a:p>
          <a:p>
            <a:r>
              <a:rPr lang="en-US" sz="1400" b="0" i="0" u="none" strike="noStrike" dirty="0">
                <a:effectLst/>
              </a:rPr>
              <a:t>Substance Abuse and Mental Health Services Administration. Integrated Treatment for Co-Occurring Disorders: Building Your Program. DHHS Pub. No. SMA-08-4366, Rockville, MD: Center for Mental Health Services, Substance Abuse and Mental Health Services Administration, U.S. Department of Health and Human Services, 2009. </a:t>
            </a:r>
          </a:p>
          <a:p>
            <a:r>
              <a:rPr lang="en-US" sz="1400" b="0" i="0" u="none" strike="noStrike" dirty="0">
                <a:effectLst/>
              </a:rPr>
              <a:t>Muvvala SB, </a:t>
            </a:r>
            <a:r>
              <a:rPr lang="en-US" sz="1400" b="0" i="0" u="none" strike="noStrike" dirty="0" err="1">
                <a:effectLst/>
              </a:rPr>
              <a:t>Edens</a:t>
            </a:r>
            <a:r>
              <a:rPr lang="en-US" sz="1400" b="0" i="0" u="none" strike="noStrike" dirty="0">
                <a:effectLst/>
              </a:rPr>
              <a:t> EL, Petrakis IL. What Role Should Psychiatrists Have in Responding to the Opioid Epidemic? JAMA Psychiatry. 2019 Feb 1;76(2):107-108</a:t>
            </a:r>
            <a:endParaRPr lang="en-US" sz="1400" dirty="0"/>
          </a:p>
          <a:p>
            <a:r>
              <a:rPr lang="en-US" sz="1400" dirty="0">
                <a:effectLst/>
              </a:rPr>
              <a:t>Holly Wei, Robin Webb Corbett, Joel Ray &amp; Trent L. Wei (2020) A culture of caring: the essence of healthcare interprofessional collaboration, Journal of Interprofessional Care, 34:3, 324-331</a:t>
            </a:r>
            <a:endParaRPr lang="en-US" sz="1400" dirty="0"/>
          </a:p>
          <a:p>
            <a:r>
              <a:rPr lang="en-US" sz="1400" dirty="0">
                <a:effectLst/>
              </a:rPr>
              <a:t>Substance Abuse and Mental Health Services Administration. (2021). </a:t>
            </a:r>
            <a:r>
              <a:rPr lang="en-US" sz="1400" i="1" dirty="0">
                <a:effectLst/>
              </a:rPr>
              <a:t>Key substance use and mental health indicators in the United States: Results from the 2020 National Survey on Drug Use and Health </a:t>
            </a:r>
            <a:r>
              <a:rPr lang="en-US" sz="1400" dirty="0">
                <a:effectLst/>
              </a:rPr>
              <a:t>(HHS Publication No. PEP21-07-01-003, NSDUH Series H-56). Rockville, MD: Center for Behavioral Health Statistics and Quality, Substance Abuse and Mental Health Services Administration. Retrieved from </a:t>
            </a:r>
            <a:r>
              <a:rPr lang="en-US" sz="1400" dirty="0">
                <a:solidFill>
                  <a:srgbClr val="1E3F99"/>
                </a:solidFill>
                <a:effectLst/>
              </a:rPr>
              <a:t>https://</a:t>
            </a:r>
            <a:r>
              <a:rPr lang="en-US" sz="1400" dirty="0" err="1">
                <a:solidFill>
                  <a:srgbClr val="1E3F99"/>
                </a:solidFill>
                <a:effectLst/>
              </a:rPr>
              <a:t>www.samhsa.gov</a:t>
            </a:r>
            <a:r>
              <a:rPr lang="en-US" sz="1400" dirty="0">
                <a:solidFill>
                  <a:srgbClr val="1E3F99"/>
                </a:solidFill>
                <a:effectLst/>
              </a:rPr>
              <a:t>/data/ Accessed September 20, 2022</a:t>
            </a:r>
          </a:p>
          <a:p>
            <a:r>
              <a:rPr lang="en-US" sz="1400" dirty="0"/>
              <a:t>https://</a:t>
            </a:r>
            <a:r>
              <a:rPr lang="en-US" sz="1400" dirty="0" err="1"/>
              <a:t>www.aafp.org</a:t>
            </a:r>
            <a:r>
              <a:rPr lang="en-US" sz="1400" dirty="0"/>
              <a:t>/dam/AAFP/documents/news/NP_Info_GlinesNP-060710.pdf. Accessed September 20, 2022</a:t>
            </a:r>
          </a:p>
          <a:p>
            <a:endParaRPr lang="en-US" sz="1300" dirty="0"/>
          </a:p>
          <a:p>
            <a:endParaRPr lang="en-US" sz="1300" dirty="0"/>
          </a:p>
          <a:p>
            <a:endParaRPr lang="en-US" sz="1300" dirty="0"/>
          </a:p>
        </p:txBody>
      </p:sp>
    </p:spTree>
    <p:extLst>
      <p:ext uri="{BB962C8B-B14F-4D97-AF65-F5344CB8AC3E}">
        <p14:creationId xmlns:p14="http://schemas.microsoft.com/office/powerpoint/2010/main" val="175604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63"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7" name="Freeform: Shape 6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9CB8276-CC00-A247-85B7-01A42E5D309F}"/>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Objectives</a:t>
            </a:r>
          </a:p>
        </p:txBody>
      </p:sp>
      <p:graphicFrame>
        <p:nvGraphicFramePr>
          <p:cNvPr id="5" name="Content Placeholder 2">
            <a:extLst>
              <a:ext uri="{FF2B5EF4-FFF2-40B4-BE49-F238E27FC236}">
                <a16:creationId xmlns:a16="http://schemas.microsoft.com/office/drawing/2014/main" id="{B2799ACC-62A7-64DF-79AF-C0A27ABA6B83}"/>
              </a:ext>
            </a:extLst>
          </p:cNvPr>
          <p:cNvGraphicFramePr>
            <a:graphicFrameLocks noGrp="1"/>
          </p:cNvGraphicFramePr>
          <p:nvPr>
            <p:ph idx="1"/>
            <p:extLst>
              <p:ext uri="{D42A27DB-BD31-4B8C-83A1-F6EECF244321}">
                <p14:modId xmlns:p14="http://schemas.microsoft.com/office/powerpoint/2010/main" val="328462951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18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7E76C73F-F40C-4B2D-85F4-E4D70060C727}"/>
              </a:ext>
            </a:extLst>
          </p:cNvPr>
          <p:cNvSpPr>
            <a:spLocks noGrp="1" noChangeArrowheads="1"/>
          </p:cNvSpPr>
          <p:nvPr>
            <p:ph type="title"/>
          </p:nvPr>
        </p:nvSpPr>
        <p:spPr>
          <a:xfrm>
            <a:off x="1046746" y="586822"/>
            <a:ext cx="3560252" cy="1645920"/>
          </a:xfrm>
        </p:spPr>
        <p:txBody>
          <a:bodyPr vert="horz" lIns="91440" tIns="45720" rIns="91440" bIns="45720" rtlCol="0">
            <a:normAutofit/>
          </a:bodyPr>
          <a:lstStyle/>
          <a:p>
            <a:pPr>
              <a:defRPr/>
            </a:pPr>
            <a:r>
              <a:rPr lang="en-US" sz="3200" kern="1200">
                <a:latin typeface="+mj-lt"/>
                <a:ea typeface="+mj-ea"/>
                <a:cs typeface="+mj-cs"/>
              </a:rPr>
              <a:t>The Problem</a:t>
            </a:r>
          </a:p>
        </p:txBody>
      </p:sp>
      <p:sp>
        <p:nvSpPr>
          <p:cNvPr id="27" name="Rectangle 2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A1BFA712-A0FD-C49A-D70E-0012BC8DF05D}"/>
              </a:ext>
            </a:extLst>
          </p:cNvPr>
          <p:cNvSpPr>
            <a:spLocks noGrp="1"/>
          </p:cNvSpPr>
          <p:nvPr>
            <p:ph idx="1"/>
          </p:nvPr>
        </p:nvSpPr>
        <p:spPr>
          <a:xfrm>
            <a:off x="4984205" y="586822"/>
            <a:ext cx="6653379" cy="1645920"/>
          </a:xfrm>
        </p:spPr>
        <p:txBody>
          <a:bodyPr anchor="ctr">
            <a:normAutofit/>
          </a:bodyPr>
          <a:lstStyle/>
          <a:p>
            <a:r>
              <a:rPr lang="en-US" sz="2400" kern="1200" dirty="0">
                <a:latin typeface="+mj-lt"/>
                <a:ea typeface="+mj-ea"/>
                <a:cs typeface="+mj-cs"/>
              </a:rPr>
              <a:t>Only one in ten people with </a:t>
            </a:r>
            <a:r>
              <a:rPr lang="en-US" sz="2400" dirty="0">
                <a:latin typeface="+mj-lt"/>
                <a:ea typeface="+mj-ea"/>
                <a:cs typeface="+mj-cs"/>
              </a:rPr>
              <a:t>addiction</a:t>
            </a:r>
            <a:r>
              <a:rPr lang="en-US" sz="2400" kern="1200" dirty="0">
                <a:latin typeface="+mj-lt"/>
                <a:ea typeface="+mj-ea"/>
                <a:cs typeface="+mj-cs"/>
              </a:rPr>
              <a:t> receive care</a:t>
            </a:r>
          </a:p>
          <a:p>
            <a:r>
              <a:rPr lang="en-US" sz="2400" dirty="0">
                <a:latin typeface="+mj-lt"/>
                <a:ea typeface="+mj-ea"/>
                <a:cs typeface="+mj-cs"/>
              </a:rPr>
              <a:t>5.7% with AMI and SUD receive both treatments</a:t>
            </a:r>
            <a:endParaRPr lang="en-US" sz="2400" dirty="0"/>
          </a:p>
        </p:txBody>
      </p:sp>
      <p:pic>
        <p:nvPicPr>
          <p:cNvPr id="4" name="Content Placeholder 3">
            <a:extLst>
              <a:ext uri="{FF2B5EF4-FFF2-40B4-BE49-F238E27FC236}">
                <a16:creationId xmlns:a16="http://schemas.microsoft.com/office/drawing/2014/main" id="{212A03EC-4435-4282-B843-5565CF7B73FF}"/>
              </a:ext>
            </a:extLst>
          </p:cNvPr>
          <p:cNvPicPr>
            <a:picLocks noChangeAspect="1"/>
          </p:cNvPicPr>
          <p:nvPr/>
        </p:nvPicPr>
        <p:blipFill>
          <a:blip r:embed="rId3"/>
          <a:stretch>
            <a:fillRect/>
          </a:stretch>
        </p:blipFill>
        <p:spPr>
          <a:xfrm>
            <a:off x="557784" y="2545882"/>
            <a:ext cx="11164824" cy="3476407"/>
          </a:xfrm>
          <a:prstGeom prst="rect">
            <a:avLst/>
          </a:prstGeom>
        </p:spPr>
      </p:pic>
      <p:sp>
        <p:nvSpPr>
          <p:cNvPr id="2" name="TextBox 1">
            <a:extLst>
              <a:ext uri="{FF2B5EF4-FFF2-40B4-BE49-F238E27FC236}">
                <a16:creationId xmlns:a16="http://schemas.microsoft.com/office/drawing/2014/main" id="{73683F0D-38C3-AA43-84FE-ABEA396F6EFE}"/>
              </a:ext>
            </a:extLst>
          </p:cNvPr>
          <p:cNvSpPr txBox="1"/>
          <p:nvPr/>
        </p:nvSpPr>
        <p:spPr>
          <a:xfrm>
            <a:off x="1046746" y="6381345"/>
            <a:ext cx="1523109" cy="369332"/>
          </a:xfrm>
          <a:prstGeom prst="rect">
            <a:avLst/>
          </a:prstGeom>
          <a:noFill/>
        </p:spPr>
        <p:txBody>
          <a:bodyPr wrap="none" rtlCol="0">
            <a:spAutoFit/>
          </a:bodyPr>
          <a:lstStyle/>
          <a:p>
            <a:r>
              <a:rPr lang="en-US" dirty="0"/>
              <a:t>SAMSHA 2021</a:t>
            </a:r>
          </a:p>
        </p:txBody>
      </p:sp>
    </p:spTree>
    <p:extLst>
      <p:ext uri="{BB962C8B-B14F-4D97-AF65-F5344CB8AC3E}">
        <p14:creationId xmlns:p14="http://schemas.microsoft.com/office/powerpoint/2010/main" val="121421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Spectrum of Alcohol Use</a:t>
            </a:r>
          </a:p>
        </p:txBody>
      </p:sp>
      <p:pic>
        <p:nvPicPr>
          <p:cNvPr id="5" name="Picture 4" descr="C:\Users\eje7\Desktop\AUD\Slide1.JPG"/>
          <p:cNvPicPr/>
          <p:nvPr/>
        </p:nvPicPr>
        <p:blipFill>
          <a:blip r:embed="rId2" cstate="print">
            <a:extLst>
              <a:ext uri="{28A0092B-C50C-407E-A947-70E740481C1C}">
                <a14:useLocalDpi xmlns:a14="http://schemas.microsoft.com/office/drawing/2010/main" val="0"/>
              </a:ext>
            </a:extLst>
          </a:blip>
          <a:stretch>
            <a:fillRect/>
          </a:stretch>
        </p:blipFill>
        <p:spPr bwMode="auto">
          <a:xfrm>
            <a:off x="2393605" y="2139351"/>
            <a:ext cx="7404789" cy="4165196"/>
          </a:xfrm>
          <a:prstGeom prst="rect">
            <a:avLst/>
          </a:prstGeom>
          <a:noFill/>
        </p:spPr>
      </p:pic>
    </p:spTree>
    <p:extLst>
      <p:ext uri="{BB962C8B-B14F-4D97-AF65-F5344CB8AC3E}">
        <p14:creationId xmlns:p14="http://schemas.microsoft.com/office/powerpoint/2010/main" val="35115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45D9-C61F-45C7-8C73-B7B916560839}"/>
              </a:ext>
            </a:extLst>
          </p:cNvPr>
          <p:cNvSpPr>
            <a:spLocks noGrp="1"/>
          </p:cNvSpPr>
          <p:nvPr>
            <p:ph type="title"/>
          </p:nvPr>
        </p:nvSpPr>
        <p:spPr>
          <a:xfrm>
            <a:off x="986028" y="356617"/>
            <a:ext cx="10863072" cy="1499616"/>
          </a:xfrm>
        </p:spPr>
        <p:txBody>
          <a:bodyPr>
            <a:normAutofit/>
          </a:bodyPr>
          <a:lstStyle/>
          <a:p>
            <a:r>
              <a:rPr lang="en-US" dirty="0"/>
              <a:t>Integrating Mental Health and Addiction Treatment</a:t>
            </a:r>
          </a:p>
        </p:txBody>
      </p:sp>
      <p:sp>
        <p:nvSpPr>
          <p:cNvPr id="3" name="Content Placeholder 2">
            <a:extLst>
              <a:ext uri="{FF2B5EF4-FFF2-40B4-BE49-F238E27FC236}">
                <a16:creationId xmlns:a16="http://schemas.microsoft.com/office/drawing/2014/main" id="{3A69AFAA-1F17-4923-8ABC-7BE2EE36913F}"/>
              </a:ext>
            </a:extLst>
          </p:cNvPr>
          <p:cNvSpPr>
            <a:spLocks noGrp="1"/>
          </p:cNvSpPr>
          <p:nvPr>
            <p:ph idx="1"/>
          </p:nvPr>
        </p:nvSpPr>
        <p:spPr/>
        <p:txBody>
          <a:bodyPr/>
          <a:lstStyle/>
          <a:p>
            <a:pPr marL="0" indent="0">
              <a:buNone/>
            </a:pPr>
            <a:endParaRPr lang="en-US" dirty="0"/>
          </a:p>
          <a:p>
            <a:pPr marL="457200" indent="-457200">
              <a:buFont typeface="+mj-lt"/>
              <a:buAutoNum type="arabicPeriod"/>
            </a:pPr>
            <a:endParaRPr lang="en-US" dirty="0"/>
          </a:p>
        </p:txBody>
      </p:sp>
      <p:graphicFrame>
        <p:nvGraphicFramePr>
          <p:cNvPr id="4" name="Diagram 3">
            <a:extLst>
              <a:ext uri="{FF2B5EF4-FFF2-40B4-BE49-F238E27FC236}">
                <a16:creationId xmlns:a16="http://schemas.microsoft.com/office/drawing/2014/main" id="{14B44570-C61F-4F79-9B6F-23449F6924C3}"/>
              </a:ext>
            </a:extLst>
          </p:cNvPr>
          <p:cNvGraphicFramePr/>
          <p:nvPr>
            <p:extLst>
              <p:ext uri="{D42A27DB-BD31-4B8C-83A1-F6EECF244321}">
                <p14:modId xmlns:p14="http://schemas.microsoft.com/office/powerpoint/2010/main" val="2171972211"/>
              </p:ext>
            </p:extLst>
          </p:nvPr>
        </p:nvGraphicFramePr>
        <p:xfrm>
          <a:off x="585537" y="1489807"/>
          <a:ext cx="11020926" cy="505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078D0827-1A7F-DB4B-A474-1CE6DC7B9B1A}"/>
              </a:ext>
            </a:extLst>
          </p:cNvPr>
          <p:cNvSpPr/>
          <p:nvPr/>
        </p:nvSpPr>
        <p:spPr>
          <a:xfrm rot="223884">
            <a:off x="4037092" y="3303109"/>
            <a:ext cx="1828800" cy="654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t>Patients receive regular, chronic care</a:t>
            </a:r>
          </a:p>
        </p:txBody>
      </p:sp>
      <p:sp>
        <p:nvSpPr>
          <p:cNvPr id="7" name="TextBox 6">
            <a:extLst>
              <a:ext uri="{FF2B5EF4-FFF2-40B4-BE49-F238E27FC236}">
                <a16:creationId xmlns:a16="http://schemas.microsoft.com/office/drawing/2014/main" id="{D4ED1CA4-9C6D-A344-BBBF-D05C2CAF5A9D}"/>
              </a:ext>
            </a:extLst>
          </p:cNvPr>
          <p:cNvSpPr txBox="1"/>
          <p:nvPr/>
        </p:nvSpPr>
        <p:spPr>
          <a:xfrm>
            <a:off x="986028" y="6316717"/>
            <a:ext cx="9234872" cy="369332"/>
          </a:xfrm>
          <a:prstGeom prst="rect">
            <a:avLst/>
          </a:prstGeom>
          <a:noFill/>
        </p:spPr>
        <p:txBody>
          <a:bodyPr wrap="square" rtlCol="0">
            <a:spAutoFit/>
          </a:bodyPr>
          <a:lstStyle/>
          <a:p>
            <a:r>
              <a:rPr lang="en-US" dirty="0"/>
              <a:t>Ref: SAMSHA 2009</a:t>
            </a:r>
          </a:p>
        </p:txBody>
      </p:sp>
    </p:spTree>
    <p:extLst>
      <p:ext uri="{BB962C8B-B14F-4D97-AF65-F5344CB8AC3E}">
        <p14:creationId xmlns:p14="http://schemas.microsoft.com/office/powerpoint/2010/main" val="21512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2A03EC-4435-4282-B843-5565CF7B73F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663045" y="2474913"/>
            <a:ext cx="6865910" cy="1901825"/>
          </a:xfrm>
          <a:prstGeom prst="rect">
            <a:avLst/>
          </a:prstGeom>
          <a:blipFill>
            <a:blip r:embed="rId5">
              <a:alphaModFix amt="0"/>
            </a:blip>
            <a:tile tx="0" ty="0" sx="100000" sy="100000" flip="none" algn="tl"/>
          </a:blipFill>
        </p:spPr>
      </p:pic>
      <p:sp>
        <p:nvSpPr>
          <p:cNvPr id="6" name="Rectangle 2">
            <a:extLst>
              <a:ext uri="{FF2B5EF4-FFF2-40B4-BE49-F238E27FC236}">
                <a16:creationId xmlns:a16="http://schemas.microsoft.com/office/drawing/2014/main" id="{7E76C73F-F40C-4B2D-85F4-E4D70060C727}"/>
              </a:ext>
            </a:extLst>
          </p:cNvPr>
          <p:cNvSpPr>
            <a:spLocks noGrp="1" noChangeArrowheads="1"/>
          </p:cNvSpPr>
          <p:nvPr>
            <p:ph type="title"/>
          </p:nvPr>
        </p:nvSpPr>
        <p:spPr/>
        <p:txBody>
          <a:bodyPr/>
          <a:lstStyle/>
          <a:p>
            <a:pPr algn="ctr">
              <a:defRPr/>
            </a:pPr>
            <a:r>
              <a:rPr lang="en-US" dirty="0">
                <a:cs typeface="+mj-cs"/>
              </a:rPr>
              <a:t>Why?</a:t>
            </a:r>
          </a:p>
        </p:txBody>
      </p:sp>
      <p:graphicFrame>
        <p:nvGraphicFramePr>
          <p:cNvPr id="2" name="Diagram 1">
            <a:extLst>
              <a:ext uri="{FF2B5EF4-FFF2-40B4-BE49-F238E27FC236}">
                <a16:creationId xmlns:a16="http://schemas.microsoft.com/office/drawing/2014/main" id="{F7F51328-6CF6-451E-AD2A-6C1CCB8219D0}"/>
              </a:ext>
            </a:extLst>
          </p:cNvPr>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3269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EFF986F-FE29-984E-A2D5-54317D4EFB90}"/>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Role of Psychiatrists and other Mental Health Providers</a:t>
            </a:r>
          </a:p>
        </p:txBody>
      </p:sp>
      <p:graphicFrame>
        <p:nvGraphicFramePr>
          <p:cNvPr id="19" name="Content Placeholder 2">
            <a:extLst>
              <a:ext uri="{FF2B5EF4-FFF2-40B4-BE49-F238E27FC236}">
                <a16:creationId xmlns:a16="http://schemas.microsoft.com/office/drawing/2014/main" id="{66D8337D-09CA-B22D-E56D-0CA9A113B3B0}"/>
              </a:ext>
            </a:extLst>
          </p:cNvPr>
          <p:cNvGraphicFramePr>
            <a:graphicFrameLocks noGrp="1"/>
          </p:cNvGraphicFramePr>
          <p:nvPr>
            <p:ph idx="1"/>
            <p:extLst>
              <p:ext uri="{D42A27DB-BD31-4B8C-83A1-F6EECF244321}">
                <p14:modId xmlns:p14="http://schemas.microsoft.com/office/powerpoint/2010/main" val="313381882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65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D591A-3D16-4F03-A06E-DA8F67907EF6}"/>
              </a:ext>
            </a:extLst>
          </p:cNvPr>
          <p:cNvSpPr>
            <a:spLocks noGrp="1"/>
          </p:cNvSpPr>
          <p:nvPr>
            <p:ph type="title"/>
          </p:nvPr>
        </p:nvSpPr>
        <p:spPr>
          <a:xfrm>
            <a:off x="838200" y="557189"/>
            <a:ext cx="3374136" cy="5567891"/>
          </a:xfrm>
        </p:spPr>
        <p:txBody>
          <a:bodyPr>
            <a:normAutofit/>
          </a:bodyPr>
          <a:lstStyle/>
          <a:p>
            <a:r>
              <a:rPr lang="en-US" sz="5200" dirty="0"/>
              <a:t>Prescribers’ role?</a:t>
            </a:r>
          </a:p>
        </p:txBody>
      </p:sp>
      <p:graphicFrame>
        <p:nvGraphicFramePr>
          <p:cNvPr id="5" name="Content Placeholder 2">
            <a:extLst>
              <a:ext uri="{FF2B5EF4-FFF2-40B4-BE49-F238E27FC236}">
                <a16:creationId xmlns:a16="http://schemas.microsoft.com/office/drawing/2014/main" id="{C6476F22-A591-4B7E-B3FB-2757D68733CE}"/>
              </a:ext>
            </a:extLst>
          </p:cNvPr>
          <p:cNvGraphicFramePr>
            <a:graphicFrameLocks noGrp="1"/>
          </p:cNvGraphicFramePr>
          <p:nvPr>
            <p:ph idx="1"/>
            <p:extLst>
              <p:ext uri="{D42A27DB-BD31-4B8C-83A1-F6EECF244321}">
                <p14:modId xmlns:p14="http://schemas.microsoft.com/office/powerpoint/2010/main" val="105114873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989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1296</Words>
  <Application>Microsoft Macintosh PowerPoint</Application>
  <PresentationFormat>Widescreen</PresentationFormat>
  <Paragraphs>168</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The Role of the Psychiatrist and other Medical Staff  within a Multidisciplinary Treatment Team</vt:lpstr>
      <vt:lpstr>Disclosures</vt:lpstr>
      <vt:lpstr>Objectives</vt:lpstr>
      <vt:lpstr>The Problem</vt:lpstr>
      <vt:lpstr>Spectrum of Alcohol Use</vt:lpstr>
      <vt:lpstr>Integrating Mental Health and Addiction Treatment</vt:lpstr>
      <vt:lpstr>Why?</vt:lpstr>
      <vt:lpstr>Role of Psychiatrists and other Mental Health Providers</vt:lpstr>
      <vt:lpstr>Prescribers’ role?</vt:lpstr>
      <vt:lpstr>Strategies to incorporate SUD treatment into clinical practice</vt:lpstr>
      <vt:lpstr>Hospital setting</vt:lpstr>
      <vt:lpstr>Outpatient setting</vt:lpstr>
      <vt:lpstr>Interprofessional Collaborative Practice</vt:lpstr>
      <vt:lpstr>Promoting interprofessional collaboration:  A CULTURE OF CARING: Synergy improves outcomes</vt:lpstr>
      <vt:lpstr>Supervising physician’s responsibilities with  nurse practitioners and physician assistants</vt:lpstr>
      <vt:lpstr>Responsibilities of the team leadership</vt:lpstr>
      <vt:lpstr>MAT Staff/schedule</vt:lpstr>
      <vt:lpstr>Community MAT consultation clinic in brief </vt:lpstr>
      <vt:lpstr>Scope of MAT Consultation Service</vt:lpstr>
      <vt:lpstr>Summary</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Psychiatrist and other Medical Staff  within a Multidisciplinary Treatment Team</dc:title>
  <dc:creator>Muvvala, Srinivas</dc:creator>
  <cp:lastModifiedBy>Muvvala, Srinivas</cp:lastModifiedBy>
  <cp:revision>5</cp:revision>
  <dcterms:created xsi:type="dcterms:W3CDTF">2022-09-22T23:31:33Z</dcterms:created>
  <dcterms:modified xsi:type="dcterms:W3CDTF">2022-09-22T23:41:47Z</dcterms:modified>
</cp:coreProperties>
</file>