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9"/>
    <a:srgbClr val="9B4E9E"/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4" y="7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baseline="0">
                    <a:solidFill>
                      <a:srgbClr val="007889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>40.8</c:v>
                </c:pt>
                <c:pt idx="1">
                  <c:v>13.8</c:v>
                </c:pt>
                <c:pt idx="2">
                  <c:v>2.5</c:v>
                </c:pt>
                <c:pt idx="3">
                  <c:v>7.7</c:v>
                </c:pt>
                <c:pt idx="4">
                  <c:v>3.0</c:v>
                </c:pt>
                <c:pt idx="5">
                  <c:v>11.5</c:v>
                </c:pt>
                <c:pt idx="6">
                  <c:v>21.1</c:v>
                </c:pt>
                <c:pt idx="7">
                  <c:v>14.7</c:v>
                </c:pt>
                <c:pt idx="8">
                  <c:v>28.3</c:v>
                </c:pt>
                <c:pt idx="9">
                  <c:v>72.9</c:v>
                </c:pt>
                <c:pt idx="10">
                  <c:v/>
                </c:pt>
                <c:pt idx="11">
                  <c:v>14.1</c:v>
                </c:pt>
                <c:pt idx="12">
                  <c:v>69.4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2-4883-BD29-E22B88040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293757030371205"/>
          <c:y val="9.8379046780909543E-2"/>
          <c:w val="0.52466413573303339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>59.2</c:v>
                </c:pt>
                <c:pt idx="1">
                  <c:v>86.2</c:v>
                </c:pt>
                <c:pt idx="2">
                  <c:v>97.5</c:v>
                </c:pt>
                <c:pt idx="3">
                  <c:v>92.3</c:v>
                </c:pt>
                <c:pt idx="4">
                  <c:v>97.0</c:v>
                </c:pt>
                <c:pt idx="5">
                  <c:v>88.5</c:v>
                </c:pt>
                <c:pt idx="6">
                  <c:v>78.9</c:v>
                </c:pt>
                <c:pt idx="7">
                  <c:v>85.3</c:v>
                </c:pt>
                <c:pt idx="8">
                  <c:v>71.7</c:v>
                </c:pt>
                <c:pt idx="9">
                  <c:v>27.1</c:v>
                </c:pt>
                <c:pt idx="10">
                  <c:v/>
                </c:pt>
                <c:pt idx="11">
                  <c:v>85.9</c:v>
                </c:pt>
                <c:pt idx="12">
                  <c:v>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2-40C8-BFEF-459B35C6E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>12.2</c:v>
                </c:pt>
                <c:pt idx="1">
                  <c:v>4.1</c:v>
                </c:pt>
                <c:pt idx="2">
                  <c:v>0.8</c:v>
                </c:pt>
                <c:pt idx="3">
                  <c:v>2.3</c:v>
                </c:pt>
                <c:pt idx="4">
                  <c:v>0.9</c:v>
                </c:pt>
                <c:pt idx="5">
                  <c:v>3.5</c:v>
                </c:pt>
                <c:pt idx="6">
                  <c:v>6.3</c:v>
                </c:pt>
                <c:pt idx="7">
                  <c:v>4.4</c:v>
                </c:pt>
                <c:pt idx="8">
                  <c:v>8.5</c:v>
                </c:pt>
                <c:pt idx="9">
                  <c:v>21.9</c:v>
                </c:pt>
                <c:pt idx="10">
                  <c:v/>
                </c:pt>
                <c:pt idx="11">
                  <c:v>4.2</c:v>
                </c:pt>
                <c:pt idx="12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F-4D6F-AE3E-CA11D52CD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>17.8</c:v>
                </c:pt>
                <c:pt idx="1">
                  <c:v>25.9</c:v>
                </c:pt>
                <c:pt idx="2">
                  <c:v>29.3</c:v>
                </c:pt>
                <c:pt idx="3">
                  <c:v>27.7</c:v>
                </c:pt>
                <c:pt idx="4">
                  <c:v>29.1</c:v>
                </c:pt>
                <c:pt idx="5">
                  <c:v>26.6</c:v>
                </c:pt>
                <c:pt idx="6">
                  <c:v>23.7</c:v>
                </c:pt>
                <c:pt idx="7">
                  <c:v>25.6</c:v>
                </c:pt>
                <c:pt idx="8">
                  <c:v>21.5</c:v>
                </c:pt>
                <c:pt idx="9">
                  <c:v>8.1</c:v>
                </c:pt>
                <c:pt idx="10">
                  <c:v/>
                </c:pt>
                <c:pt idx="11">
                  <c:v>25.8</c:v>
                </c:pt>
                <c:pt idx="12">
                  <c:v>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6-4DDE-96CF-9F3F9D4C90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232473608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990600" y="438912"/>
            <a:ext cx="1028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Connecticut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01191"/>
              </p:ext>
            </p:extLst>
          </p:nvPr>
        </p:nvGraphicFramePr>
        <p:xfrm>
          <a:off x="762000" y="1217982"/>
          <a:ext cx="10744200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75855" y="1446582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735563" y="61088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402984"/>
              </p:ext>
            </p:extLst>
          </p:nvPr>
        </p:nvGraphicFramePr>
        <p:xfrm>
          <a:off x="1066800" y="1400254"/>
          <a:ext cx="10668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897577" y="438912"/>
            <a:ext cx="1038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Connecticut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62000" y="1443296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762000" y="6090526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91431153"/>
              </p:ext>
            </p:extLst>
          </p:nvPr>
        </p:nvGraphicFramePr>
        <p:xfrm>
          <a:off x="914400" y="1316736"/>
          <a:ext cx="10744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Connecticut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990600" y="1465268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838200" y="6112472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043624025"/>
              </p:ext>
            </p:extLst>
          </p:nvPr>
        </p:nvGraphicFramePr>
        <p:xfrm>
          <a:off x="1066800" y="1316736"/>
          <a:ext cx="10668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Connecticut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57894" y="1422225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96259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1680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70</cp:revision>
  <dcterms:created xsi:type="dcterms:W3CDTF">2009-10-06T19:28:36Z</dcterms:created>
  <dcterms:modified xsi:type="dcterms:W3CDTF">2021-05-24T14:42:35Z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2021-05-24T14:42:30Z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608cb355-06ce-422a-b210-844bc556b899</vt:lpwstr>
  </property>
  <property fmtid="{D5CDD505-2E9C-101B-9397-08002B2CF9AE}" pid="8" name="MSIP_Label_8af03ff0-41c5-4c41-b55e-fabb8fae94be_ContentBits">
    <vt:lpwstr>0</vt:lpwstr>
  </property>
</Properties>
</file>