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261"/>
    <a:srgbClr val="0C9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3" d="100"/>
          <a:sy n="73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941CDC-B9BC-1DC3-0576-56D782DB5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65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22E24-E7B9-C229-A460-B97DFBACC4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764" y="1650563"/>
            <a:ext cx="6284845" cy="2387600"/>
          </a:xfrm>
        </p:spPr>
        <p:txBody>
          <a:bodyPr anchor="t">
            <a:normAutofit/>
          </a:bodyPr>
          <a:lstStyle>
            <a:lvl1pPr algn="l">
              <a:defRPr sz="44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621C0-F405-B025-9C44-AE0BC9F9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764" y="321028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0241C-8384-FE0D-4580-FDB777C2B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264" y="1685926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3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2D39A-A970-1073-DAFE-9D7F8F32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413CF-5324-ED64-A5EB-9F370D57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4DF93-E5FA-5113-A65B-4FBB33F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0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46814-740D-3CD9-F4CE-6ACBAC9F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F2C5-4EE3-5A4E-6E76-7D17CC439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CD21B-71B2-C2DB-E055-0F24E08A7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54BF7-EE1A-E7A6-8B68-B4237F19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1FB67-2E65-B686-FBBB-0C383D65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92ACB-8FAC-841E-899C-6EB1E254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88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9EE1-134D-1C2A-EA36-FEE6B9C7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7C3CB-33EA-1A5B-7C98-41D799C0C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0AA9D-CA8D-06E0-C0F4-28BBEE4DC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BC662-811D-39D2-AF0C-89CA1C2E9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4156E-EA17-F068-0FC8-C55B73D4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C0A00-89F7-4B52-9D89-AB0C2D7C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2645-B22B-F3C0-5A76-CF6839BA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B8805-F154-D604-0C71-2D8C04252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E1606-5090-0145-BBCD-CE5DDD9A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BE09B-5D82-9645-ABC6-E93A5BD9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3ADA-28B9-DE03-FDEA-8DB055AF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49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2D4BF-AC32-A7B2-3BF5-C6395652F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6FA2F-E6C2-C32A-EEA7-A2A5916E0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692D3-C97E-4E2E-87AB-64EEB52A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9833A-9ABE-8F9A-6E22-1F42501E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E75AE-D367-CBBD-5BF7-75606967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059D90-5388-FFB4-DBDA-BF1D8E93C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203" y="11097"/>
            <a:ext cx="12159592" cy="6846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D6145-0EE7-406F-2779-7C252F254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4" y="1360315"/>
            <a:ext cx="10515600" cy="4351338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434E70B-2A72-F4C9-CF77-5C4640F5A4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3824" y="482254"/>
            <a:ext cx="10349949" cy="690563"/>
          </a:xfrm>
        </p:spPr>
        <p:txBody>
          <a:bodyPr anchor="t">
            <a:noAutofit/>
          </a:bodyPr>
          <a:lstStyle>
            <a:lvl1pPr algn="l">
              <a:defRPr sz="32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18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DEB0D-B679-4473-CEB4-292ED59B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651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324AD4-6285-F9F0-EE07-7AA757DD52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764" y="2419970"/>
            <a:ext cx="6831496" cy="2387600"/>
          </a:xfrm>
        </p:spPr>
        <p:txBody>
          <a:bodyPr anchor="t">
            <a:normAutofit/>
          </a:bodyPr>
          <a:lstStyle>
            <a:lvl1pPr algn="l">
              <a:defRPr sz="4400" b="1" i="0" spc="-150">
                <a:solidFill>
                  <a:srgbClr val="2522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98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DEB0D-B679-4473-CEB4-292ED59B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651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324AD4-6285-F9F0-EE07-7AA757DD52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764" y="2419970"/>
            <a:ext cx="6831496" cy="2387600"/>
          </a:xfrm>
        </p:spPr>
        <p:txBody>
          <a:bodyPr anchor="t">
            <a:normAutofit/>
          </a:bodyPr>
          <a:lstStyle>
            <a:lvl1pPr algn="l">
              <a:defRPr sz="4400" b="1" i="0" spc="-150">
                <a:solidFill>
                  <a:srgbClr val="2522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49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DEB0D-B679-4473-CEB4-292ED59B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324AD4-6285-F9F0-EE07-7AA757DD52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764" y="2419970"/>
            <a:ext cx="6831496" cy="2387600"/>
          </a:xfrm>
        </p:spPr>
        <p:txBody>
          <a:bodyPr anchor="t">
            <a:normAutofit/>
          </a:bodyPr>
          <a:lstStyle>
            <a:lvl1pPr algn="l">
              <a:defRPr sz="4400" b="1" i="0" spc="-150">
                <a:solidFill>
                  <a:srgbClr val="2522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17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DEB0D-B679-4473-CEB4-292ED59B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57" y="9939"/>
            <a:ext cx="121793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324AD4-6285-F9F0-EE07-7AA757DD52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6764" y="2419970"/>
            <a:ext cx="6831496" cy="2387600"/>
          </a:xfrm>
        </p:spPr>
        <p:txBody>
          <a:bodyPr anchor="t">
            <a:normAutofit/>
          </a:bodyPr>
          <a:lstStyle>
            <a:lvl1pPr algn="l">
              <a:defRPr sz="4400" b="1" i="0" spc="-150">
                <a:solidFill>
                  <a:srgbClr val="2522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46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DB1A-C722-32CE-AA30-31C46ABB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72D9C-BC7B-A425-F1D0-67779D155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E9505-593F-36F3-92A4-E688BC66B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6B26D-83F3-5F15-4F57-6962F2E7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8438F-6771-81D5-8E58-D13DF4E6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ED4A8-B3A3-58A6-A098-D3E6D1A3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3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187B-F8AA-C337-5EAE-847585AF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FE7C6-9A48-660A-E6B3-238C39ACE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FFD51-1E8E-66E8-F70A-C7ADAAF82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02EB6-45D3-B897-9C54-8BE252380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C7514-3FA4-6DC2-B8BA-187C9A40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B3047E-5197-CE6F-8091-913DA3BF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46D47-7EA4-2A49-6196-077532F2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BCBB5-7BB4-E857-2135-24999DF1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D83B-9853-5D77-063B-24A13361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2AACC-4C30-F5EF-1F06-331A3BE2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91769-6DF7-BFD6-E8EE-6800ABC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F648A-4DFC-F26B-0E9A-E2281AD9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203A4-7C98-8294-A52B-69742ACE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66C07-B7F8-DD72-BC59-9EFC4E241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9E4DD-5405-E37D-13CF-37597778C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FBF35-C8FE-CE42-8A75-7C5C931EA3C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42603-EBE4-E664-85B0-43B77C75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0C8F-60BC-1A07-C7EC-A28A1BFA5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394CF3-D8BC-D647-B1BE-AC200107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FF20-BCF4-57F5-4C51-FC2A66E80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 FOR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EAB90-D0F2-A675-1FF8-46E1915060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Subhead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4785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3125F5-7228-2D4F-AD5B-1DEA6CF85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Body copy for slide</a:t>
            </a:r>
          </a:p>
          <a:p>
            <a:r>
              <a:rPr lang="en-US" dirty="0"/>
              <a:t>Bulleted list if needed</a:t>
            </a:r>
          </a:p>
          <a:p>
            <a:r>
              <a:rPr lang="en-US" dirty="0"/>
              <a:t>Bulleted list if needed</a:t>
            </a:r>
          </a:p>
          <a:p>
            <a:r>
              <a:rPr lang="en-US"/>
              <a:t>Bulleted list if needed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BE15E2-78F8-8E0D-9A16-116DF14EA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 FOR SLIDE</a:t>
            </a:r>
          </a:p>
        </p:txBody>
      </p:sp>
    </p:spTree>
    <p:extLst>
      <p:ext uri="{BB962C8B-B14F-4D97-AF65-F5344CB8AC3E}">
        <p14:creationId xmlns:p14="http://schemas.microsoft.com/office/powerpoint/2010/main" val="301233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19DF-23D7-9C81-5141-EC71936B6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764" y="2766812"/>
            <a:ext cx="8914602" cy="2387600"/>
          </a:xfrm>
        </p:spPr>
        <p:txBody>
          <a:bodyPr/>
          <a:lstStyle/>
          <a:p>
            <a:r>
              <a:rPr lang="en-US" dirty="0"/>
              <a:t>BREAK PAGE 1 TITLE HERE</a:t>
            </a:r>
          </a:p>
        </p:txBody>
      </p:sp>
    </p:spTree>
    <p:extLst>
      <p:ext uri="{BB962C8B-B14F-4D97-AF65-F5344CB8AC3E}">
        <p14:creationId xmlns:p14="http://schemas.microsoft.com/office/powerpoint/2010/main" val="219462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19DF-23D7-9C81-5141-EC71936B6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PAGE 2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9754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19DF-23D7-9C81-5141-EC71936B6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PAGE 3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6019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19DF-23D7-9C81-5141-EC71936B6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PAGE 4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918445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48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HEADLINE FOR PRESENTATION</vt:lpstr>
      <vt:lpstr>HEADLINE FOR SLIDE</vt:lpstr>
      <vt:lpstr>BREAK PAGE 1 TITLE HERE</vt:lpstr>
      <vt:lpstr>BREAK PAGE 2  TITLE HERE</vt:lpstr>
      <vt:lpstr>BREAK PAGE 3  TITLE HERE</vt:lpstr>
      <vt:lpstr>BREAK PAGE 4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Viscuso</dc:creator>
  <cp:lastModifiedBy>Casiano, Pam</cp:lastModifiedBy>
  <cp:revision>10</cp:revision>
  <dcterms:created xsi:type="dcterms:W3CDTF">2024-09-20T17:27:46Z</dcterms:created>
  <dcterms:modified xsi:type="dcterms:W3CDTF">2024-12-16T18:28:37Z</dcterms:modified>
</cp:coreProperties>
</file>