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145705497" r:id="rId5"/>
    <p:sldId id="2145705412" r:id="rId6"/>
    <p:sldId id="2145705493" r:id="rId7"/>
    <p:sldId id="2145705414" r:id="rId8"/>
    <p:sldId id="2145705494" r:id="rId9"/>
    <p:sldId id="2145705416" r:id="rId10"/>
    <p:sldId id="2145705495" r:id="rId11"/>
    <p:sldId id="2145705496" r:id="rId12"/>
    <p:sldId id="9225" r:id="rId13"/>
    <p:sldId id="9226" r:id="rId14"/>
    <p:sldId id="9228" r:id="rId15"/>
    <p:sldId id="9229" r:id="rId16"/>
    <p:sldId id="9230" r:id="rId17"/>
    <p:sldId id="9232" r:id="rId18"/>
    <p:sldId id="2145705409" r:id="rId19"/>
    <p:sldId id="2145705410" r:id="rId20"/>
    <p:sldId id="21457054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FC0095-2282-AA22-00F3-E049C29F1948}" name="Ducharme, Deirdre" initials="DD" userId="S::Deirdre.Ducharme@ct.gov::9b1f5df4-d39a-4c88-94a8-b8c4a25e4853" providerId="AD"/>
  <p188:author id="{23DE669A-29D6-FFE4-689D-B474FC245098}" name="Wilson, James (He/Him/His)" initials="JW" userId="S::jawilson@collegeboard.org::23f19e9b-c515-4f22-9774-83142d18f83c" providerId="AD"/>
  <p188:author id="{3781FB9C-A0E3-85B0-2F90-C284B328EA28}" name="Morton, Will (He/Him/His)" initials="WM" userId="S::wmorton@collegeboard.org::25451730-9af1-4ee8-bb9a-e91f44be9b7b" providerId="AD"/>
  <p188:author id="{A63820F8-9147-9216-30B5-6E93FF78A485}" name="Kupper, Adrienne" initials="AK" userId="S::akupper@Collegeboard.org::29f03267-9456-4660-8a2d-05a2a8a190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0461" autoAdjust="0"/>
  </p:normalViewPr>
  <p:slideViewPr>
    <p:cSldViewPr snapToGrid="0">
      <p:cViewPr varScale="1">
        <p:scale>
          <a:sx n="52" d="100"/>
          <a:sy n="52" d="100"/>
        </p:scale>
        <p:origin x="12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do, Michelle" userId="bc514764-6d67-456e-8a68-5bc6148b9c30" providerId="ADAL" clId="{D8C0B18A-850A-467A-8C90-D5C91C0BC3A2}"/>
    <pc:docChg chg="delSld">
      <pc:chgData name="Rosado, Michelle" userId="bc514764-6d67-456e-8a68-5bc6148b9c30" providerId="ADAL" clId="{D8C0B18A-850A-467A-8C90-D5C91C0BC3A2}" dt="2025-02-13T18:11:52.958" v="37" actId="47"/>
      <pc:docMkLst>
        <pc:docMk/>
      </pc:docMkLst>
      <pc:sldChg chg="del">
        <pc:chgData name="Rosado, Michelle" userId="bc514764-6d67-456e-8a68-5bc6148b9c30" providerId="ADAL" clId="{D8C0B18A-850A-467A-8C90-D5C91C0BC3A2}" dt="2025-02-13T18:11:52.958" v="37" actId="47"/>
        <pc:sldMkLst>
          <pc:docMk/>
          <pc:sldMk cId="3537239430" sldId="460"/>
        </pc:sldMkLst>
      </pc:sldChg>
      <pc:sldChg chg="del">
        <pc:chgData name="Rosado, Michelle" userId="bc514764-6d67-456e-8a68-5bc6148b9c30" providerId="ADAL" clId="{D8C0B18A-850A-467A-8C90-D5C91C0BC3A2}" dt="2025-02-13T18:08:51.661" v="4" actId="2696"/>
        <pc:sldMkLst>
          <pc:docMk/>
          <pc:sldMk cId="4175799524" sldId="466"/>
        </pc:sldMkLst>
      </pc:sldChg>
      <pc:sldChg chg="del">
        <pc:chgData name="Rosado, Michelle" userId="bc514764-6d67-456e-8a68-5bc6148b9c30" providerId="ADAL" clId="{D8C0B18A-850A-467A-8C90-D5C91C0BC3A2}" dt="2025-02-13T18:11:38.428" v="11" actId="47"/>
        <pc:sldMkLst>
          <pc:docMk/>
          <pc:sldMk cId="303440696" sldId="9217"/>
        </pc:sldMkLst>
      </pc:sldChg>
      <pc:sldChg chg="del">
        <pc:chgData name="Rosado, Michelle" userId="bc514764-6d67-456e-8a68-5bc6148b9c30" providerId="ADAL" clId="{D8C0B18A-850A-467A-8C90-D5C91C0BC3A2}" dt="2025-02-13T18:11:38.989" v="12" actId="47"/>
        <pc:sldMkLst>
          <pc:docMk/>
          <pc:sldMk cId="1190598771" sldId="9218"/>
        </pc:sldMkLst>
      </pc:sldChg>
      <pc:sldChg chg="del">
        <pc:chgData name="Rosado, Michelle" userId="bc514764-6d67-456e-8a68-5bc6148b9c30" providerId="ADAL" clId="{D8C0B18A-850A-467A-8C90-D5C91C0BC3A2}" dt="2025-02-13T18:11:39.369" v="13" actId="47"/>
        <pc:sldMkLst>
          <pc:docMk/>
          <pc:sldMk cId="3848824509" sldId="9219"/>
        </pc:sldMkLst>
      </pc:sldChg>
      <pc:sldChg chg="del">
        <pc:chgData name="Rosado, Michelle" userId="bc514764-6d67-456e-8a68-5bc6148b9c30" providerId="ADAL" clId="{D8C0B18A-850A-467A-8C90-D5C91C0BC3A2}" dt="2025-02-13T18:11:39.808" v="14" actId="47"/>
        <pc:sldMkLst>
          <pc:docMk/>
          <pc:sldMk cId="1435641928" sldId="9220"/>
        </pc:sldMkLst>
      </pc:sldChg>
      <pc:sldChg chg="del">
        <pc:chgData name="Rosado, Michelle" userId="bc514764-6d67-456e-8a68-5bc6148b9c30" providerId="ADAL" clId="{D8C0B18A-850A-467A-8C90-D5C91C0BC3A2}" dt="2025-02-13T18:11:40.256" v="15" actId="47"/>
        <pc:sldMkLst>
          <pc:docMk/>
          <pc:sldMk cId="2023884337" sldId="9221"/>
        </pc:sldMkLst>
      </pc:sldChg>
      <pc:sldChg chg="del">
        <pc:chgData name="Rosado, Michelle" userId="bc514764-6d67-456e-8a68-5bc6148b9c30" providerId="ADAL" clId="{D8C0B18A-850A-467A-8C90-D5C91C0BC3A2}" dt="2025-02-13T18:11:30.640" v="8" actId="47"/>
        <pc:sldMkLst>
          <pc:docMk/>
          <pc:sldMk cId="2495915534" sldId="9222"/>
        </pc:sldMkLst>
      </pc:sldChg>
      <pc:sldChg chg="del">
        <pc:chgData name="Rosado, Michelle" userId="bc514764-6d67-456e-8a68-5bc6148b9c30" providerId="ADAL" clId="{D8C0B18A-850A-467A-8C90-D5C91C0BC3A2}" dt="2025-02-13T18:11:33.127" v="9" actId="47"/>
        <pc:sldMkLst>
          <pc:docMk/>
          <pc:sldMk cId="1768498777" sldId="9223"/>
        </pc:sldMkLst>
      </pc:sldChg>
      <pc:sldChg chg="del">
        <pc:chgData name="Rosado, Michelle" userId="bc514764-6d67-456e-8a68-5bc6148b9c30" providerId="ADAL" clId="{D8C0B18A-850A-467A-8C90-D5C91C0BC3A2}" dt="2025-02-13T18:11:40.974" v="16" actId="47"/>
        <pc:sldMkLst>
          <pc:docMk/>
          <pc:sldMk cId="434987562" sldId="9224"/>
        </pc:sldMkLst>
      </pc:sldChg>
      <pc:sldChg chg="del">
        <pc:chgData name="Rosado, Michelle" userId="bc514764-6d67-456e-8a68-5bc6148b9c30" providerId="ADAL" clId="{D8C0B18A-850A-467A-8C90-D5C91C0BC3A2}" dt="2025-02-13T18:11:44.381" v="25" actId="47"/>
        <pc:sldMkLst>
          <pc:docMk/>
          <pc:sldMk cId="3211383916" sldId="9233"/>
        </pc:sldMkLst>
      </pc:sldChg>
      <pc:sldChg chg="del">
        <pc:chgData name="Rosado, Michelle" userId="bc514764-6d67-456e-8a68-5bc6148b9c30" providerId="ADAL" clId="{D8C0B18A-850A-467A-8C90-D5C91C0BC3A2}" dt="2025-02-13T18:11:44.719" v="26" actId="47"/>
        <pc:sldMkLst>
          <pc:docMk/>
          <pc:sldMk cId="52835636" sldId="9234"/>
        </pc:sldMkLst>
      </pc:sldChg>
      <pc:sldChg chg="del">
        <pc:chgData name="Rosado, Michelle" userId="bc514764-6d67-456e-8a68-5bc6148b9c30" providerId="ADAL" clId="{D8C0B18A-850A-467A-8C90-D5C91C0BC3A2}" dt="2025-02-13T18:11:45.313" v="27" actId="47"/>
        <pc:sldMkLst>
          <pc:docMk/>
          <pc:sldMk cId="3827198362" sldId="9235"/>
        </pc:sldMkLst>
      </pc:sldChg>
      <pc:sldChg chg="del">
        <pc:chgData name="Rosado, Michelle" userId="bc514764-6d67-456e-8a68-5bc6148b9c30" providerId="ADAL" clId="{D8C0B18A-850A-467A-8C90-D5C91C0BC3A2}" dt="2025-02-13T18:11:45.726" v="28" actId="47"/>
        <pc:sldMkLst>
          <pc:docMk/>
          <pc:sldMk cId="3768953676" sldId="9236"/>
        </pc:sldMkLst>
      </pc:sldChg>
      <pc:sldChg chg="del">
        <pc:chgData name="Rosado, Michelle" userId="bc514764-6d67-456e-8a68-5bc6148b9c30" providerId="ADAL" clId="{D8C0B18A-850A-467A-8C90-D5C91C0BC3A2}" dt="2025-02-13T18:08:42.438" v="1" actId="2696"/>
        <pc:sldMkLst>
          <pc:docMk/>
          <pc:sldMk cId="2392047480" sldId="9536"/>
        </pc:sldMkLst>
      </pc:sldChg>
      <pc:sldChg chg="del">
        <pc:chgData name="Rosado, Michelle" userId="bc514764-6d67-456e-8a68-5bc6148b9c30" providerId="ADAL" clId="{D8C0B18A-850A-467A-8C90-D5C91C0BC3A2}" dt="2025-02-13T18:08:48.495" v="3" actId="2696"/>
        <pc:sldMkLst>
          <pc:docMk/>
          <pc:sldMk cId="680104306" sldId="2145705408"/>
        </pc:sldMkLst>
      </pc:sldChg>
      <pc:sldChg chg="del">
        <pc:chgData name="Rosado, Michelle" userId="bc514764-6d67-456e-8a68-5bc6148b9c30" providerId="ADAL" clId="{D8C0B18A-850A-467A-8C90-D5C91C0BC3A2}" dt="2025-02-13T18:11:46.990" v="30" actId="47"/>
        <pc:sldMkLst>
          <pc:docMk/>
          <pc:sldMk cId="2899549654" sldId="2145705438"/>
        </pc:sldMkLst>
      </pc:sldChg>
      <pc:sldChg chg="del">
        <pc:chgData name="Rosado, Michelle" userId="bc514764-6d67-456e-8a68-5bc6148b9c30" providerId="ADAL" clId="{D8C0B18A-850A-467A-8C90-D5C91C0BC3A2}" dt="2025-02-13T18:11:41.352" v="17" actId="47"/>
        <pc:sldMkLst>
          <pc:docMk/>
          <pc:sldMk cId="1130613520" sldId="2145705469"/>
        </pc:sldMkLst>
      </pc:sldChg>
      <pc:sldChg chg="del">
        <pc:chgData name="Rosado, Michelle" userId="bc514764-6d67-456e-8a68-5bc6148b9c30" providerId="ADAL" clId="{D8C0B18A-850A-467A-8C90-D5C91C0BC3A2}" dt="2025-02-13T18:11:41.659" v="18" actId="47"/>
        <pc:sldMkLst>
          <pc:docMk/>
          <pc:sldMk cId="2992395714" sldId="2145705470"/>
        </pc:sldMkLst>
      </pc:sldChg>
      <pc:sldChg chg="del">
        <pc:chgData name="Rosado, Michelle" userId="bc514764-6d67-456e-8a68-5bc6148b9c30" providerId="ADAL" clId="{D8C0B18A-850A-467A-8C90-D5C91C0BC3A2}" dt="2025-02-13T18:08:37.764" v="0" actId="2696"/>
        <pc:sldMkLst>
          <pc:docMk/>
          <pc:sldMk cId="7101934" sldId="2145705471"/>
        </pc:sldMkLst>
      </pc:sldChg>
      <pc:sldChg chg="del">
        <pc:chgData name="Rosado, Michelle" userId="bc514764-6d67-456e-8a68-5bc6148b9c30" providerId="ADAL" clId="{D8C0B18A-850A-467A-8C90-D5C91C0BC3A2}" dt="2025-02-13T18:08:56.302" v="5" actId="2696"/>
        <pc:sldMkLst>
          <pc:docMk/>
          <pc:sldMk cId="1145161277" sldId="2145705472"/>
        </pc:sldMkLst>
      </pc:sldChg>
      <pc:sldChg chg="del">
        <pc:chgData name="Rosado, Michelle" userId="bc514764-6d67-456e-8a68-5bc6148b9c30" providerId="ADAL" clId="{D8C0B18A-850A-467A-8C90-D5C91C0BC3A2}" dt="2025-02-13T18:08:59.305" v="6" actId="2696"/>
        <pc:sldMkLst>
          <pc:docMk/>
          <pc:sldMk cId="1014187225" sldId="2145705473"/>
        </pc:sldMkLst>
      </pc:sldChg>
      <pc:sldChg chg="del">
        <pc:chgData name="Rosado, Michelle" userId="bc514764-6d67-456e-8a68-5bc6148b9c30" providerId="ADAL" clId="{D8C0B18A-850A-467A-8C90-D5C91C0BC3A2}" dt="2025-02-13T18:08:45.455" v="2" actId="2696"/>
        <pc:sldMkLst>
          <pc:docMk/>
          <pc:sldMk cId="3830365037" sldId="2145705474"/>
        </pc:sldMkLst>
      </pc:sldChg>
      <pc:sldChg chg="del">
        <pc:chgData name="Rosado, Michelle" userId="bc514764-6d67-456e-8a68-5bc6148b9c30" providerId="ADAL" clId="{D8C0B18A-850A-467A-8C90-D5C91C0BC3A2}" dt="2025-02-13T18:09:02.710" v="7" actId="2696"/>
        <pc:sldMkLst>
          <pc:docMk/>
          <pc:sldMk cId="3928220294" sldId="2145705475"/>
        </pc:sldMkLst>
      </pc:sldChg>
      <pc:sldChg chg="del">
        <pc:chgData name="Rosado, Michelle" userId="bc514764-6d67-456e-8a68-5bc6148b9c30" providerId="ADAL" clId="{D8C0B18A-850A-467A-8C90-D5C91C0BC3A2}" dt="2025-02-13T18:11:46.683" v="29" actId="47"/>
        <pc:sldMkLst>
          <pc:docMk/>
          <pc:sldMk cId="2410065385" sldId="2145705476"/>
        </pc:sldMkLst>
      </pc:sldChg>
      <pc:sldChg chg="del">
        <pc:chgData name="Rosado, Michelle" userId="bc514764-6d67-456e-8a68-5bc6148b9c30" providerId="ADAL" clId="{D8C0B18A-850A-467A-8C90-D5C91C0BC3A2}" dt="2025-02-13T18:11:47.273" v="31" actId="47"/>
        <pc:sldMkLst>
          <pc:docMk/>
          <pc:sldMk cId="1324794764" sldId="2145705477"/>
        </pc:sldMkLst>
      </pc:sldChg>
      <pc:sldChg chg="del">
        <pc:chgData name="Rosado, Michelle" userId="bc514764-6d67-456e-8a68-5bc6148b9c30" providerId="ADAL" clId="{D8C0B18A-850A-467A-8C90-D5C91C0BC3A2}" dt="2025-02-13T18:11:47.523" v="32" actId="47"/>
        <pc:sldMkLst>
          <pc:docMk/>
          <pc:sldMk cId="3500315271" sldId="2145705478"/>
        </pc:sldMkLst>
      </pc:sldChg>
      <pc:sldChg chg="del">
        <pc:chgData name="Rosado, Michelle" userId="bc514764-6d67-456e-8a68-5bc6148b9c30" providerId="ADAL" clId="{D8C0B18A-850A-467A-8C90-D5C91C0BC3A2}" dt="2025-02-13T18:11:47.752" v="33" actId="47"/>
        <pc:sldMkLst>
          <pc:docMk/>
          <pc:sldMk cId="1915101455" sldId="2145705479"/>
        </pc:sldMkLst>
      </pc:sldChg>
      <pc:sldChg chg="del">
        <pc:chgData name="Rosado, Michelle" userId="bc514764-6d67-456e-8a68-5bc6148b9c30" providerId="ADAL" clId="{D8C0B18A-850A-467A-8C90-D5C91C0BC3A2}" dt="2025-02-13T18:11:47.999" v="34" actId="47"/>
        <pc:sldMkLst>
          <pc:docMk/>
          <pc:sldMk cId="525413401" sldId="2145705480"/>
        </pc:sldMkLst>
      </pc:sldChg>
      <pc:sldChg chg="del">
        <pc:chgData name="Rosado, Michelle" userId="bc514764-6d67-456e-8a68-5bc6148b9c30" providerId="ADAL" clId="{D8C0B18A-850A-467A-8C90-D5C91C0BC3A2}" dt="2025-02-13T18:11:48.336" v="35" actId="47"/>
        <pc:sldMkLst>
          <pc:docMk/>
          <pc:sldMk cId="3058832402" sldId="2145705481"/>
        </pc:sldMkLst>
      </pc:sldChg>
      <pc:sldChg chg="del">
        <pc:chgData name="Rosado, Michelle" userId="bc514764-6d67-456e-8a68-5bc6148b9c30" providerId="ADAL" clId="{D8C0B18A-850A-467A-8C90-D5C91C0BC3A2}" dt="2025-02-13T18:11:49.208" v="36" actId="47"/>
        <pc:sldMkLst>
          <pc:docMk/>
          <pc:sldMk cId="2090246877" sldId="2145705482"/>
        </pc:sldMkLst>
      </pc:sldChg>
      <pc:sldChg chg="del">
        <pc:chgData name="Rosado, Michelle" userId="bc514764-6d67-456e-8a68-5bc6148b9c30" providerId="ADAL" clId="{D8C0B18A-850A-467A-8C90-D5C91C0BC3A2}" dt="2025-02-13T18:11:37.848" v="10" actId="47"/>
        <pc:sldMkLst>
          <pc:docMk/>
          <pc:sldMk cId="509280583" sldId="2145705498"/>
        </pc:sldMkLst>
      </pc:sldChg>
      <pc:sldChg chg="del">
        <pc:chgData name="Rosado, Michelle" userId="bc514764-6d67-456e-8a68-5bc6148b9c30" providerId="ADAL" clId="{D8C0B18A-850A-467A-8C90-D5C91C0BC3A2}" dt="2025-02-13T18:11:41.938" v="19" actId="47"/>
        <pc:sldMkLst>
          <pc:docMk/>
          <pc:sldMk cId="3663464948" sldId="2145705499"/>
        </pc:sldMkLst>
      </pc:sldChg>
      <pc:sldChg chg="del">
        <pc:chgData name="Rosado, Michelle" userId="bc514764-6d67-456e-8a68-5bc6148b9c30" providerId="ADAL" clId="{D8C0B18A-850A-467A-8C90-D5C91C0BC3A2}" dt="2025-02-13T18:11:42.360" v="20" actId="47"/>
        <pc:sldMkLst>
          <pc:docMk/>
          <pc:sldMk cId="1164011769" sldId="2145705500"/>
        </pc:sldMkLst>
      </pc:sldChg>
      <pc:sldChg chg="del">
        <pc:chgData name="Rosado, Michelle" userId="bc514764-6d67-456e-8a68-5bc6148b9c30" providerId="ADAL" clId="{D8C0B18A-850A-467A-8C90-D5C91C0BC3A2}" dt="2025-02-13T18:11:42.739" v="21" actId="47"/>
        <pc:sldMkLst>
          <pc:docMk/>
          <pc:sldMk cId="3881140863" sldId="2145705501"/>
        </pc:sldMkLst>
      </pc:sldChg>
      <pc:sldChg chg="del">
        <pc:chgData name="Rosado, Michelle" userId="bc514764-6d67-456e-8a68-5bc6148b9c30" providerId="ADAL" clId="{D8C0B18A-850A-467A-8C90-D5C91C0BC3A2}" dt="2025-02-13T18:11:43.108" v="22" actId="47"/>
        <pc:sldMkLst>
          <pc:docMk/>
          <pc:sldMk cId="1306097306" sldId="2145705502"/>
        </pc:sldMkLst>
      </pc:sldChg>
      <pc:sldChg chg="del">
        <pc:chgData name="Rosado, Michelle" userId="bc514764-6d67-456e-8a68-5bc6148b9c30" providerId="ADAL" clId="{D8C0B18A-850A-467A-8C90-D5C91C0BC3A2}" dt="2025-02-13T18:11:43.525" v="23" actId="47"/>
        <pc:sldMkLst>
          <pc:docMk/>
          <pc:sldMk cId="524027257" sldId="2145705503"/>
        </pc:sldMkLst>
      </pc:sldChg>
      <pc:sldChg chg="del">
        <pc:chgData name="Rosado, Michelle" userId="bc514764-6d67-456e-8a68-5bc6148b9c30" providerId="ADAL" clId="{D8C0B18A-850A-467A-8C90-D5C91C0BC3A2}" dt="2025-02-13T18:11:44.036" v="24" actId="47"/>
        <pc:sldMkLst>
          <pc:docMk/>
          <pc:sldMk cId="1648242124" sldId="21457055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9FA7-6AB2-4C28-9672-A8D8A2AE06B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F0D8-B92E-4617-B750-42C66D62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7480" y="340639"/>
            <a:ext cx="11517138" cy="5818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329">
              <a:solidFill>
                <a:schemeClr val="tx1"/>
              </a:solidFill>
            </a:endParaRPr>
          </a:p>
        </p:txBody>
      </p:sp>
      <p:sp>
        <p:nvSpPr>
          <p:cNvPr id="65" name="Picture Placeholder 64"/>
          <p:cNvSpPr>
            <a:spLocks noGrp="1"/>
          </p:cNvSpPr>
          <p:nvPr>
            <p:ph type="pic" sz="quarter" idx="12" hasCustomPrompt="1"/>
          </p:nvPr>
        </p:nvSpPr>
        <p:spPr>
          <a:xfrm>
            <a:off x="6067348" y="340639"/>
            <a:ext cx="5807271" cy="5818125"/>
          </a:xfrm>
          <a:custGeom>
            <a:avLst/>
            <a:gdLst>
              <a:gd name="connsiteX0" fmla="*/ 2401251 w 6108176"/>
              <a:gd name="connsiteY0" fmla="*/ 0 h 6119507"/>
              <a:gd name="connsiteX1" fmla="*/ 3884955 w 6108176"/>
              <a:gd name="connsiteY1" fmla="*/ 0 h 6119507"/>
              <a:gd name="connsiteX2" fmla="*/ 4077766 w 6108176"/>
              <a:gd name="connsiteY2" fmla="*/ 49577 h 6119507"/>
              <a:gd name="connsiteX3" fmla="*/ 6031698 w 6108176"/>
              <a:gd name="connsiteY3" fmla="*/ 1810336 h 6119507"/>
              <a:gd name="connsiteX4" fmla="*/ 6108176 w 6108176"/>
              <a:gd name="connsiteY4" fmla="*/ 2009700 h 6119507"/>
              <a:gd name="connsiteX5" fmla="*/ 6108176 w 6108176"/>
              <a:gd name="connsiteY5" fmla="*/ 4093047 h 6119507"/>
              <a:gd name="connsiteX6" fmla="*/ 6031698 w 6108176"/>
              <a:gd name="connsiteY6" fmla="*/ 4292410 h 6119507"/>
              <a:gd name="connsiteX7" fmla="*/ 4077766 w 6108176"/>
              <a:gd name="connsiteY7" fmla="*/ 6053169 h 6119507"/>
              <a:gd name="connsiteX8" fmla="*/ 3819769 w 6108176"/>
              <a:gd name="connsiteY8" fmla="*/ 6119507 h 6119507"/>
              <a:gd name="connsiteX9" fmla="*/ 2466437 w 6108176"/>
              <a:gd name="connsiteY9" fmla="*/ 6119507 h 6119507"/>
              <a:gd name="connsiteX10" fmla="*/ 2208440 w 6108176"/>
              <a:gd name="connsiteY10" fmla="*/ 6053169 h 6119507"/>
              <a:gd name="connsiteX11" fmla="*/ 0 w 6108176"/>
              <a:gd name="connsiteY11" fmla="*/ 3051373 h 6119507"/>
              <a:gd name="connsiteX12" fmla="*/ 2208440 w 6108176"/>
              <a:gd name="connsiteY12" fmla="*/ 49577 h 61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8176" h="6119507">
                <a:moveTo>
                  <a:pt x="2401251" y="0"/>
                </a:moveTo>
                <a:lnTo>
                  <a:pt x="3884955" y="0"/>
                </a:lnTo>
                <a:lnTo>
                  <a:pt x="4077766" y="49577"/>
                </a:lnTo>
                <a:cubicBezTo>
                  <a:pt x="4957393" y="323170"/>
                  <a:pt x="5671366" y="972752"/>
                  <a:pt x="6031698" y="1810336"/>
                </a:cubicBezTo>
                <a:lnTo>
                  <a:pt x="6108176" y="2009700"/>
                </a:lnTo>
                <a:lnTo>
                  <a:pt x="6108176" y="4093047"/>
                </a:lnTo>
                <a:lnTo>
                  <a:pt x="6031698" y="4292410"/>
                </a:lnTo>
                <a:cubicBezTo>
                  <a:pt x="5671366" y="5129995"/>
                  <a:pt x="4957393" y="5779577"/>
                  <a:pt x="4077766" y="6053169"/>
                </a:cubicBezTo>
                <a:lnTo>
                  <a:pt x="3819769" y="6119507"/>
                </a:lnTo>
                <a:lnTo>
                  <a:pt x="2466437" y="6119507"/>
                </a:lnTo>
                <a:lnTo>
                  <a:pt x="2208440" y="6053169"/>
                </a:lnTo>
                <a:cubicBezTo>
                  <a:pt x="928982" y="5655216"/>
                  <a:pt x="0" y="4461782"/>
                  <a:pt x="0" y="3051373"/>
                </a:cubicBezTo>
                <a:cubicBezTo>
                  <a:pt x="0" y="1640964"/>
                  <a:pt x="928982" y="447530"/>
                  <a:pt x="2208440" y="4957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marR="0" indent="0" algn="ctr" defTabSz="931433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3"/>
              </a:buClr>
              <a:buSzPts val="2400"/>
              <a:buFont typeface="Verdana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257727" marR="0" lvl="0" indent="-257727" algn="l" defTabSz="931433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/>
            </a:pPr>
            <a:r>
              <a:rPr lang="en-US"/>
              <a:t>Insert Brand Approved Picture for Cover</a:t>
            </a:r>
            <a:br>
              <a:rPr lang="en-US"/>
            </a:br>
            <a:r>
              <a:rPr lang="en-US"/>
              <a:t>(Square Pictures only)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59" y="1536675"/>
            <a:ext cx="4828269" cy="589709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4367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360" y="5064161"/>
            <a:ext cx="4828269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99" b="1">
                <a:solidFill>
                  <a:schemeClr val="accent2"/>
                </a:solidFill>
                <a:latin typeface="+mj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357481" y="6304778"/>
            <a:ext cx="3932368" cy="274320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519">
                <a:solidFill>
                  <a:schemeClr val="tx1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8F686-2832-DE45-B4EA-A9B076CC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59" y="955314"/>
            <a:ext cx="1762376" cy="3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762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Number"/>
          <p:cNvSpPr/>
          <p:nvPr/>
        </p:nvSpPr>
        <p:spPr>
          <a:xfrm>
            <a:off x="6804588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56461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6915440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6461" y="1740546"/>
            <a:ext cx="6915440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644876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56461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3C1F1F5-75F1-A7B7-3193-3FDA9CFB5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2924" y="408560"/>
            <a:ext cx="11286153" cy="6100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9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Insert Full Background Photo Photo To Highlight a Key Message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2924" y="432879"/>
            <a:ext cx="11286153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0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72305" y="175390"/>
            <a:ext cx="11847391" cy="6507219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3038" b="0">
                <a:solidFill>
                  <a:schemeClr val="tx2"/>
                </a:solidFill>
              </a:defRPr>
            </a:lvl1pPr>
          </a:lstStyle>
          <a:p>
            <a:r>
              <a:rPr lang="en-US"/>
              <a:t>This is a sample quote to support your slides</a:t>
            </a:r>
            <a:br>
              <a:rPr lang="en-US"/>
            </a:br>
            <a:r>
              <a:rPr lang="en-US"/>
              <a:t>(Use Format Background to Change Picture:</a:t>
            </a:r>
            <a:br>
              <a:rPr lang="en-US"/>
            </a:br>
            <a:r>
              <a:rPr lang="en-US"/>
              <a:t>Copy image you like. Right Click Format Background. Change Picture Source to Clipboard)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0"/>
            <a:ext cx="12192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9">
                <a:solidFill>
                  <a:schemeClr val="tx2"/>
                </a:solidFill>
              </a:defRPr>
            </a:lvl1pPr>
            <a:lvl2pPr marL="434066" indent="0" algn="ctr">
              <a:buNone/>
              <a:defRPr sz="1899"/>
            </a:lvl2pPr>
            <a:lvl3pPr marL="868131" indent="0" algn="ctr">
              <a:buNone/>
              <a:defRPr sz="1709"/>
            </a:lvl3pPr>
            <a:lvl4pPr marL="1302197" indent="0" algn="ctr">
              <a:buNone/>
              <a:defRPr sz="1519"/>
            </a:lvl4pPr>
            <a:lvl5pPr marL="1736263" indent="0" algn="ctr">
              <a:buNone/>
              <a:defRPr sz="1519"/>
            </a:lvl5pPr>
            <a:lvl6pPr marL="2170328" indent="0" algn="ctr">
              <a:buNone/>
              <a:defRPr sz="1519"/>
            </a:lvl6pPr>
            <a:lvl7pPr marL="2604394" indent="0" algn="ctr">
              <a:buNone/>
              <a:defRPr sz="1519"/>
            </a:lvl7pPr>
            <a:lvl8pPr marL="3038460" indent="0" algn="ctr">
              <a:buNone/>
              <a:defRPr sz="1519"/>
            </a:lvl8pPr>
            <a:lvl9pPr marL="3472525" indent="0" algn="ctr">
              <a:buNone/>
              <a:defRPr sz="1519"/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80" tIns="34180" rIns="34180" bIns="34180" numCol="1" spcCol="0" rtlCol="0" fromWordArt="0" anchor="ctr" anchorCtr="0" forceAA="0" compatLnSpc="1">
            <a:no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15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34537"/>
            <a:ext cx="12192000" cy="3588923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4367" b="0">
                <a:solidFill>
                  <a:schemeClr val="tx2"/>
                </a:solidFill>
              </a:defRPr>
            </a:lvl1pPr>
          </a:lstStyle>
          <a:p>
            <a:r>
              <a:rPr lang="en-US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489823" y="1925777"/>
            <a:ext cx="1475292" cy="1150358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9226823" y="2048551"/>
            <a:ext cx="1475292" cy="1150358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0"/>
            <a:ext cx="12192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9">
                <a:solidFill>
                  <a:schemeClr val="tx2"/>
                </a:solidFill>
              </a:defRPr>
            </a:lvl1pPr>
            <a:lvl2pPr marL="434066" indent="0" algn="ctr">
              <a:buNone/>
              <a:defRPr sz="1899"/>
            </a:lvl2pPr>
            <a:lvl3pPr marL="868131" indent="0" algn="ctr">
              <a:buNone/>
              <a:defRPr sz="1709"/>
            </a:lvl3pPr>
            <a:lvl4pPr marL="1302197" indent="0" algn="ctr">
              <a:buNone/>
              <a:defRPr sz="1519"/>
            </a:lvl4pPr>
            <a:lvl5pPr marL="1736263" indent="0" algn="ctr">
              <a:buNone/>
              <a:defRPr sz="1519"/>
            </a:lvl5pPr>
            <a:lvl6pPr marL="2170328" indent="0" algn="ctr">
              <a:buNone/>
              <a:defRPr sz="1519"/>
            </a:lvl6pPr>
            <a:lvl7pPr marL="2604394" indent="0" algn="ctr">
              <a:buNone/>
              <a:defRPr sz="1519"/>
            </a:lvl7pPr>
            <a:lvl8pPr marL="3038460" indent="0" algn="ctr">
              <a:buNone/>
              <a:defRPr sz="1519"/>
            </a:lvl8pPr>
            <a:lvl9pPr marL="3472525" indent="0" algn="ctr">
              <a:buNone/>
              <a:defRPr sz="1519"/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80" tIns="34180" rIns="34180" bIns="34180" numCol="1" spcCol="0" rtlCol="0" fromWordArt="0" anchor="ctr" anchorCtr="0" forceAA="0" compatLnSpc="1">
            <a:no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24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9258" y="2952883"/>
            <a:ext cx="4556067" cy="589709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5696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76AC6F2-75B3-B499-BB91-99C1D648D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812" y="5914335"/>
            <a:ext cx="1762376" cy="3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0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5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0032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77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011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38" tIns="34138" rIns="34138" bIns="34138" rtlCol="0" anchor="ctr"/>
          <a:lstStyle/>
          <a:p>
            <a:pPr algn="ctr"/>
            <a:endParaRPr lang="en-US" sz="1897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11368228" y="6363472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8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8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102" y="538397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20099" y="432883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10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CCD2-63E7-4D1B-9EF3-423A3AEE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02F6-56E8-4D70-95C0-2B9F00371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5E1FD-3750-4FCE-A640-8C2CD0FA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192F-4C97-4772-A1AE-71B8AE7957E9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A73AB-9079-44C0-BB00-0F9320C5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8420-F3DF-4E2E-A587-6588ABB3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265-E6C5-4054-A527-8AFDC187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7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45978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215" y="1740546"/>
            <a:ext cx="11459786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461" y="1078726"/>
            <a:ext cx="6511242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709" b="1">
                <a:solidFill>
                  <a:schemeClr val="accent3"/>
                </a:solidFill>
                <a:latin typeface="+mn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391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BE5AA-3211-42BB-85D1-8231E98B6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215" y="1085222"/>
            <a:ext cx="11215313" cy="5105066"/>
          </a:xfrm>
        </p:spPr>
        <p:txBody>
          <a:bodyPr/>
          <a:lstStyle>
            <a:lvl1pPr>
              <a:buClr>
                <a:schemeClr val="accent3"/>
              </a:buClr>
              <a:buSzPct val="100000"/>
              <a:defRPr>
                <a:latin typeface="+mj-lt"/>
              </a:defRPr>
            </a:lvl1pPr>
            <a:lvl2pPr marL="652606" indent="-224569"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defRPr>
                <a:latin typeface="+mj-lt"/>
              </a:defRPr>
            </a:lvl2pPr>
            <a:lvl3pPr marL="999256" indent="-272799">
              <a:buClr>
                <a:schemeClr val="accent3"/>
              </a:buClr>
              <a:buSzPct val="100000"/>
              <a:buFont typeface="Lucida Sans Unicode" panose="020B0602030504020204" pitchFamily="34" charset="0"/>
              <a:buChar char="-"/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595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7480" y="340639"/>
            <a:ext cx="11517138" cy="5818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329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59" y="1536675"/>
            <a:ext cx="4828269" cy="589709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4367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360" y="5064161"/>
            <a:ext cx="4828269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99" b="1">
                <a:solidFill>
                  <a:schemeClr val="accent2"/>
                </a:solidFill>
                <a:latin typeface="+mj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357481" y="6304778"/>
            <a:ext cx="3932368" cy="274320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519">
                <a:solidFill>
                  <a:schemeClr val="tx1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8F686-2832-DE45-B4EA-A9B076CC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59" y="955314"/>
            <a:ext cx="1762376" cy="3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1259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0485" y="589036"/>
            <a:ext cx="10401515" cy="626896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>
            <a:norm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330" y="877834"/>
            <a:ext cx="8241507" cy="156289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5127" b="1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53330" y="5785200"/>
            <a:ext cx="6448450" cy="6687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658" b="0">
                <a:solidFill>
                  <a:schemeClr val="accent3"/>
                </a:solidFill>
                <a:latin typeface="+mn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0215964" y="6152322"/>
            <a:ext cx="1452402" cy="301677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329">
                <a:solidFill>
                  <a:schemeClr val="accent3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42356" y="6152322"/>
            <a:ext cx="1452402" cy="301677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329">
                <a:solidFill>
                  <a:schemeClr val="tx2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Add presenter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DBCC9-73F4-6701-4FBF-0BCBCB003B47}"/>
              </a:ext>
            </a:extLst>
          </p:cNvPr>
          <p:cNvSpPr/>
          <p:nvPr userDrawn="1"/>
        </p:nvSpPr>
        <p:spPr>
          <a:xfrm>
            <a:off x="0" y="0"/>
            <a:ext cx="1790485" cy="589035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>
            <a:norm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43B53F3-D807-ECD2-4AAA-535386B91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9" y="150493"/>
            <a:ext cx="1418868" cy="2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460" y="1167549"/>
            <a:ext cx="11479080" cy="3303566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9"/>
          </a:p>
        </p:txBody>
      </p:sp>
      <p:sp>
        <p:nvSpPr>
          <p:cNvPr id="3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72975" y="6252279"/>
            <a:ext cx="11462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356461" y="432879"/>
            <a:ext cx="1147907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068BDE-F267-C96C-7F0D-E0BE06641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17661" y="6252279"/>
            <a:ext cx="971787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661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117661" y="538394"/>
            <a:ext cx="9717878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2117661" y="440320"/>
            <a:ext cx="971787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17661" y="1740546"/>
            <a:ext cx="9717878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0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099" y="538394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4920099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20099" y="1740546"/>
            <a:ext cx="6722515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10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099" y="538394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4920099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20099" y="1740546"/>
            <a:ext cx="6722515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48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44876" y="0"/>
            <a:ext cx="4547125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6804588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461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6915440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6461" y="1740546"/>
            <a:ext cx="6915440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461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3B6FDC9-14F3-60BC-D10F-3EB87066B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479079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356461" y="1213751"/>
            <a:ext cx="11479079" cy="44001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n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56461" y="432879"/>
            <a:ext cx="1147907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2975" y="6252279"/>
            <a:ext cx="11462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9E501C-0416-BC84-565C-4DA5B1345B6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custDataLst>
      <p:tags r:id="rId22"/>
    </p:custDataLst>
    <p:extLst>
      <p:ext uri="{BB962C8B-B14F-4D97-AF65-F5344CB8AC3E}">
        <p14:creationId xmlns:p14="http://schemas.microsoft.com/office/powerpoint/2010/main" val="293267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l" defTabSz="981334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accent3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3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3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3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atsuite.collegeboard.org/digital/digital-practice-preparation/practice-tests/linea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questionbank.collegeboard.org/" TargetMode="External"/><Relationship Id="rId2" Type="http://schemas.openxmlformats.org/officeDocument/2006/relationships/hyperlink" Target="https://mypractice.collegeboard.org/login?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ypractice.collegeboard.org/login?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CBC76-4826-BB39-D47B-69371813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08C3-96DA-5B02-1828-71650B9D4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330" y="877834"/>
            <a:ext cx="8610924" cy="1562892"/>
          </a:xfrm>
        </p:spPr>
        <p:txBody>
          <a:bodyPr/>
          <a:lstStyle/>
          <a:p>
            <a:r>
              <a:rPr lang="en-US" dirty="0"/>
              <a:t>The Digital Readiness 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EB007-65ED-0E01-1BD7-263ED124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4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6CE0F-5833-AA73-8B35-F67FF8879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A54B-F876-B4EB-9DA1-289C2241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398C4E7-9F76-4E0F-B4FA-36E862788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8. </a:t>
            </a:r>
            <a:r>
              <a:rPr lang="en-US" err="1">
                <a:solidFill>
                  <a:schemeClr val="accent3"/>
                </a:solidFill>
              </a:rPr>
              <a:t>BigFuture</a:t>
            </a:r>
            <a:r>
              <a:rPr lang="en-US">
                <a:solidFill>
                  <a:schemeClr val="accent3"/>
                </a:solidFill>
              </a:rPr>
              <a:t> School Participation (Opt-In Opportunity)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124DA-DAD7-9D81-BD7D-7718BDBC7606}"/>
              </a:ext>
            </a:extLst>
          </p:cNvPr>
          <p:cNvSpPr txBox="1"/>
          <p:nvPr/>
        </p:nvSpPr>
        <p:spPr>
          <a:xfrm>
            <a:off x="368854" y="2234296"/>
            <a:ext cx="2841278" cy="934478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en-US" b="1"/>
              <a:t>NOTE: </a:t>
            </a:r>
          </a:p>
          <a:p>
            <a:r>
              <a:rPr lang="en-US"/>
              <a:t>Students taking PSAT 8/9 will not see this screen</a:t>
            </a:r>
            <a:r>
              <a:rPr lang="en-US" sz="2000"/>
              <a:t>.</a:t>
            </a:r>
          </a:p>
        </p:txBody>
      </p:sp>
      <p:grpSp>
        <p:nvGrpSpPr>
          <p:cNvPr id="5" name="Group 4" descr="screenshots for Bluebook opting into or skipping opting into BigFuture School">
            <a:extLst>
              <a:ext uri="{FF2B5EF4-FFF2-40B4-BE49-F238E27FC236}">
                <a16:creationId xmlns:a16="http://schemas.microsoft.com/office/drawing/2014/main" id="{E9CAA74D-B915-BA85-C0D6-4957F7146F2E}"/>
              </a:ext>
            </a:extLst>
          </p:cNvPr>
          <p:cNvGrpSpPr/>
          <p:nvPr/>
        </p:nvGrpSpPr>
        <p:grpSpPr>
          <a:xfrm>
            <a:off x="3308576" y="1524565"/>
            <a:ext cx="8507671" cy="4631457"/>
            <a:chOff x="3377769" y="1242462"/>
            <a:chExt cx="8507671" cy="463145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EF6E917-0CC1-478C-DE1A-A4D89B9ED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559" y="2982213"/>
              <a:ext cx="3977881" cy="289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D65DB68-5907-7674-BB4C-3655DC69D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69" y="1242462"/>
              <a:ext cx="4492174" cy="316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Bent-Up 7">
              <a:extLst>
                <a:ext uri="{FF2B5EF4-FFF2-40B4-BE49-F238E27FC236}">
                  <a16:creationId xmlns:a16="http://schemas.microsoft.com/office/drawing/2014/main" id="{13FE1D49-E5EB-E82D-82FB-5B664E0311A4}"/>
                </a:ext>
              </a:extLst>
            </p:cNvPr>
            <p:cNvSpPr/>
            <p:nvPr/>
          </p:nvSpPr>
          <p:spPr>
            <a:xfrm rot="5400000">
              <a:off x="5744749" y="2845711"/>
              <a:ext cx="1332444" cy="2993174"/>
            </a:xfrm>
            <a:prstGeom prst="bentUpArrow">
              <a:avLst>
                <a:gd name="adj1" fmla="val 14873"/>
                <a:gd name="adj2" fmla="val 17089"/>
                <a:gd name="adj3" fmla="val 25000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47500" lnSpcReduction="20000"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A15F9D-EEA5-1EE6-6BC8-54491958F96B}"/>
              </a:ext>
            </a:extLst>
          </p:cNvPr>
          <p:cNvSpPr txBox="1"/>
          <p:nvPr/>
        </p:nvSpPr>
        <p:spPr>
          <a:xfrm>
            <a:off x="4738358" y="5357785"/>
            <a:ext cx="3360110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en-US"/>
              <a:t>Students who click “skip this step” will not see this screen.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58512-A985-ECC9-11FB-AB9A5B88E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FFF72-EA8B-9171-8C5F-AC12D369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99FA-4B43-78F9-7558-E22DE99A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2F97D5E-93E1-5408-9C91-3DAC8A446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9. Connections Opt-In- THIS IS OPTIONAL FOR STUDENTS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08FB3-FA92-E539-C10B-D2C3A09D5BF5}"/>
              </a:ext>
            </a:extLst>
          </p:cNvPr>
          <p:cNvSpPr txBox="1"/>
          <p:nvPr/>
        </p:nvSpPr>
        <p:spPr>
          <a:xfrm>
            <a:off x="317549" y="1969899"/>
            <a:ext cx="2752486" cy="90370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en-US" b="1"/>
              <a:t>NOTE: </a:t>
            </a:r>
          </a:p>
          <a:p>
            <a:r>
              <a:rPr lang="en-US"/>
              <a:t>Students taking PSAT 8/9 will not see this screen.</a:t>
            </a:r>
          </a:p>
        </p:txBody>
      </p:sp>
      <p:pic>
        <p:nvPicPr>
          <p:cNvPr id="3" name="Picture 2" descr="screenshot in Bluebook for opting into or skipping opting into Connections">
            <a:extLst>
              <a:ext uri="{FF2B5EF4-FFF2-40B4-BE49-F238E27FC236}">
                <a16:creationId xmlns:a16="http://schemas.microsoft.com/office/drawing/2014/main" id="{514B5A6F-249F-E90F-9ED0-89466BC0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8947" y="1476267"/>
            <a:ext cx="6180968" cy="45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BC611-8631-1D35-3CAA-D78A58518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2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00532-607E-3928-246D-FEA4AC11B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E87B-EA5E-3A4C-F4F2-7D9BE1B1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CACD53-8553-FDAE-3379-8F2F7CB70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10. SAT Free Score Sends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2115E-F605-5598-F416-DED7F84B9ECE}"/>
              </a:ext>
            </a:extLst>
          </p:cNvPr>
          <p:cNvSpPr txBox="1"/>
          <p:nvPr/>
        </p:nvSpPr>
        <p:spPr>
          <a:xfrm>
            <a:off x="375754" y="1914551"/>
            <a:ext cx="4419982" cy="102681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Students taking PSAT 8/9 and PSAT 10 will not see this screen.</a:t>
            </a:r>
          </a:p>
          <a:p>
            <a:endParaRPr lang="en-US" sz="800" dirty="0"/>
          </a:p>
          <a:p>
            <a:r>
              <a:rPr lang="en-US" dirty="0"/>
              <a:t>Students can request up to 4 free sends.</a:t>
            </a:r>
          </a:p>
        </p:txBody>
      </p:sp>
      <p:pic>
        <p:nvPicPr>
          <p:cNvPr id="6" name="Picture 2" descr="screenshot in Bluebook for selecting free score sends">
            <a:extLst>
              <a:ext uri="{FF2B5EF4-FFF2-40B4-BE49-F238E27FC236}">
                <a16:creationId xmlns:a16="http://schemas.microsoft.com/office/drawing/2014/main" id="{9CADDB8F-8700-67F6-C852-CE18F773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6" y="2939211"/>
            <a:ext cx="4461135" cy="32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reenshot in Bluebook for warning if didn't select free score sends">
            <a:extLst>
              <a:ext uri="{FF2B5EF4-FFF2-40B4-BE49-F238E27FC236}">
                <a16:creationId xmlns:a16="http://schemas.microsoft.com/office/drawing/2014/main" id="{6E7ED019-DA76-A81B-3783-7A0AF3E79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17786" r="9617" b="21837"/>
          <a:stretch/>
        </p:blipFill>
        <p:spPr bwMode="auto">
          <a:xfrm>
            <a:off x="4063174" y="3809017"/>
            <a:ext cx="3085895" cy="13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DBC5312-31CC-1CC7-F2E8-161ABAE717D8}"/>
              </a:ext>
            </a:extLst>
          </p:cNvPr>
          <p:cNvSpPr txBox="1">
            <a:spLocks/>
          </p:cNvSpPr>
          <p:nvPr/>
        </p:nvSpPr>
        <p:spPr>
          <a:xfrm>
            <a:off x="3908285" y="4847442"/>
            <a:ext cx="3468526" cy="688556"/>
          </a:xfrm>
          <a:prstGeom prst="rect">
            <a:avLst/>
          </a:prstGeom>
        </p:spPr>
        <p:txBody>
          <a:bodyPr>
            <a:normAutofit/>
          </a:bodyPr>
          <a:lstStyle>
            <a:lvl1pPr marL="257727" marR="0" indent="-257727" algn="l" defTabSz="931433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1709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45596" marR="0" indent="-113038" algn="l" defTabSz="931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519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9256" marR="0" indent="-272799" algn="l" defTabSz="931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519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329" marR="0" indent="-199670" algn="l" defTabSz="9316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6277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79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62116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7956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3795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9634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Verdana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Students will be prompted to </a:t>
            </a:r>
            <a:r>
              <a:rPr lang="en-US" sz="1800" dirty="0"/>
              <a:t>confirm if they skip this service.</a:t>
            </a:r>
          </a:p>
          <a:p>
            <a:pPr marL="0" indent="0" algn="ctr">
              <a:buFont typeface="Verdana" pitchFamily="34" charset="0"/>
              <a:buNone/>
            </a:pPr>
            <a:endParaRPr lang="en-US" dirty="0"/>
          </a:p>
          <a:p>
            <a:pPr marL="0" indent="0" algn="ctr">
              <a:buFont typeface="Verdana" pitchFamily="34" charset="0"/>
              <a:buNone/>
            </a:pP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029EF63-ED1E-1F9C-7710-A35B89EFA4FB}"/>
              </a:ext>
            </a:extLst>
          </p:cNvPr>
          <p:cNvSpPr txBox="1">
            <a:spLocks/>
          </p:cNvSpPr>
          <p:nvPr/>
        </p:nvSpPr>
        <p:spPr>
          <a:xfrm>
            <a:off x="5191498" y="1419138"/>
            <a:ext cx="2572422" cy="19223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727" marR="0" indent="-257727" algn="l" defTabSz="931433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1709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45596" marR="0" indent="-113038" algn="l" defTabSz="931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519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9256" marR="0" indent="-272799" algn="l" defTabSz="931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519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329" marR="0" indent="-199670" algn="l" defTabSz="9316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6277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79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62116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7956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3795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9634" indent="-232920" algn="l" defTabSz="9316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Students can change whether and where their scores are sent </a:t>
            </a:r>
            <a:r>
              <a:rPr lang="en-US" sz="1800" b="1" dirty="0"/>
              <a:t>up to 3 days after testing by using their sign-in ticket </a:t>
            </a:r>
            <a:r>
              <a:rPr lang="en-US" sz="1800" dirty="0"/>
              <a:t>credentials to log back into Bluebook.</a:t>
            </a:r>
          </a:p>
        </p:txBody>
      </p:sp>
      <p:pic>
        <p:nvPicPr>
          <p:cNvPr id="14" name="Graphic 3" descr="screenshot in Bluebook for selecting free score sends after testing">
            <a:extLst>
              <a:ext uri="{FF2B5EF4-FFF2-40B4-BE49-F238E27FC236}">
                <a16:creationId xmlns:a16="http://schemas.microsoft.com/office/drawing/2014/main" id="{673B42EB-D8ED-C077-7279-C5EFB845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75" y="1457350"/>
            <a:ext cx="4032872" cy="4588946"/>
          </a:xfrm>
          <a:prstGeom prst="rect">
            <a:avLst/>
          </a:prstGeom>
          <a:noFill/>
          <a:ln w="317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3">
            <a:extLst>
              <a:ext uri="{FF2B5EF4-FFF2-40B4-BE49-F238E27FC236}">
                <a16:creationId xmlns:a16="http://schemas.microsoft.com/office/drawing/2014/main" id="{E82F0F77-EFEF-76BF-6858-96FC45276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29292" r="54671" b="67830"/>
          <a:stretch/>
        </p:blipFill>
        <p:spPr bwMode="auto">
          <a:xfrm>
            <a:off x="8881140" y="2756937"/>
            <a:ext cx="830967" cy="21874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1821DD-00C1-916A-F601-C9F4299B5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7538936" y="2480553"/>
            <a:ext cx="1352141" cy="376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B3CB781-A340-D2C9-AA5E-CDDD33EA9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1077" y="2640927"/>
            <a:ext cx="830757" cy="4330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80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11A72-0F0F-7B85-05CF-BEC7898C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A2E8-8288-6AF7-E597-7F4B4CE5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4B82E4E-7355-E431-B41F-D650E62E3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11. Review Test Day Checklist</a:t>
            </a:r>
            <a:endParaRPr lang="en-US" dirty="0"/>
          </a:p>
        </p:txBody>
      </p:sp>
      <p:pic>
        <p:nvPicPr>
          <p:cNvPr id="3" name="Picture 2" descr="screen shot of test day checklist in Bluebook">
            <a:extLst>
              <a:ext uri="{FF2B5EF4-FFF2-40B4-BE49-F238E27FC236}">
                <a16:creationId xmlns:a16="http://schemas.microsoft.com/office/drawing/2014/main" id="{3A09B94A-8BAF-2470-0DE3-D27ECC3A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4235" y="1762477"/>
            <a:ext cx="6124237" cy="41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B29D5-327D-2556-B652-82C41F7A0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0B3D1-9001-5C80-80CD-281BD10C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F9AA-9910-61CA-3B2F-61324AEE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0ABDE0-EEA7-7E16-E6C2-BC1527259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Exam Set-Up Complete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01506-0ABE-38A4-C1DD-C81EF70B92D7}"/>
              </a:ext>
            </a:extLst>
          </p:cNvPr>
          <p:cNvSpPr txBox="1"/>
          <p:nvPr/>
        </p:nvSpPr>
        <p:spPr>
          <a:xfrm>
            <a:off x="317548" y="1969899"/>
            <a:ext cx="2989855" cy="339669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en-US" b="1"/>
              <a:t>Recommended: </a:t>
            </a:r>
          </a:p>
          <a:p>
            <a:endParaRPr lang="en-US"/>
          </a:p>
          <a:p>
            <a:r>
              <a:rPr lang="en-US"/>
              <a:t>Take 20 minutes after exam set-up is complete to enable students to use the Test Preview provided in </a:t>
            </a:r>
            <a:r>
              <a:rPr lang="en-US" err="1"/>
              <a:t>Bluebook</a:t>
            </a:r>
            <a:r>
              <a:rPr lang="en-US" baseline="30000" err="1"/>
              <a:t>TM</a:t>
            </a:r>
            <a:r>
              <a:rPr lang="en-US" baseline="30000"/>
              <a:t> </a:t>
            </a:r>
            <a:r>
              <a:rPr lang="en-US"/>
              <a:t>with your support and/or guidance.</a:t>
            </a:r>
          </a:p>
          <a:p>
            <a:endParaRPr lang="en-US"/>
          </a:p>
          <a:p>
            <a:r>
              <a:rPr lang="en-US"/>
              <a:t>Be certain to point out the full-length practice tests that are available.</a:t>
            </a:r>
          </a:p>
        </p:txBody>
      </p:sp>
      <p:pic>
        <p:nvPicPr>
          <p:cNvPr id="3" name="Picture 2" descr="screenshot in Bluebook for having completed exam setup">
            <a:extLst>
              <a:ext uri="{FF2B5EF4-FFF2-40B4-BE49-F238E27FC236}">
                <a16:creationId xmlns:a16="http://schemas.microsoft.com/office/drawing/2014/main" id="{54ED63E2-D4BE-BAE4-C4BE-AE9DE8E4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8988" y="1762477"/>
            <a:ext cx="4674731" cy="41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565EA-6BFA-65CE-691B-4CBBFBA50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227D-EA9D-388D-125A-AACA9891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</a:t>
            </a:r>
            <a:r>
              <a:rPr lang="en-US" dirty="0" err="1"/>
              <a:t>Bluebook</a:t>
            </a:r>
            <a:r>
              <a:rPr lang="en-US" baseline="30000" dirty="0" err="1"/>
              <a:t>TM</a:t>
            </a:r>
            <a:r>
              <a:rPr lang="en-US" dirty="0"/>
              <a:t> Practice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3886C-A1DB-1B52-75DF-7F010D8FC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551" y="1368896"/>
            <a:ext cx="11606897" cy="4408714"/>
          </a:xfrm>
        </p:spPr>
        <p:txBody>
          <a:bodyPr/>
          <a:lstStyle/>
          <a:p>
            <a:r>
              <a:rPr lang="en-US" dirty="0"/>
              <a:t>Four full-length practice tests are available </a:t>
            </a:r>
            <a:r>
              <a:rPr lang="en-US" u="sng" dirty="0"/>
              <a:t>anytime of the year</a:t>
            </a:r>
            <a:r>
              <a:rPr lang="en-US" dirty="0"/>
              <a:t> by signing into </a:t>
            </a:r>
            <a:r>
              <a:rPr lang="en-US" dirty="0" err="1"/>
              <a:t>Bluebook</a:t>
            </a:r>
            <a:r>
              <a:rPr lang="en-US" baseline="30000" dirty="0" err="1"/>
              <a:t>TM</a:t>
            </a:r>
            <a:r>
              <a:rPr lang="en-US" dirty="0"/>
              <a:t> </a:t>
            </a:r>
            <a:r>
              <a:rPr lang="en-US" b="1" dirty="0"/>
              <a:t>with</a:t>
            </a:r>
            <a:r>
              <a:rPr lang="en-US" dirty="0"/>
              <a:t> </a:t>
            </a:r>
            <a:r>
              <a:rPr lang="en-US" b="1" dirty="0"/>
              <a:t>College Board account credentials </a:t>
            </a:r>
            <a:r>
              <a:rPr lang="en-US" dirty="0"/>
              <a:t>(anyone can create a College Board account at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www.collegeboard.org</a:t>
            </a:r>
            <a:r>
              <a:rPr lang="en-US" dirty="0"/>
              <a:t>), and are also available </a:t>
            </a:r>
            <a:r>
              <a:rPr lang="en-US" u="sng" dirty="0"/>
              <a:t>Spring 2025</a:t>
            </a:r>
            <a:r>
              <a:rPr lang="en-US" dirty="0"/>
              <a:t> by signing into </a:t>
            </a:r>
            <a:r>
              <a:rPr lang="en-US" dirty="0" err="1"/>
              <a:t>Bluebook</a:t>
            </a:r>
            <a:r>
              <a:rPr lang="en-US" baseline="30000" dirty="0" err="1"/>
              <a:t>TM</a:t>
            </a:r>
            <a:r>
              <a:rPr lang="en-US" dirty="0"/>
              <a:t> </a:t>
            </a:r>
            <a:r>
              <a:rPr lang="en-US" b="1" dirty="0"/>
              <a:t>with that student’s Sign-In Ticket credentials </a:t>
            </a:r>
            <a:r>
              <a:rPr lang="en-US" dirty="0"/>
              <a:t>printed out by you from Test Day Toolkit.</a:t>
            </a:r>
          </a:p>
          <a:p>
            <a:r>
              <a:rPr lang="en-US" dirty="0"/>
              <a:t>Single-click access is always from the student’s home screen in </a:t>
            </a:r>
            <a:r>
              <a:rPr lang="en-US" dirty="0" err="1"/>
              <a:t>Bluebook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.</a:t>
            </a:r>
          </a:p>
          <a:p>
            <a:r>
              <a:rPr lang="en-US" dirty="0"/>
              <a:t>No time lost for exiting</a:t>
            </a:r>
            <a:br>
              <a:rPr lang="en-US" dirty="0"/>
            </a:br>
            <a:r>
              <a:rPr lang="en-US" dirty="0"/>
              <a:t>and coming back.</a:t>
            </a:r>
          </a:p>
          <a:p>
            <a:r>
              <a:rPr lang="en-US" dirty="0"/>
              <a:t>Retake as often as you want.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00E14F5-FC0E-D7C8-57C5-BFB577C51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Accessing Full-Length Practice Tests</a:t>
            </a:r>
          </a:p>
        </p:txBody>
      </p:sp>
      <p:grpSp>
        <p:nvGrpSpPr>
          <p:cNvPr id="7" name="Group 6" descr="screenshot for Bluebook access to full length practice tests">
            <a:extLst>
              <a:ext uri="{FF2B5EF4-FFF2-40B4-BE49-F238E27FC236}">
                <a16:creationId xmlns:a16="http://schemas.microsoft.com/office/drawing/2014/main" id="{4449A948-F6D8-D303-19E1-9E8E37879F3F}"/>
              </a:ext>
            </a:extLst>
          </p:cNvPr>
          <p:cNvGrpSpPr/>
          <p:nvPr/>
        </p:nvGrpSpPr>
        <p:grpSpPr>
          <a:xfrm>
            <a:off x="4012551" y="3214854"/>
            <a:ext cx="4405056" cy="2852926"/>
            <a:chOff x="4031018" y="3646326"/>
            <a:chExt cx="3857047" cy="2562756"/>
          </a:xfrm>
        </p:grpSpPr>
        <p:pic>
          <p:nvPicPr>
            <p:cNvPr id="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1574AA7-82C3-CC37-F1F2-75682A074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509" t="15267" r="31140" b="38168"/>
            <a:stretch/>
          </p:blipFill>
          <p:spPr>
            <a:xfrm>
              <a:off x="4031018" y="3646326"/>
              <a:ext cx="3857047" cy="2562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8B8DD1-A029-4073-BB30-E4711892F99F}"/>
                </a:ext>
              </a:extLst>
            </p:cNvPr>
            <p:cNvSpPr/>
            <p:nvPr/>
          </p:nvSpPr>
          <p:spPr>
            <a:xfrm>
              <a:off x="5044655" y="5372093"/>
              <a:ext cx="882954" cy="7771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8942BB-E1BB-8682-7681-4385CC5EA7DD}"/>
              </a:ext>
            </a:extLst>
          </p:cNvPr>
          <p:cNvSpPr txBox="1"/>
          <p:nvPr/>
        </p:nvSpPr>
        <p:spPr>
          <a:xfrm>
            <a:off x="1893399" y="6399366"/>
            <a:ext cx="8534525" cy="284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4180" tIns="34180" rIns="34180" bIns="341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Full-Length Linear (nonadaptive) Practice Tests are also available for download and print </a:t>
            </a:r>
            <a:r>
              <a:rPr lang="en-US" sz="140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46C73-5F7B-F0D5-61C1-BF4CB11CD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5261" y="5682050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4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227D-EA9D-388D-125A-AACA9891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</a:t>
            </a:r>
            <a:r>
              <a:rPr lang="en-US" dirty="0" err="1"/>
              <a:t>Bluebook</a:t>
            </a:r>
            <a:r>
              <a:rPr lang="en-US" baseline="30000" dirty="0" err="1"/>
              <a:t>TM</a:t>
            </a:r>
            <a:r>
              <a:rPr lang="en-US" dirty="0"/>
              <a:t> Practice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3886C-A1DB-1B52-75DF-7F010D8FC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551" y="1518341"/>
            <a:ext cx="11606897" cy="440871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After completing the full-length practice test, students can sign in to </a:t>
            </a:r>
            <a:r>
              <a:rPr lang="en-US" sz="1800" dirty="0">
                <a:solidFill>
                  <a:schemeClr val="accent3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Practice</a:t>
            </a:r>
            <a:r>
              <a:rPr lang="en-US" sz="1800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to:</a:t>
            </a:r>
            <a:endParaRPr lang="en-US" dirty="0"/>
          </a:p>
          <a:p>
            <a:r>
              <a:rPr lang="en-US" dirty="0"/>
              <a:t>View practice score results and practice exam questions, answers, and explanations.</a:t>
            </a:r>
          </a:p>
          <a:p>
            <a:r>
              <a:rPr lang="en-US" dirty="0"/>
              <a:t>Access progress bars representing knowledge of all the content domains on the test.</a:t>
            </a:r>
          </a:p>
          <a:p>
            <a:r>
              <a:rPr lang="en-US" dirty="0"/>
              <a:t>Use practice test scores to inform the following activities in College Board’s </a:t>
            </a: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 Bank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Filter questions by domain, skill, and difficulty, allowing targeted practice in areas with the most opportunity to grow.</a:t>
            </a:r>
          </a:p>
          <a:p>
            <a:pPr lvl="1"/>
            <a:r>
              <a:rPr lang="en-US" sz="1800" dirty="0"/>
              <a:t>Generate a set of Practice Specific Questions based on practice test results to provide additional review in the areas with the greatest opportunities for improvement.</a:t>
            </a:r>
          </a:p>
          <a:p>
            <a:r>
              <a:rPr lang="en-US" dirty="0"/>
              <a:t>Similarly, use scores to inform you official College Board test prep with Khan Academy.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To provide your students with a full tour of all these resources, please share this QR Code: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00E14F5-FC0E-D7C8-57C5-BFB577C51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Accessing Full-Length Practice Test Scores</a:t>
            </a:r>
          </a:p>
        </p:txBody>
      </p:sp>
      <p:pic>
        <p:nvPicPr>
          <p:cNvPr id="7" name="Picture 6" descr="A qr code with a logo">
            <a:extLst>
              <a:ext uri="{FF2B5EF4-FFF2-40B4-BE49-F238E27FC236}">
                <a16:creationId xmlns:a16="http://schemas.microsoft.com/office/drawing/2014/main" id="{87FCC408-0CB7-7FC8-2EE0-05374BD07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816" y="4510110"/>
            <a:ext cx="1771336" cy="1707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BBF58-53DC-0527-7D9E-57306E3B0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8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227D-EA9D-388D-125A-AACA9891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</a:t>
            </a:r>
            <a:r>
              <a:rPr lang="en-US" dirty="0" err="1"/>
              <a:t>Bluebook</a:t>
            </a:r>
            <a:r>
              <a:rPr lang="en-US" baseline="30000" dirty="0" err="1"/>
              <a:t>TM</a:t>
            </a:r>
            <a:r>
              <a:rPr lang="en-US" dirty="0"/>
              <a:t> Practice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3886C-A1DB-1B52-75DF-7F010D8FC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551" y="1518341"/>
            <a:ext cx="4678283" cy="4408714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800">
                <a:ea typeface="+mn-lt"/>
                <a:cs typeface="+mn-lt"/>
              </a:rPr>
              <a:t>Once students have identified the knowledge and skills they need the most support on</a:t>
            </a:r>
            <a:r>
              <a:rPr lang="en-US" sz="180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US" sz="1800">
                <a:ea typeface="+mn-lt"/>
                <a:cs typeface="+mn-lt"/>
              </a:rPr>
              <a:t>in</a:t>
            </a:r>
            <a:r>
              <a:rPr lang="en-US" sz="180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US" sz="1800" b="1">
                <a:solidFill>
                  <a:schemeClr val="accent3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Practice</a:t>
            </a:r>
            <a:r>
              <a:rPr lang="en-US" sz="1800">
                <a:ea typeface="+mn-lt"/>
                <a:cs typeface="+mn-lt"/>
              </a:rPr>
              <a:t>, they can also start Official Digital SAT Prep on Khan Academy®. </a:t>
            </a:r>
            <a:endParaRPr lang="en-US" sz="1800">
              <a:ea typeface="Roboto"/>
              <a:cs typeface="Roboto"/>
            </a:endParaRPr>
          </a:p>
          <a:p>
            <a:r>
              <a:rPr lang="en-US"/>
              <a:t>Khan Academy</a:t>
            </a:r>
            <a:r>
              <a:rPr lang="en-US" sz="1800">
                <a:ea typeface="+mn-lt"/>
                <a:cs typeface="+mn-lt"/>
              </a:rPr>
              <a:t>®</a:t>
            </a:r>
            <a:r>
              <a:rPr lang="en-US"/>
              <a:t> </a:t>
            </a:r>
            <a:r>
              <a:rPr lang="en-US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ncludes thousands of practice questions, videos, lessons, and hints to help students build the skills needed.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00E14F5-FC0E-D7C8-57C5-BFB577C51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Khan Academy Official College Board SAT Prep</a:t>
            </a:r>
          </a:p>
        </p:txBody>
      </p:sp>
      <p:grpSp>
        <p:nvGrpSpPr>
          <p:cNvPr id="9" name="Group 8" descr="screenshot for Khan Academy dashboard">
            <a:extLst>
              <a:ext uri="{FF2B5EF4-FFF2-40B4-BE49-F238E27FC236}">
                <a16:creationId xmlns:a16="http://schemas.microsoft.com/office/drawing/2014/main" id="{00D6DAD5-5AEB-8E93-86ED-CBFFC7F380F6}"/>
              </a:ext>
            </a:extLst>
          </p:cNvPr>
          <p:cNvGrpSpPr/>
          <p:nvPr/>
        </p:nvGrpSpPr>
        <p:grpSpPr>
          <a:xfrm>
            <a:off x="5238351" y="1518341"/>
            <a:ext cx="6511242" cy="3841477"/>
            <a:chOff x="6096000" y="1226634"/>
            <a:chExt cx="5669803" cy="3108229"/>
          </a:xfrm>
        </p:grpSpPr>
        <p:pic>
          <p:nvPicPr>
            <p:cNvPr id="5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1277E94-92FA-F2D3-2AF8-F4324A8B8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7862"/>
            <a:stretch/>
          </p:blipFill>
          <p:spPr>
            <a:xfrm>
              <a:off x="6096000" y="1226634"/>
              <a:ext cx="5669803" cy="5346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BFC91DB-3E8A-C1B6-FF89-B4257BD24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1572"/>
            <a:stretch/>
          </p:blipFill>
          <p:spPr>
            <a:xfrm>
              <a:off x="6096000" y="1761296"/>
              <a:ext cx="5669803" cy="25735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48B38F3F-8C9B-85B0-5E17-AA28702EC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348"/>
            <a:stretch/>
          </p:blipFill>
          <p:spPr>
            <a:xfrm>
              <a:off x="9938285" y="1226634"/>
              <a:ext cx="1827518" cy="5346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161F5E-246A-5A8B-3FEE-B4D2B77D5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9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F313-7325-DD4B-64D5-BC5FC40C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716F2F-0DF0-F6F6-2455-4522943C8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1ED26A-D12A-8B5B-1893-5F3D1991DA4B}"/>
              </a:ext>
            </a:extLst>
          </p:cNvPr>
          <p:cNvSpPr txBox="1">
            <a:spLocks/>
          </p:cNvSpPr>
          <p:nvPr/>
        </p:nvSpPr>
        <p:spPr>
          <a:xfrm>
            <a:off x="210655" y="1613388"/>
            <a:ext cx="8577745" cy="45737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Arial" pitchFamily="34" charset="0"/>
              <a:buChar char="»"/>
              <a:defRPr sz="1709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Ensure testing devices meet technical requirements.</a:t>
            </a: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Ensure Bluebook</a:t>
            </a:r>
            <a:r>
              <a:rPr kumimoji="0" lang="en-US" altLang="zh-CN" sz="1800" b="0" i="0" u="none" strike="noStrike" kern="1200" cap="none" spc="0" normalizeH="0" baseline="3000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TM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is installed correctly.</a:t>
            </a: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Complete Exam Set-Up process.</a:t>
            </a:r>
          </a:p>
          <a:p>
            <a:pPr marL="588962" lvl="1" indent="-285750">
              <a:spcBef>
                <a:spcPct val="40000"/>
              </a:spcBef>
              <a:buClr>
                <a:srgbClr val="009CDE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Review privacy policy and use of this app statement.</a:t>
            </a:r>
          </a:p>
          <a:p>
            <a:pPr marL="588962" lvl="1" indent="-285750">
              <a:spcBef>
                <a:spcPct val="40000"/>
              </a:spcBef>
              <a:buClr>
                <a:srgbClr val="009CDE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Provide (optional) test taker information.</a:t>
            </a:r>
          </a:p>
          <a:p>
            <a:pPr marL="588962" lvl="1" indent="-285750">
              <a:spcBef>
                <a:spcPct val="40000"/>
              </a:spcBef>
              <a:buClr>
                <a:srgbClr val="009CDE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Opt into BigFuture School and Connections opportunities if desired.</a:t>
            </a:r>
          </a:p>
          <a:p>
            <a:pPr marL="588962" lvl="1" indent="-285750">
              <a:spcBef>
                <a:spcPct val="40000"/>
              </a:spcBef>
              <a:buClr>
                <a:srgbClr val="009CDE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Add Free Score Sends for SAT.</a:t>
            </a: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1E1E1E"/>
                </a:solidFill>
                <a:latin typeface="Roboto"/>
              </a:rPr>
              <a:t>Explore platform functions and universal accessibility features.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Receive Test Preview with sample questions and see how to access Full-Length Practice Tests equipped with student’s specific accommodations if applicable.</a:t>
            </a:r>
          </a:p>
        </p:txBody>
      </p:sp>
      <p:sp>
        <p:nvSpPr>
          <p:cNvPr id="3" name="Right Brace 2" descr="bracket pointing right">
            <a:extLst>
              <a:ext uri="{FF2B5EF4-FFF2-40B4-BE49-F238E27FC236}">
                <a16:creationId xmlns:a16="http://schemas.microsoft.com/office/drawing/2014/main" id="{3FF483FD-3CF3-9BE7-1999-3F7C3C3E75B5}"/>
              </a:ext>
            </a:extLst>
          </p:cNvPr>
          <p:cNvSpPr/>
          <p:nvPr/>
        </p:nvSpPr>
        <p:spPr>
          <a:xfrm>
            <a:off x="8920480" y="1613388"/>
            <a:ext cx="487680" cy="2603012"/>
          </a:xfrm>
          <a:prstGeom prst="rightBrac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 descr="bracket pointing right">
            <a:extLst>
              <a:ext uri="{FF2B5EF4-FFF2-40B4-BE49-F238E27FC236}">
                <a16:creationId xmlns:a16="http://schemas.microsoft.com/office/drawing/2014/main" id="{2255BF1E-5222-7E31-B5F2-C19CD2806DC6}"/>
              </a:ext>
            </a:extLst>
          </p:cNvPr>
          <p:cNvSpPr/>
          <p:nvPr/>
        </p:nvSpPr>
        <p:spPr>
          <a:xfrm>
            <a:off x="8919720" y="4216399"/>
            <a:ext cx="487680" cy="1091015"/>
          </a:xfrm>
          <a:prstGeom prst="rightBrac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0FFF2-7BAA-C7BA-1146-CAC21D4D5B35}"/>
              </a:ext>
            </a:extLst>
          </p:cNvPr>
          <p:cNvSpPr txBox="1"/>
          <p:nvPr/>
        </p:nvSpPr>
        <p:spPr>
          <a:xfrm>
            <a:off x="9520015" y="2461186"/>
            <a:ext cx="2279140" cy="903700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5 – 10 Minutes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Required before testing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80DB6-62D0-0845-70BF-9BD6274E05A0}"/>
              </a:ext>
            </a:extLst>
          </p:cNvPr>
          <p:cNvSpPr txBox="1"/>
          <p:nvPr/>
        </p:nvSpPr>
        <p:spPr>
          <a:xfrm>
            <a:off x="9520015" y="4448555"/>
            <a:ext cx="2279140" cy="62670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Recommended 20 Minutes - Optional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CFC4E-31D8-17AE-80C4-75B6869D6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4542-A55B-4990-C1EE-27403ECB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5821-C410-C5A2-C81E-15FF3B4E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8908ABF-0E36-C637-B9D0-9174C06FC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1. Test Devices</a:t>
            </a:r>
          </a:p>
        </p:txBody>
      </p:sp>
      <p:grpSp>
        <p:nvGrpSpPr>
          <p:cNvPr id="16" name="Group 15" descr="screenshots for logging into Bluebook">
            <a:extLst>
              <a:ext uri="{FF2B5EF4-FFF2-40B4-BE49-F238E27FC236}">
                <a16:creationId xmlns:a16="http://schemas.microsoft.com/office/drawing/2014/main" id="{E64464B1-90BE-52EA-51F4-DEB6C5572D92}"/>
              </a:ext>
            </a:extLst>
          </p:cNvPr>
          <p:cNvGrpSpPr>
            <a:grpSpLocks noChangeAspect="1"/>
          </p:cNvGrpSpPr>
          <p:nvPr/>
        </p:nvGrpSpPr>
        <p:grpSpPr>
          <a:xfrm>
            <a:off x="708818" y="1235018"/>
            <a:ext cx="10774363" cy="4909934"/>
            <a:chOff x="422085" y="877679"/>
            <a:chExt cx="11558508" cy="5267273"/>
          </a:xfrm>
        </p:grpSpPr>
        <p:pic>
          <p:nvPicPr>
            <p:cNvPr id="3" name="Google Shape;201;p5">
              <a:extLst>
                <a:ext uri="{FF2B5EF4-FFF2-40B4-BE49-F238E27FC236}">
                  <a16:creationId xmlns:a16="http://schemas.microsoft.com/office/drawing/2014/main" id="{C2E31EE8-5961-829C-A7B5-1CB3A9FF71F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8756" t="7278" r="7687" b="12379"/>
            <a:stretch/>
          </p:blipFill>
          <p:spPr>
            <a:xfrm>
              <a:off x="422085" y="1115752"/>
              <a:ext cx="5534967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1B89902-18CC-62DB-1CE9-4B8BE15AF3B3}"/>
                </a:ext>
              </a:extLst>
            </p:cNvPr>
            <p:cNvSpPr/>
            <p:nvPr/>
          </p:nvSpPr>
          <p:spPr>
            <a:xfrm>
              <a:off x="4313373" y="877679"/>
              <a:ext cx="1782618" cy="93264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4" name="Google Shape;209;p6" descr="screenshot of Bluebook device requirement reminders">
              <a:extLst>
                <a:ext uri="{FF2B5EF4-FFF2-40B4-BE49-F238E27FC236}">
                  <a16:creationId xmlns:a16="http://schemas.microsoft.com/office/drawing/2014/main" id="{42B9ABE0-FFE3-0DE1-A170-226598DCC79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391" t="7278" r="7388" b="11819"/>
            <a:stretch/>
          </p:blipFill>
          <p:spPr>
            <a:xfrm>
              <a:off x="6243239" y="1115752"/>
              <a:ext cx="5737354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74198F4-FD71-AF39-98CE-7DE3A19EDFAE}"/>
                </a:ext>
              </a:extLst>
            </p:cNvPr>
            <p:cNvSpPr/>
            <p:nvPr/>
          </p:nvSpPr>
          <p:spPr>
            <a:xfrm>
              <a:off x="5551055" y="2992582"/>
              <a:ext cx="1209963" cy="1256145"/>
            </a:xfrm>
            <a:prstGeom prst="rightArrow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F3987AE-D23F-CAB5-559E-B4FF9B763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2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E4267-870F-2E58-EDC6-A66FC177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0EED-249C-53AB-C96A-02E86BB7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8D2AFC-D0AC-066D-3310-2612DABC2C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2. Distribute Sign-In Tickets</a:t>
            </a:r>
          </a:p>
        </p:txBody>
      </p:sp>
      <p:pic>
        <p:nvPicPr>
          <p:cNvPr id="5" name="Picture 5" descr="screenshot for sign-in ticket in Bluebook">
            <a:extLst>
              <a:ext uri="{FF2B5EF4-FFF2-40B4-BE49-F238E27FC236}">
                <a16:creationId xmlns:a16="http://schemas.microsoft.com/office/drawing/2014/main" id="{2084A0ED-FAD2-EB2A-0FEA-599DF3D85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18867" r="16578" b="18404"/>
          <a:stretch/>
        </p:blipFill>
        <p:spPr bwMode="auto">
          <a:xfrm>
            <a:off x="3612082" y="1254867"/>
            <a:ext cx="4478371" cy="49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13E66-D87D-F263-B2A6-BE3A83B66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99F71-ACA9-F0A5-5066-D80D4BB8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3D2A-F2D0-0D28-FE95-8DA4D721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4DFAEF-9D02-6013-1A15-028EE9E82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3. Student signs into </a:t>
            </a:r>
            <a:r>
              <a:rPr lang="en-US" err="1"/>
              <a:t>Bluebook</a:t>
            </a:r>
            <a:r>
              <a:rPr lang="en-US" baseline="30000" err="1"/>
              <a:t>TM</a:t>
            </a:r>
            <a:r>
              <a:rPr lang="en-US"/>
              <a:t> using Sign-In Ticket Credentials</a:t>
            </a:r>
          </a:p>
        </p:txBody>
      </p:sp>
      <p:grpSp>
        <p:nvGrpSpPr>
          <p:cNvPr id="5" name="Group 4" descr="screenshots for logging into Bluebook">
            <a:extLst>
              <a:ext uri="{FF2B5EF4-FFF2-40B4-BE49-F238E27FC236}">
                <a16:creationId xmlns:a16="http://schemas.microsoft.com/office/drawing/2014/main" id="{B2EB3332-21B5-8A70-C3D1-F970F086CD2A}"/>
              </a:ext>
            </a:extLst>
          </p:cNvPr>
          <p:cNvGrpSpPr>
            <a:grpSpLocks noChangeAspect="1"/>
          </p:cNvGrpSpPr>
          <p:nvPr/>
        </p:nvGrpSpPr>
        <p:grpSpPr>
          <a:xfrm>
            <a:off x="776912" y="1487013"/>
            <a:ext cx="10638176" cy="4628756"/>
            <a:chOff x="422085" y="1115752"/>
            <a:chExt cx="11558508" cy="5029200"/>
          </a:xfrm>
        </p:grpSpPr>
        <p:pic>
          <p:nvPicPr>
            <p:cNvPr id="6" name="Google Shape;201;p5">
              <a:extLst>
                <a:ext uri="{FF2B5EF4-FFF2-40B4-BE49-F238E27FC236}">
                  <a16:creationId xmlns:a16="http://schemas.microsoft.com/office/drawing/2014/main" id="{8B575343-810B-C5A4-B60F-A4897FE36BEA}"/>
                </a:ext>
              </a:extLst>
            </p:cNvPr>
            <p:cNvPicPr preferRelativeResize="0"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"/>
            <a:stretch/>
          </p:blipFill>
          <p:spPr>
            <a:xfrm>
              <a:off x="422085" y="1115752"/>
              <a:ext cx="5534967" cy="502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09;p6">
              <a:extLst>
                <a:ext uri="{FF2B5EF4-FFF2-40B4-BE49-F238E27FC236}">
                  <a16:creationId xmlns:a16="http://schemas.microsoft.com/office/drawing/2014/main" id="{81FB1355-F342-DC7B-6279-97D4D38C9D7E}"/>
                </a:ext>
              </a:extLst>
            </p:cNvPr>
            <p:cNvPicPr preferRelativeResize="0"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" r="97"/>
            <a:stretch/>
          </p:blipFill>
          <p:spPr>
            <a:xfrm>
              <a:off x="6243239" y="1115752"/>
              <a:ext cx="5737354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1FD0685-9A37-0C51-B53B-E0457F4A64C1}"/>
                </a:ext>
              </a:extLst>
            </p:cNvPr>
            <p:cNvSpPr/>
            <p:nvPr/>
          </p:nvSpPr>
          <p:spPr>
            <a:xfrm>
              <a:off x="4488872" y="2743662"/>
              <a:ext cx="3131127" cy="507538"/>
            </a:xfrm>
            <a:prstGeom prst="rightArrow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62500" lnSpcReduction="20000"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67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87AC-470D-0BA4-280A-1D624324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C245-36A8-467B-5F46-EDEE3762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3073FF-E300-1AE2-F714-90436DC3B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4. Review privacy policy and use of this app statement</a:t>
            </a:r>
          </a:p>
          <a:p>
            <a:r>
              <a:rPr lang="en-US"/>
              <a:t> </a:t>
            </a:r>
          </a:p>
        </p:txBody>
      </p:sp>
      <p:pic>
        <p:nvPicPr>
          <p:cNvPr id="3" name="Picture 2" descr="screenshots for Bluebook privacy policy">
            <a:extLst>
              <a:ext uri="{FF2B5EF4-FFF2-40B4-BE49-F238E27FC236}">
                <a16:creationId xmlns:a16="http://schemas.microsoft.com/office/drawing/2014/main" id="{88707CD8-729C-78E2-AB10-9202DB07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89" y="1613388"/>
            <a:ext cx="7046930" cy="44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C2C2F-3811-D170-4C1A-9F26BEB15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77D48-B21C-56D6-FF29-39A8AD93F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B8A15-4BC5-DDD8-A304-AADFD5CB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249CD8A-9D66-8C68-0128-208385496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5. Start Exam Set-Up</a:t>
            </a:r>
          </a:p>
          <a:p>
            <a:r>
              <a:rPr lang="en-US"/>
              <a:t> </a:t>
            </a:r>
          </a:p>
        </p:txBody>
      </p:sp>
      <p:pic>
        <p:nvPicPr>
          <p:cNvPr id="3" name="Picture 2" descr="screenshots for starting exam setup in Bluebook">
            <a:extLst>
              <a:ext uri="{FF2B5EF4-FFF2-40B4-BE49-F238E27FC236}">
                <a16:creationId xmlns:a16="http://schemas.microsoft.com/office/drawing/2014/main" id="{96BA858F-1D90-2E2E-906F-574E7A8D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2896111" y="1613388"/>
            <a:ext cx="6380485" cy="44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F5B311-79CA-BA02-032F-13372C323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2CB38-CEE5-06CF-A478-0E4654C40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DBA5-E6D1-301A-FC55-72665DDB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1AE5DD-2FE9-154B-BFB4-62DD89B3D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6. Students Confirm Personal Information</a:t>
            </a:r>
            <a:r>
              <a:rPr lang="en-US"/>
              <a:t> </a:t>
            </a:r>
          </a:p>
        </p:txBody>
      </p:sp>
      <p:pic>
        <p:nvPicPr>
          <p:cNvPr id="3" name="Picture 2" descr="screenshot for confirming info in Bluebook">
            <a:extLst>
              <a:ext uri="{FF2B5EF4-FFF2-40B4-BE49-F238E27FC236}">
                <a16:creationId xmlns:a16="http://schemas.microsoft.com/office/drawing/2014/main" id="{DCD22DC3-B9B1-50BE-54BF-B5F28C4D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3024235" y="1613388"/>
            <a:ext cx="6124237" cy="44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A5B376-BB73-522B-5DA9-CEE0440A9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7BEEC-679E-AB0B-FBFC-7E6F299A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EF4D-3CF7-2250-A1BC-7308581A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B203F9-F4A6-8C40-03B2-060825CEE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7. Review &amp; Agree to Test Taker Rules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2A072-9CD2-EB22-0668-D292ED78DF66}"/>
              </a:ext>
            </a:extLst>
          </p:cNvPr>
          <p:cNvSpPr txBox="1"/>
          <p:nvPr/>
        </p:nvSpPr>
        <p:spPr>
          <a:xfrm>
            <a:off x="356461" y="1969899"/>
            <a:ext cx="2561838" cy="1457698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en-US" b="1"/>
              <a:t>NOTE: </a:t>
            </a:r>
          </a:p>
          <a:p>
            <a:r>
              <a:rPr lang="en-US"/>
              <a:t>Students taking PSAT 10 and PSAT 8/9 will see the rules for those assessments.</a:t>
            </a:r>
          </a:p>
        </p:txBody>
      </p:sp>
      <p:pic>
        <p:nvPicPr>
          <p:cNvPr id="3" name="Picture 2" descr="screenshot for Bluebook testing rules">
            <a:extLst>
              <a:ext uri="{FF2B5EF4-FFF2-40B4-BE49-F238E27FC236}">
                <a16:creationId xmlns:a16="http://schemas.microsoft.com/office/drawing/2014/main" id="{25D44841-DD81-53C8-13D3-F2FB22A7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8947" y="1613388"/>
            <a:ext cx="5954813" cy="44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BC4B4-5CDE-DB72-5437-74FF21B8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45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CB-Corporate-19Q4">
  <a:themeElements>
    <a:clrScheme name="CB-K12-19Q4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-20Q1.potx" id="{DE25431E-A8F6-420F-9D79-9E4745B49F67}" vid="{D2075925-74A2-4279-849B-9CAFFB4198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2173F7A8AF44CAD29E02D9EC3CE55" ma:contentTypeVersion="20" ma:contentTypeDescription="Create a new document." ma:contentTypeScope="" ma:versionID="835bbd24e974a203930c9d2dda9e37ee">
  <xsd:schema xmlns:xsd="http://www.w3.org/2001/XMLSchema" xmlns:xs="http://www.w3.org/2001/XMLSchema" xmlns:p="http://schemas.microsoft.com/office/2006/metadata/properties" xmlns:ns1="http://schemas.microsoft.com/sharepoint/v3" xmlns:ns2="3188db64-835f-49dd-a92e-b63c50075c64" xmlns:ns3="bd8f7d19-50dd-4ca5-833a-f68575fcf434" targetNamespace="http://schemas.microsoft.com/office/2006/metadata/properties" ma:root="true" ma:fieldsID="a52ab9b855127a48c7eef16d359eae5c" ns1:_="" ns2:_="" ns3:_="">
    <xsd:import namespace="http://schemas.microsoft.com/sharepoint/v3"/>
    <xsd:import namespace="3188db64-835f-49dd-a92e-b63c50075c64"/>
    <xsd:import namespace="bd8f7d19-50dd-4ca5-833a-f68575fcf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ategory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8db64-835f-49dd-a92e-b63c50075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ategory" ma:index="10" nillable="true" ma:displayName="Category" ma:description="Just trying things out" ma:format="Dropdown" ma:internalName="Category">
      <xsd:simpleType>
        <xsd:restriction base="dms:Choice">
          <xsd:enumeration value="Testing"/>
          <xsd:enumeration value="Data Entry"/>
          <xsd:enumeration value="Final Files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f7d19-50dd-4ca5-833a-f68575fcf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1ec1ed3-c848-4268-b15b-d96bcb8e7fc6}" ma:internalName="TaxCatchAll" ma:showField="CatchAllData" ma:web="bd8f7d19-50dd-4ca5-833a-f68575fcf4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d8f7d19-50dd-4ca5-833a-f68575fcf434" xsi:nil="true"/>
    <lcf76f155ced4ddcb4097134ff3c332f xmlns="3188db64-835f-49dd-a92e-b63c50075c64">
      <Terms xmlns="http://schemas.microsoft.com/office/infopath/2007/PartnerControls"/>
    </lcf76f155ced4ddcb4097134ff3c332f>
    <_ip_UnifiedCompliancePolicyProperties xmlns="http://schemas.microsoft.com/sharepoint/v3" xsi:nil="true"/>
    <Category xmlns="3188db64-835f-49dd-a92e-b63c50075c64" xsi:nil="true"/>
  </documentManagement>
</p:properties>
</file>

<file path=customXml/itemProps1.xml><?xml version="1.0" encoding="utf-8"?>
<ds:datastoreItem xmlns:ds="http://schemas.openxmlformats.org/officeDocument/2006/customXml" ds:itemID="{290FDF11-1A8A-4C45-8EE5-007380343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88db64-835f-49dd-a92e-b63c50075c64"/>
    <ds:schemaRef ds:uri="bd8f7d19-50dd-4ca5-833a-f68575fcf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886018-B722-4E6E-BD77-2E3441CC0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D3307-61D5-4E02-A0DE-DA36A32FE455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3188db64-835f-49dd-a92e-b63c50075c64"/>
    <ds:schemaRef ds:uri="bd8f7d19-50dd-4ca5-833a-f68575fcf434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530bded-fd6e-4f58-b5d2-ea681eb07663}" enabled="0" method="" siteId="{7530bded-fd6e-4f58-b5d2-ea681eb0766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13133</TotalTime>
  <Words>727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Courier New</vt:lpstr>
      <vt:lpstr>Lucida Sans Unicode</vt:lpstr>
      <vt:lpstr>Marlett</vt:lpstr>
      <vt:lpstr>Roboto</vt:lpstr>
      <vt:lpstr>Verdana</vt:lpstr>
      <vt:lpstr>CB-Corporate-19Q4</vt:lpstr>
      <vt:lpstr>The Digital Readiness Check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Digital Readiness Check Screen-by-Screen</vt:lpstr>
      <vt:lpstr>SAT BluebookTM Practice Tests</vt:lpstr>
      <vt:lpstr>SAT BluebookTM Practice Tests</vt:lpstr>
      <vt:lpstr>SAT BluebookTM Practice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Wilson, James (He/Him/His)</dc:creator>
  <cp:lastModifiedBy>Rosado, Michelle</cp:lastModifiedBy>
  <cp:revision>9</cp:revision>
  <dcterms:created xsi:type="dcterms:W3CDTF">2025-01-15T23:19:09Z</dcterms:created>
  <dcterms:modified xsi:type="dcterms:W3CDTF">2025-02-13T18:12:00Z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0x0101006B32173F7A8AF44CAD29E02D9EC3CE55</vt:lpwstr>
  </property>
  <property fmtid="{D5CDD505-2E9C-101B-9397-08002B2CF9AE}" pid="3" name="MediaServiceImageTags">
    <vt:lpwstr/>
  </property>
</Properties>
</file>