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145705411" r:id="rId5"/>
    <p:sldId id="2145705498" r:id="rId6"/>
    <p:sldId id="9217" r:id="rId7"/>
    <p:sldId id="9218" r:id="rId8"/>
    <p:sldId id="9219" r:id="rId9"/>
    <p:sldId id="9220" r:id="rId10"/>
    <p:sldId id="9221" r:id="rId11"/>
    <p:sldId id="9222" r:id="rId12"/>
    <p:sldId id="9223" r:id="rId13"/>
    <p:sldId id="9224" r:id="rId14"/>
    <p:sldId id="2145705469" r:id="rId15"/>
    <p:sldId id="21457054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FC0095-2282-AA22-00F3-E049C29F1948}" name="Ducharme, Deirdre" initials="DD" userId="S::Deirdre.Ducharme@ct.gov::9b1f5df4-d39a-4c88-94a8-b8c4a25e4853" providerId="AD"/>
  <p188:author id="{23DE669A-29D6-FFE4-689D-B474FC245098}" name="Wilson, James (He/Him/His)" initials="JW" userId="S::jawilson@collegeboard.org::23f19e9b-c515-4f22-9774-83142d18f83c" providerId="AD"/>
  <p188:author id="{3781FB9C-A0E3-85B0-2F90-C284B328EA28}" name="Morton, Will (He/Him/His)" initials="WM" userId="S::wmorton@collegeboard.org::25451730-9af1-4ee8-bb9a-e91f44be9b7b" providerId="AD"/>
  <p188:author id="{A63820F8-9147-9216-30B5-6E93FF78A485}" name="Kupper, Adrienne" initials="AK" userId="S::akupper@Collegeboard.org::29f03267-9456-4660-8a2d-05a2a8a190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0461" autoAdjust="0"/>
  </p:normalViewPr>
  <p:slideViewPr>
    <p:cSldViewPr snapToGrid="0">
      <p:cViewPr varScale="1">
        <p:scale>
          <a:sx n="52" d="100"/>
          <a:sy n="52" d="100"/>
        </p:scale>
        <p:origin x="1222" y="36"/>
      </p:cViewPr>
      <p:guideLst/>
    </p:cSldViewPr>
  </p:slideViewPr>
  <p:notesTextViewPr>
    <p:cViewPr>
      <p:scale>
        <a:sx n="1" d="1"/>
        <a:sy n="1" d="1"/>
      </p:scale>
      <p:origin x="0" y="0"/>
    </p:cViewPr>
  </p:notesTextViewPr>
  <p:sorterViewPr>
    <p:cViewPr>
      <p:scale>
        <a:sx n="100" d="100"/>
        <a:sy n="100" d="100"/>
      </p:scale>
      <p:origin x="0" y="-28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do, Michelle" userId="bc514764-6d67-456e-8a68-5bc6148b9c30" providerId="ADAL" clId="{3C156500-EBE7-49C9-A451-CC7B5AED2D3A}"/>
    <pc:docChg chg="delSld">
      <pc:chgData name="Rosado, Michelle" userId="bc514764-6d67-456e-8a68-5bc6148b9c30" providerId="ADAL" clId="{3C156500-EBE7-49C9-A451-CC7B5AED2D3A}" dt="2025-02-13T18:13:10.897" v="42" actId="47"/>
      <pc:docMkLst>
        <pc:docMk/>
      </pc:docMkLst>
      <pc:sldChg chg="del">
        <pc:chgData name="Rosado, Michelle" userId="bc514764-6d67-456e-8a68-5bc6148b9c30" providerId="ADAL" clId="{3C156500-EBE7-49C9-A451-CC7B5AED2D3A}" dt="2025-02-13T18:13:10.897" v="42" actId="47"/>
        <pc:sldMkLst>
          <pc:docMk/>
          <pc:sldMk cId="3537239430" sldId="460"/>
        </pc:sldMkLst>
      </pc:sldChg>
      <pc:sldChg chg="del">
        <pc:chgData name="Rosado, Michelle" userId="bc514764-6d67-456e-8a68-5bc6148b9c30" providerId="ADAL" clId="{3C156500-EBE7-49C9-A451-CC7B5AED2D3A}" dt="2025-02-13T18:12:39.115" v="4" actId="47"/>
        <pc:sldMkLst>
          <pc:docMk/>
          <pc:sldMk cId="4175799524" sldId="466"/>
        </pc:sldMkLst>
      </pc:sldChg>
      <pc:sldChg chg="del">
        <pc:chgData name="Rosado, Michelle" userId="bc514764-6d67-456e-8a68-5bc6148b9c30" providerId="ADAL" clId="{3C156500-EBE7-49C9-A451-CC7B5AED2D3A}" dt="2025-02-13T18:12:44.686" v="16" actId="47"/>
        <pc:sldMkLst>
          <pc:docMk/>
          <pc:sldMk cId="3046545236" sldId="9225"/>
        </pc:sldMkLst>
      </pc:sldChg>
      <pc:sldChg chg="del">
        <pc:chgData name="Rosado, Michelle" userId="bc514764-6d67-456e-8a68-5bc6148b9c30" providerId="ADAL" clId="{3C156500-EBE7-49C9-A451-CC7B5AED2D3A}" dt="2025-02-13T18:12:45.085" v="17" actId="47"/>
        <pc:sldMkLst>
          <pc:docMk/>
          <pc:sldMk cId="3126631589" sldId="9226"/>
        </pc:sldMkLst>
      </pc:sldChg>
      <pc:sldChg chg="del">
        <pc:chgData name="Rosado, Michelle" userId="bc514764-6d67-456e-8a68-5bc6148b9c30" providerId="ADAL" clId="{3C156500-EBE7-49C9-A451-CC7B5AED2D3A}" dt="2025-02-13T18:12:45.657" v="18" actId="47"/>
        <pc:sldMkLst>
          <pc:docMk/>
          <pc:sldMk cId="3510823673" sldId="9228"/>
        </pc:sldMkLst>
      </pc:sldChg>
      <pc:sldChg chg="del">
        <pc:chgData name="Rosado, Michelle" userId="bc514764-6d67-456e-8a68-5bc6148b9c30" providerId="ADAL" clId="{3C156500-EBE7-49C9-A451-CC7B5AED2D3A}" dt="2025-02-13T18:12:46.093" v="19" actId="47"/>
        <pc:sldMkLst>
          <pc:docMk/>
          <pc:sldMk cId="2263801283" sldId="9229"/>
        </pc:sldMkLst>
      </pc:sldChg>
      <pc:sldChg chg="del">
        <pc:chgData name="Rosado, Michelle" userId="bc514764-6d67-456e-8a68-5bc6148b9c30" providerId="ADAL" clId="{3C156500-EBE7-49C9-A451-CC7B5AED2D3A}" dt="2025-02-13T18:12:46.736" v="20" actId="47"/>
        <pc:sldMkLst>
          <pc:docMk/>
          <pc:sldMk cId="1511291748" sldId="9230"/>
        </pc:sldMkLst>
      </pc:sldChg>
      <pc:sldChg chg="del">
        <pc:chgData name="Rosado, Michelle" userId="bc514764-6d67-456e-8a68-5bc6148b9c30" providerId="ADAL" clId="{3C156500-EBE7-49C9-A451-CC7B5AED2D3A}" dt="2025-02-13T18:12:47.846" v="21" actId="47"/>
        <pc:sldMkLst>
          <pc:docMk/>
          <pc:sldMk cId="1430839692" sldId="9232"/>
        </pc:sldMkLst>
      </pc:sldChg>
      <pc:sldChg chg="del">
        <pc:chgData name="Rosado, Michelle" userId="bc514764-6d67-456e-8a68-5bc6148b9c30" providerId="ADAL" clId="{3C156500-EBE7-49C9-A451-CC7B5AED2D3A}" dt="2025-02-13T18:13:05.331" v="30" actId="47"/>
        <pc:sldMkLst>
          <pc:docMk/>
          <pc:sldMk cId="3211383916" sldId="9233"/>
        </pc:sldMkLst>
      </pc:sldChg>
      <pc:sldChg chg="del">
        <pc:chgData name="Rosado, Michelle" userId="bc514764-6d67-456e-8a68-5bc6148b9c30" providerId="ADAL" clId="{3C156500-EBE7-49C9-A451-CC7B5AED2D3A}" dt="2025-02-13T18:13:05.734" v="31" actId="47"/>
        <pc:sldMkLst>
          <pc:docMk/>
          <pc:sldMk cId="52835636" sldId="9234"/>
        </pc:sldMkLst>
      </pc:sldChg>
      <pc:sldChg chg="del">
        <pc:chgData name="Rosado, Michelle" userId="bc514764-6d67-456e-8a68-5bc6148b9c30" providerId="ADAL" clId="{3C156500-EBE7-49C9-A451-CC7B5AED2D3A}" dt="2025-02-13T18:13:06.315" v="32" actId="47"/>
        <pc:sldMkLst>
          <pc:docMk/>
          <pc:sldMk cId="3827198362" sldId="9235"/>
        </pc:sldMkLst>
      </pc:sldChg>
      <pc:sldChg chg="del">
        <pc:chgData name="Rosado, Michelle" userId="bc514764-6d67-456e-8a68-5bc6148b9c30" providerId="ADAL" clId="{3C156500-EBE7-49C9-A451-CC7B5AED2D3A}" dt="2025-02-13T18:13:07.148" v="33" actId="47"/>
        <pc:sldMkLst>
          <pc:docMk/>
          <pc:sldMk cId="3768953676" sldId="9236"/>
        </pc:sldMkLst>
      </pc:sldChg>
      <pc:sldChg chg="del">
        <pc:chgData name="Rosado, Michelle" userId="bc514764-6d67-456e-8a68-5bc6148b9c30" providerId="ADAL" clId="{3C156500-EBE7-49C9-A451-CC7B5AED2D3A}" dt="2025-02-13T18:12:37.790" v="1" actId="47"/>
        <pc:sldMkLst>
          <pc:docMk/>
          <pc:sldMk cId="2392047480" sldId="9536"/>
        </pc:sldMkLst>
      </pc:sldChg>
      <pc:sldChg chg="del">
        <pc:chgData name="Rosado, Michelle" userId="bc514764-6d67-456e-8a68-5bc6148b9c30" providerId="ADAL" clId="{3C156500-EBE7-49C9-A451-CC7B5AED2D3A}" dt="2025-02-13T18:12:38.671" v="3" actId="47"/>
        <pc:sldMkLst>
          <pc:docMk/>
          <pc:sldMk cId="680104306" sldId="2145705408"/>
        </pc:sldMkLst>
      </pc:sldChg>
      <pc:sldChg chg="del">
        <pc:chgData name="Rosado, Michelle" userId="bc514764-6d67-456e-8a68-5bc6148b9c30" providerId="ADAL" clId="{3C156500-EBE7-49C9-A451-CC7B5AED2D3A}" dt="2025-02-13T18:12:48.918" v="22" actId="47"/>
        <pc:sldMkLst>
          <pc:docMk/>
          <pc:sldMk cId="885740119" sldId="2145705409"/>
        </pc:sldMkLst>
      </pc:sldChg>
      <pc:sldChg chg="del">
        <pc:chgData name="Rosado, Michelle" userId="bc514764-6d67-456e-8a68-5bc6148b9c30" providerId="ADAL" clId="{3C156500-EBE7-49C9-A451-CC7B5AED2D3A}" dt="2025-02-13T18:12:49.696" v="23" actId="47"/>
        <pc:sldMkLst>
          <pc:docMk/>
          <pc:sldMk cId="3352680946" sldId="2145705410"/>
        </pc:sldMkLst>
      </pc:sldChg>
      <pc:sldChg chg="del">
        <pc:chgData name="Rosado, Michelle" userId="bc514764-6d67-456e-8a68-5bc6148b9c30" providerId="ADAL" clId="{3C156500-EBE7-49C9-A451-CC7B5AED2D3A}" dt="2025-02-13T18:12:41.266" v="9" actId="47"/>
        <pc:sldMkLst>
          <pc:docMk/>
          <pc:sldMk cId="2328656519" sldId="2145705412"/>
        </pc:sldMkLst>
      </pc:sldChg>
      <pc:sldChg chg="del">
        <pc:chgData name="Rosado, Michelle" userId="bc514764-6d67-456e-8a68-5bc6148b9c30" providerId="ADAL" clId="{3C156500-EBE7-49C9-A451-CC7B5AED2D3A}" dt="2025-02-13T18:12:42.158" v="11" actId="47"/>
        <pc:sldMkLst>
          <pc:docMk/>
          <pc:sldMk cId="294383384" sldId="2145705414"/>
        </pc:sldMkLst>
      </pc:sldChg>
      <pc:sldChg chg="del">
        <pc:chgData name="Rosado, Michelle" userId="bc514764-6d67-456e-8a68-5bc6148b9c30" providerId="ADAL" clId="{3C156500-EBE7-49C9-A451-CC7B5AED2D3A}" dt="2025-02-13T18:12:43.171" v="13" actId="47"/>
        <pc:sldMkLst>
          <pc:docMk/>
          <pc:sldMk cId="1269845290" sldId="2145705416"/>
        </pc:sldMkLst>
      </pc:sldChg>
      <pc:sldChg chg="del">
        <pc:chgData name="Rosado, Michelle" userId="bc514764-6d67-456e-8a68-5bc6148b9c30" providerId="ADAL" clId="{3C156500-EBE7-49C9-A451-CC7B5AED2D3A}" dt="2025-02-13T18:13:07.830" v="35" actId="47"/>
        <pc:sldMkLst>
          <pc:docMk/>
          <pc:sldMk cId="2899549654" sldId="2145705438"/>
        </pc:sldMkLst>
      </pc:sldChg>
      <pc:sldChg chg="del">
        <pc:chgData name="Rosado, Michelle" userId="bc514764-6d67-456e-8a68-5bc6148b9c30" providerId="ADAL" clId="{3C156500-EBE7-49C9-A451-CC7B5AED2D3A}" dt="2025-02-13T18:12:36.935" v="0" actId="47"/>
        <pc:sldMkLst>
          <pc:docMk/>
          <pc:sldMk cId="7101934" sldId="2145705471"/>
        </pc:sldMkLst>
      </pc:sldChg>
      <pc:sldChg chg="del">
        <pc:chgData name="Rosado, Michelle" userId="bc514764-6d67-456e-8a68-5bc6148b9c30" providerId="ADAL" clId="{3C156500-EBE7-49C9-A451-CC7B5AED2D3A}" dt="2025-02-13T18:12:39.546" v="5" actId="47"/>
        <pc:sldMkLst>
          <pc:docMk/>
          <pc:sldMk cId="1145161277" sldId="2145705472"/>
        </pc:sldMkLst>
      </pc:sldChg>
      <pc:sldChg chg="del">
        <pc:chgData name="Rosado, Michelle" userId="bc514764-6d67-456e-8a68-5bc6148b9c30" providerId="ADAL" clId="{3C156500-EBE7-49C9-A451-CC7B5AED2D3A}" dt="2025-02-13T18:12:39.915" v="6" actId="47"/>
        <pc:sldMkLst>
          <pc:docMk/>
          <pc:sldMk cId="1014187225" sldId="2145705473"/>
        </pc:sldMkLst>
      </pc:sldChg>
      <pc:sldChg chg="del">
        <pc:chgData name="Rosado, Michelle" userId="bc514764-6d67-456e-8a68-5bc6148b9c30" providerId="ADAL" clId="{3C156500-EBE7-49C9-A451-CC7B5AED2D3A}" dt="2025-02-13T18:12:38.106" v="2" actId="47"/>
        <pc:sldMkLst>
          <pc:docMk/>
          <pc:sldMk cId="3830365037" sldId="2145705474"/>
        </pc:sldMkLst>
      </pc:sldChg>
      <pc:sldChg chg="del">
        <pc:chgData name="Rosado, Michelle" userId="bc514764-6d67-456e-8a68-5bc6148b9c30" providerId="ADAL" clId="{3C156500-EBE7-49C9-A451-CC7B5AED2D3A}" dt="2025-02-13T18:12:40.475" v="7" actId="47"/>
        <pc:sldMkLst>
          <pc:docMk/>
          <pc:sldMk cId="3928220294" sldId="2145705475"/>
        </pc:sldMkLst>
      </pc:sldChg>
      <pc:sldChg chg="del">
        <pc:chgData name="Rosado, Michelle" userId="bc514764-6d67-456e-8a68-5bc6148b9c30" providerId="ADAL" clId="{3C156500-EBE7-49C9-A451-CC7B5AED2D3A}" dt="2025-02-13T18:13:07.550" v="34" actId="47"/>
        <pc:sldMkLst>
          <pc:docMk/>
          <pc:sldMk cId="2410065385" sldId="2145705476"/>
        </pc:sldMkLst>
      </pc:sldChg>
      <pc:sldChg chg="del">
        <pc:chgData name="Rosado, Michelle" userId="bc514764-6d67-456e-8a68-5bc6148b9c30" providerId="ADAL" clId="{3C156500-EBE7-49C9-A451-CC7B5AED2D3A}" dt="2025-02-13T18:13:08.065" v="36" actId="47"/>
        <pc:sldMkLst>
          <pc:docMk/>
          <pc:sldMk cId="1324794764" sldId="2145705477"/>
        </pc:sldMkLst>
      </pc:sldChg>
      <pc:sldChg chg="del">
        <pc:chgData name="Rosado, Michelle" userId="bc514764-6d67-456e-8a68-5bc6148b9c30" providerId="ADAL" clId="{3C156500-EBE7-49C9-A451-CC7B5AED2D3A}" dt="2025-02-13T18:13:08.348" v="37" actId="47"/>
        <pc:sldMkLst>
          <pc:docMk/>
          <pc:sldMk cId="3500315271" sldId="2145705478"/>
        </pc:sldMkLst>
      </pc:sldChg>
      <pc:sldChg chg="del">
        <pc:chgData name="Rosado, Michelle" userId="bc514764-6d67-456e-8a68-5bc6148b9c30" providerId="ADAL" clId="{3C156500-EBE7-49C9-A451-CC7B5AED2D3A}" dt="2025-02-13T18:13:08.644" v="38" actId="47"/>
        <pc:sldMkLst>
          <pc:docMk/>
          <pc:sldMk cId="1915101455" sldId="2145705479"/>
        </pc:sldMkLst>
      </pc:sldChg>
      <pc:sldChg chg="del">
        <pc:chgData name="Rosado, Michelle" userId="bc514764-6d67-456e-8a68-5bc6148b9c30" providerId="ADAL" clId="{3C156500-EBE7-49C9-A451-CC7B5AED2D3A}" dt="2025-02-13T18:13:09.120" v="39" actId="47"/>
        <pc:sldMkLst>
          <pc:docMk/>
          <pc:sldMk cId="525413401" sldId="2145705480"/>
        </pc:sldMkLst>
      </pc:sldChg>
      <pc:sldChg chg="del">
        <pc:chgData name="Rosado, Michelle" userId="bc514764-6d67-456e-8a68-5bc6148b9c30" providerId="ADAL" clId="{3C156500-EBE7-49C9-A451-CC7B5AED2D3A}" dt="2025-02-13T18:13:09.588" v="40" actId="47"/>
        <pc:sldMkLst>
          <pc:docMk/>
          <pc:sldMk cId="3058832402" sldId="2145705481"/>
        </pc:sldMkLst>
      </pc:sldChg>
      <pc:sldChg chg="del">
        <pc:chgData name="Rosado, Michelle" userId="bc514764-6d67-456e-8a68-5bc6148b9c30" providerId="ADAL" clId="{3C156500-EBE7-49C9-A451-CC7B5AED2D3A}" dt="2025-02-13T18:13:10.206" v="41" actId="47"/>
        <pc:sldMkLst>
          <pc:docMk/>
          <pc:sldMk cId="2090246877" sldId="2145705482"/>
        </pc:sldMkLst>
      </pc:sldChg>
      <pc:sldChg chg="del">
        <pc:chgData name="Rosado, Michelle" userId="bc514764-6d67-456e-8a68-5bc6148b9c30" providerId="ADAL" clId="{3C156500-EBE7-49C9-A451-CC7B5AED2D3A}" dt="2025-02-13T18:12:41.683" v="10" actId="47"/>
        <pc:sldMkLst>
          <pc:docMk/>
          <pc:sldMk cId="1588325592" sldId="2145705493"/>
        </pc:sldMkLst>
      </pc:sldChg>
      <pc:sldChg chg="del">
        <pc:chgData name="Rosado, Michelle" userId="bc514764-6d67-456e-8a68-5bc6148b9c30" providerId="ADAL" clId="{3C156500-EBE7-49C9-A451-CC7B5AED2D3A}" dt="2025-02-13T18:12:42.672" v="12" actId="47"/>
        <pc:sldMkLst>
          <pc:docMk/>
          <pc:sldMk cId="640673873" sldId="2145705494"/>
        </pc:sldMkLst>
      </pc:sldChg>
      <pc:sldChg chg="del">
        <pc:chgData name="Rosado, Michelle" userId="bc514764-6d67-456e-8a68-5bc6148b9c30" providerId="ADAL" clId="{3C156500-EBE7-49C9-A451-CC7B5AED2D3A}" dt="2025-02-13T18:12:43.818" v="14" actId="47"/>
        <pc:sldMkLst>
          <pc:docMk/>
          <pc:sldMk cId="3365642976" sldId="2145705495"/>
        </pc:sldMkLst>
      </pc:sldChg>
      <pc:sldChg chg="del">
        <pc:chgData name="Rosado, Michelle" userId="bc514764-6d67-456e-8a68-5bc6148b9c30" providerId="ADAL" clId="{3C156500-EBE7-49C9-A451-CC7B5AED2D3A}" dt="2025-02-13T18:12:44.135" v="15" actId="47"/>
        <pc:sldMkLst>
          <pc:docMk/>
          <pc:sldMk cId="3577219660" sldId="2145705496"/>
        </pc:sldMkLst>
      </pc:sldChg>
      <pc:sldChg chg="del">
        <pc:chgData name="Rosado, Michelle" userId="bc514764-6d67-456e-8a68-5bc6148b9c30" providerId="ADAL" clId="{3C156500-EBE7-49C9-A451-CC7B5AED2D3A}" dt="2025-02-13T18:12:40.949" v="8" actId="47"/>
        <pc:sldMkLst>
          <pc:docMk/>
          <pc:sldMk cId="714243887" sldId="2145705497"/>
        </pc:sldMkLst>
      </pc:sldChg>
      <pc:sldChg chg="del">
        <pc:chgData name="Rosado, Michelle" userId="bc514764-6d67-456e-8a68-5bc6148b9c30" providerId="ADAL" clId="{3C156500-EBE7-49C9-A451-CC7B5AED2D3A}" dt="2025-02-13T18:13:00.566" v="24" actId="47"/>
        <pc:sldMkLst>
          <pc:docMk/>
          <pc:sldMk cId="3663464948" sldId="2145705499"/>
        </pc:sldMkLst>
      </pc:sldChg>
      <pc:sldChg chg="del">
        <pc:chgData name="Rosado, Michelle" userId="bc514764-6d67-456e-8a68-5bc6148b9c30" providerId="ADAL" clId="{3C156500-EBE7-49C9-A451-CC7B5AED2D3A}" dt="2025-02-13T18:13:01.083" v="25" actId="47"/>
        <pc:sldMkLst>
          <pc:docMk/>
          <pc:sldMk cId="1164011769" sldId="2145705500"/>
        </pc:sldMkLst>
      </pc:sldChg>
      <pc:sldChg chg="del">
        <pc:chgData name="Rosado, Michelle" userId="bc514764-6d67-456e-8a68-5bc6148b9c30" providerId="ADAL" clId="{3C156500-EBE7-49C9-A451-CC7B5AED2D3A}" dt="2025-02-13T18:13:02.391" v="26" actId="47"/>
        <pc:sldMkLst>
          <pc:docMk/>
          <pc:sldMk cId="3881140863" sldId="2145705501"/>
        </pc:sldMkLst>
      </pc:sldChg>
      <pc:sldChg chg="del">
        <pc:chgData name="Rosado, Michelle" userId="bc514764-6d67-456e-8a68-5bc6148b9c30" providerId="ADAL" clId="{3C156500-EBE7-49C9-A451-CC7B5AED2D3A}" dt="2025-02-13T18:13:03.225" v="27" actId="47"/>
        <pc:sldMkLst>
          <pc:docMk/>
          <pc:sldMk cId="1306097306" sldId="2145705502"/>
        </pc:sldMkLst>
      </pc:sldChg>
      <pc:sldChg chg="del">
        <pc:chgData name="Rosado, Michelle" userId="bc514764-6d67-456e-8a68-5bc6148b9c30" providerId="ADAL" clId="{3C156500-EBE7-49C9-A451-CC7B5AED2D3A}" dt="2025-02-13T18:13:03.758" v="28" actId="47"/>
        <pc:sldMkLst>
          <pc:docMk/>
          <pc:sldMk cId="524027257" sldId="2145705503"/>
        </pc:sldMkLst>
      </pc:sldChg>
      <pc:sldChg chg="del">
        <pc:chgData name="Rosado, Michelle" userId="bc514764-6d67-456e-8a68-5bc6148b9c30" providerId="ADAL" clId="{3C156500-EBE7-49C9-A451-CC7B5AED2D3A}" dt="2025-02-13T18:13:04.648" v="29" actId="47"/>
        <pc:sldMkLst>
          <pc:docMk/>
          <pc:sldMk cId="1648242124" sldId="21457055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E9FA7-6AB2-4C28-9672-A8D8A2AE06B4}"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5F0D8-B92E-4617-B750-42C66D6210BB}" type="slidenum">
              <a:rPr lang="en-US" smtClean="0"/>
              <a:t>‹#›</a:t>
            </a:fld>
            <a:endParaRPr lang="en-US"/>
          </a:p>
        </p:txBody>
      </p:sp>
    </p:spTree>
    <p:extLst>
      <p:ext uri="{BB962C8B-B14F-4D97-AF65-F5344CB8AC3E}">
        <p14:creationId xmlns:p14="http://schemas.microsoft.com/office/powerpoint/2010/main" val="319256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467897627"/>
      </p:ext>
    </p:extLst>
  </p:cSld>
  <p:clrMapOvr>
    <a:masterClrMapping/>
  </p:clrMapOvr>
  <p:hf sldNum="0" hdr="0" ftr="0"/>
  <p:extLst>
    <p:ext uri="{DCECCB84-F9BA-43D5-87BE-67443E8EF086}">
      <p15:sldGuideLst xmlns:p15="http://schemas.microsoft.com/office/powerpoint/2012/main">
        <p15:guide id="1" orient="horz" pos="45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3C1F1F5-75F1-A7B7-3193-3FDA9CFB5A72}"/>
              </a:ext>
            </a:extLst>
          </p:cNvPr>
          <p:cNvPicPr>
            <a:picLocks noChangeAspect="1"/>
          </p:cNvPicPr>
          <p:nvPr userDrawn="1"/>
        </p:nvPicPr>
        <p:blipFill>
          <a:blip r:embed="rId2">
            <a:lum bright="-100000"/>
          </a:blip>
          <a:stretch>
            <a:fillRect/>
          </a:stretch>
        </p:blipFill>
        <p:spPr>
          <a:xfrm>
            <a:off x="347267" y="6363742"/>
            <a:ext cx="1266074" cy="217044"/>
          </a:xfrm>
          <a:prstGeom prst="rect">
            <a:avLst/>
          </a:prstGeom>
        </p:spPr>
      </p:pic>
    </p:spTree>
    <p:extLst>
      <p:ext uri="{BB962C8B-B14F-4D97-AF65-F5344CB8AC3E}">
        <p14:creationId xmlns:p14="http://schemas.microsoft.com/office/powerpoint/2010/main" val="143483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70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33915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9222458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1">
                <a:solidFill>
                  <a:schemeClr val="accent2"/>
                </a:solidFill>
              </a:defRPr>
            </a:lvl1pPr>
          </a:lstStyle>
          <a:p>
            <a:r>
              <a:rPr lang="en-US"/>
              <a:t>Thank you</a:t>
            </a:r>
          </a:p>
        </p:txBody>
      </p:sp>
      <p:pic>
        <p:nvPicPr>
          <p:cNvPr id="3" name="Picture 2" descr="A white text on a black background&#10;&#10;Description automatically generated">
            <a:extLst>
              <a:ext uri="{FF2B5EF4-FFF2-40B4-BE49-F238E27FC236}">
                <a16:creationId xmlns:a16="http://schemas.microsoft.com/office/drawing/2014/main" id="{D76AC6F2-75B3-B499-BB91-99C1D648D4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812" y="5914335"/>
            <a:ext cx="1762376" cy="314882"/>
          </a:xfrm>
          <a:prstGeom prst="rect">
            <a:avLst/>
          </a:prstGeom>
        </p:spPr>
      </p:pic>
    </p:spTree>
    <p:extLst>
      <p:ext uri="{BB962C8B-B14F-4D97-AF65-F5344CB8AC3E}">
        <p14:creationId xmlns:p14="http://schemas.microsoft.com/office/powerpoint/2010/main" val="2875306698"/>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5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00323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77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ubTitle and Body">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6011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3"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8" y="6363472"/>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2" y="538397"/>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3"/>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0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CCD2-63E7-4D1B-9EF3-423A3AEE0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102F6-56E8-4D70-95C0-2B9F00371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5E1FD-3750-4FCE-A640-8C2CD0FA4C5A}"/>
              </a:ext>
            </a:extLst>
          </p:cNvPr>
          <p:cNvSpPr>
            <a:spLocks noGrp="1"/>
          </p:cNvSpPr>
          <p:nvPr>
            <p:ph type="dt" sz="half" idx="10"/>
          </p:nvPr>
        </p:nvSpPr>
        <p:spPr/>
        <p:txBody>
          <a:bodyPr/>
          <a:lstStyle/>
          <a:p>
            <a:fld id="{7B13192F-4C97-4772-A1AE-71B8AE7957E9}" type="datetime1">
              <a:rPr lang="en-US" smtClean="0"/>
              <a:t>2/13/2025</a:t>
            </a:fld>
            <a:endParaRPr lang="en-US"/>
          </a:p>
        </p:txBody>
      </p:sp>
      <p:sp>
        <p:nvSpPr>
          <p:cNvPr id="5" name="Footer Placeholder 4">
            <a:extLst>
              <a:ext uri="{FF2B5EF4-FFF2-40B4-BE49-F238E27FC236}">
                <a16:creationId xmlns:a16="http://schemas.microsoft.com/office/drawing/2014/main" id="{70EA73AB-9079-44C0-BB00-0F9320C5C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98420-F3DF-4E2E-A587-6588ABB35927}"/>
              </a:ext>
            </a:extLst>
          </p:cNvPr>
          <p:cNvSpPr>
            <a:spLocks noGrp="1"/>
          </p:cNvSpPr>
          <p:nvPr>
            <p:ph type="sldNum" sz="quarter" idx="12"/>
          </p:nvPr>
        </p:nvSpPr>
        <p:spPr/>
        <p:txBody>
          <a:bodyPr/>
          <a:lstStyle/>
          <a:p>
            <a:fld id="{0C140265-E6C5-4054-A527-8AFDC187242F}" type="slidenum">
              <a:rPr lang="en-US" smtClean="0"/>
              <a:t>‹#›</a:t>
            </a:fld>
            <a:endParaRPr lang="en-US"/>
          </a:p>
        </p:txBody>
      </p:sp>
    </p:spTree>
    <p:extLst>
      <p:ext uri="{BB962C8B-B14F-4D97-AF65-F5344CB8AC3E}">
        <p14:creationId xmlns:p14="http://schemas.microsoft.com/office/powerpoint/2010/main" val="1961177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823915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5" name="Text Placeholder 4">
            <a:extLst>
              <a:ext uri="{FF2B5EF4-FFF2-40B4-BE49-F238E27FC236}">
                <a16:creationId xmlns:a16="http://schemas.microsoft.com/office/drawing/2014/main" id="{AB8BE5AA-3211-42BB-85D1-8231E98B6055}"/>
              </a:ext>
            </a:extLst>
          </p:cNvPr>
          <p:cNvSpPr>
            <a:spLocks noGrp="1"/>
          </p:cNvSpPr>
          <p:nvPr>
            <p:ph type="body" sz="quarter" idx="10"/>
          </p:nvPr>
        </p:nvSpPr>
        <p:spPr>
          <a:xfrm>
            <a:off x="357215" y="1085222"/>
            <a:ext cx="11215313" cy="5105066"/>
          </a:xfrm>
        </p:spPr>
        <p:txBody>
          <a:bodyPr/>
          <a:lstStyle>
            <a:lvl1pPr>
              <a:buClr>
                <a:schemeClr val="accent3"/>
              </a:buClr>
              <a:buSzPct val="100000"/>
              <a:defRPr>
                <a:latin typeface="+mj-lt"/>
              </a:defRPr>
            </a:lvl1pPr>
            <a:lvl2pPr marL="652606" indent="-224569">
              <a:buClr>
                <a:schemeClr val="accent3"/>
              </a:buClr>
              <a:buSzPct val="100000"/>
              <a:buFont typeface="Courier New" panose="02070309020205020404" pitchFamily="49" charset="0"/>
              <a:buChar char="o"/>
              <a:defRPr>
                <a:latin typeface="+mj-lt"/>
              </a:defRPr>
            </a:lvl2pPr>
            <a:lvl3pPr marL="999256" indent="-272799">
              <a:buClr>
                <a:schemeClr val="accent3"/>
              </a:buClr>
              <a:buSzPct val="100000"/>
              <a:buFont typeface="Lucida Sans Unicode" panose="020B0602030504020204" pitchFamily="34" charset="0"/>
              <a:buChar cha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45953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133012590"/>
      </p:ext>
    </p:extLst>
  </p:cSld>
  <p:clrMapOvr>
    <a:masterClrMapping/>
  </p:clrMapOvr>
  <p:hf sldNum="0" hdr="0" ftr="0"/>
  <p:extLst>
    <p:ext uri="{DCECCB84-F9BA-43D5-87BE-67443E8EF086}">
      <p15:sldGuideLst xmlns:p15="http://schemas.microsoft.com/office/powerpoint/2012/main">
        <p15:guide id="1" orient="horz" pos="4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6" name="Rectangle 5">
            <a:extLst>
              <a:ext uri="{FF2B5EF4-FFF2-40B4-BE49-F238E27FC236}">
                <a16:creationId xmlns:a16="http://schemas.microsoft.com/office/drawing/2014/main" id="{762DBCC9-73F4-6701-4FBF-0BCBCB003B47}"/>
              </a:ext>
            </a:extLst>
          </p:cNvPr>
          <p:cNvSpPr/>
          <p:nvPr userDrawn="1"/>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7" name="Picture 6" descr="A white text on a black background&#10;&#10;Description automatically generated">
            <a:extLst>
              <a:ext uri="{FF2B5EF4-FFF2-40B4-BE49-F238E27FC236}">
                <a16:creationId xmlns:a16="http://schemas.microsoft.com/office/drawing/2014/main" id="{043B53F3-D807-ECD2-4AAA-535386B91F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809" y="150493"/>
            <a:ext cx="1418868" cy="253509"/>
          </a:xfrm>
          <a:prstGeom prst="rect">
            <a:avLst/>
          </a:prstGeom>
        </p:spPr>
      </p:pic>
    </p:spTree>
    <p:extLst>
      <p:ext uri="{BB962C8B-B14F-4D97-AF65-F5344CB8AC3E}">
        <p14:creationId xmlns:p14="http://schemas.microsoft.com/office/powerpoint/2010/main" val="392178596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6068BDE-F267-C96C-7F0D-E0BE066414DF}"/>
              </a:ext>
            </a:extLst>
          </p:cNvPr>
          <p:cNvPicPr>
            <a:picLocks noChangeAspect="1"/>
          </p:cNvPicPr>
          <p:nvPr userDrawn="1"/>
        </p:nvPicPr>
        <p:blipFill>
          <a:blip r:embed="rId2">
            <a:lum bright="-100000"/>
          </a:blip>
          <a:stretch>
            <a:fillRect/>
          </a:stretch>
        </p:blipFill>
        <p:spPr>
          <a:xfrm>
            <a:off x="347267" y="6363742"/>
            <a:ext cx="1266074" cy="217044"/>
          </a:xfrm>
          <a:prstGeom prst="rect">
            <a:avLst/>
          </a:prstGeom>
        </p:spPr>
      </p:pic>
    </p:spTree>
    <p:extLst>
      <p:ext uri="{BB962C8B-B14F-4D97-AF65-F5344CB8AC3E}">
        <p14:creationId xmlns:p14="http://schemas.microsoft.com/office/powerpoint/2010/main" val="99351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7705970"/>
      </p:ext>
    </p:extLst>
  </p:cSld>
  <p:clrMapOvr>
    <a:masterClrMapping/>
  </p:clrMapOvr>
  <p:extLst>
    <p:ext uri="{DCECCB84-F9BA-43D5-87BE-67443E8EF086}">
      <p15:sldGuideLst xmlns:p15="http://schemas.microsoft.com/office/powerpoint/2012/main">
        <p15:guide id="1" pos="13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10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48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3B6FDC9-14F3-60BC-D10F-3EB87066B658}"/>
              </a:ext>
            </a:extLst>
          </p:cNvPr>
          <p:cNvPicPr>
            <a:picLocks noChangeAspect="1"/>
          </p:cNvPicPr>
          <p:nvPr userDrawn="1"/>
        </p:nvPicPr>
        <p:blipFill>
          <a:blip r:embed="rId2">
            <a:lum bright="-100000"/>
          </a:blip>
          <a:stretch>
            <a:fillRect/>
          </a:stretch>
        </p:blipFill>
        <p:spPr>
          <a:xfrm>
            <a:off x="347267" y="6363742"/>
            <a:ext cx="1266074" cy="217044"/>
          </a:xfrm>
          <a:prstGeom prst="rect">
            <a:avLst/>
          </a:prstGeom>
        </p:spPr>
      </p:pic>
    </p:spTree>
    <p:extLst>
      <p:ext uri="{BB962C8B-B14F-4D97-AF65-F5344CB8AC3E}">
        <p14:creationId xmlns:p14="http://schemas.microsoft.com/office/powerpoint/2010/main" val="291502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3"/>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n-lt"/>
              </a:rPr>
              <a:pPr algn="r"/>
              <a:t>‹#›</a:t>
            </a:fld>
            <a:endParaRPr lang="fr-FR" sz="1139" b="0">
              <a:solidFill>
                <a:srgbClr val="080808"/>
              </a:solidFill>
              <a:latin typeface="+mn-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29E501C-0416-BC84-565C-4DA5B1345B67}"/>
              </a:ext>
            </a:extLst>
          </p:cNvPr>
          <p:cNvPicPr>
            <a:picLocks noChangeAspect="1"/>
          </p:cNvPicPr>
          <p:nvPr userDrawn="1"/>
        </p:nvPicPr>
        <p:blipFill>
          <a:blip r:embed="rId24">
            <a:lum bright="-100000"/>
          </a:blip>
          <a:stretch>
            <a:fillRect/>
          </a:stretch>
        </p:blipFill>
        <p:spPr>
          <a:xfrm>
            <a:off x="347267" y="6363742"/>
            <a:ext cx="1266074" cy="217044"/>
          </a:xfrm>
          <a:prstGeom prst="rect">
            <a:avLst/>
          </a:prstGeom>
        </p:spPr>
      </p:pic>
    </p:spTree>
    <p:custDataLst>
      <p:tags r:id="rId22"/>
    </p:custDataLst>
    <p:extLst>
      <p:ext uri="{BB962C8B-B14F-4D97-AF65-F5344CB8AC3E}">
        <p14:creationId xmlns:p14="http://schemas.microsoft.com/office/powerpoint/2010/main" val="2932675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81334" rtl="0" eaLnBrk="1" latinLnBrk="0" hangingPunct="1">
        <a:spcBef>
          <a:spcPct val="0"/>
        </a:spcBef>
        <a:buNone/>
        <a:defRPr sz="3400" b="1"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practice.collegeboard.org/login?"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227D-EA9D-388D-125A-AACA98918B8C}"/>
              </a:ext>
            </a:extLst>
          </p:cNvPr>
          <p:cNvSpPr>
            <a:spLocks noGrp="1"/>
          </p:cNvSpPr>
          <p:nvPr>
            <p:ph type="title"/>
          </p:nvPr>
        </p:nvSpPr>
        <p:spPr/>
        <p:txBody>
          <a:bodyPr/>
          <a:lstStyle/>
          <a:p>
            <a:r>
              <a:rPr lang="en-US" dirty="0"/>
              <a:t>SAT </a:t>
            </a:r>
            <a:r>
              <a:rPr lang="en-US" dirty="0" err="1"/>
              <a:t>Bluebook</a:t>
            </a:r>
            <a:r>
              <a:rPr lang="en-US" baseline="30000" dirty="0" err="1"/>
              <a:t>TM</a:t>
            </a:r>
            <a:r>
              <a:rPr lang="en-US" dirty="0"/>
              <a:t> Practice Tests</a:t>
            </a:r>
          </a:p>
        </p:txBody>
      </p:sp>
      <p:sp>
        <p:nvSpPr>
          <p:cNvPr id="3" name="Text Placeholder 2">
            <a:extLst>
              <a:ext uri="{FF2B5EF4-FFF2-40B4-BE49-F238E27FC236}">
                <a16:creationId xmlns:a16="http://schemas.microsoft.com/office/drawing/2014/main" id="{54E3886C-A1DB-1B52-75DF-7F010D8FCFD1}"/>
              </a:ext>
            </a:extLst>
          </p:cNvPr>
          <p:cNvSpPr>
            <a:spLocks noGrp="1"/>
          </p:cNvSpPr>
          <p:nvPr>
            <p:ph type="body" sz="quarter" idx="10"/>
          </p:nvPr>
        </p:nvSpPr>
        <p:spPr>
          <a:xfrm>
            <a:off x="292551" y="1518341"/>
            <a:ext cx="4678283" cy="4408714"/>
          </a:xfrm>
        </p:spPr>
        <p:txBody>
          <a:bodyPr>
            <a:normAutofit/>
          </a:bodyPr>
          <a:lstStyle/>
          <a:p>
            <a:pPr marL="285750" indent="-285750"/>
            <a:r>
              <a:rPr lang="en-US" sz="1800">
                <a:ea typeface="+mn-lt"/>
                <a:cs typeface="+mn-lt"/>
              </a:rPr>
              <a:t>Once students have identified the knowledge and skills they need the most support on</a:t>
            </a:r>
            <a:r>
              <a:rPr lang="en-US" sz="1800">
                <a:solidFill>
                  <a:schemeClr val="accent3"/>
                </a:solidFill>
                <a:ea typeface="+mn-lt"/>
                <a:cs typeface="+mn-lt"/>
              </a:rPr>
              <a:t> </a:t>
            </a:r>
            <a:r>
              <a:rPr lang="en-US" sz="1800">
                <a:ea typeface="+mn-lt"/>
                <a:cs typeface="+mn-lt"/>
              </a:rPr>
              <a:t>in</a:t>
            </a:r>
            <a:r>
              <a:rPr lang="en-US" sz="1800">
                <a:solidFill>
                  <a:schemeClr val="accent3"/>
                </a:solidFill>
                <a:ea typeface="+mn-lt"/>
                <a:cs typeface="+mn-lt"/>
              </a:rPr>
              <a:t> </a:t>
            </a:r>
            <a:r>
              <a:rPr lang="en-US" sz="1800" b="1">
                <a:solidFill>
                  <a:schemeClr val="accent3"/>
                </a:solidFill>
                <a:ea typeface="+mn-lt"/>
                <a:cs typeface="+mn-lt"/>
                <a:hlinkClick r:id="rId2">
                  <a:extLst>
                    <a:ext uri="{A12FA001-AC4F-418D-AE19-62706E023703}">
                      <ahyp:hlinkClr xmlns:ahyp="http://schemas.microsoft.com/office/drawing/2018/hyperlinkcolor" val="tx"/>
                    </a:ext>
                  </a:extLst>
                </a:hlinkClick>
              </a:rPr>
              <a:t>My Practice</a:t>
            </a:r>
            <a:r>
              <a:rPr lang="en-US" sz="1800">
                <a:ea typeface="+mn-lt"/>
                <a:cs typeface="+mn-lt"/>
              </a:rPr>
              <a:t>, they can also start Official Digital SAT Prep on Khan Academy®. </a:t>
            </a:r>
            <a:endParaRPr lang="en-US" sz="1800">
              <a:ea typeface="Roboto"/>
              <a:cs typeface="Roboto"/>
            </a:endParaRPr>
          </a:p>
          <a:p>
            <a:r>
              <a:rPr lang="en-US"/>
              <a:t>Khan Academy</a:t>
            </a:r>
            <a:r>
              <a:rPr lang="en-US" sz="1800">
                <a:ea typeface="+mn-lt"/>
                <a:cs typeface="+mn-lt"/>
              </a:rPr>
              <a:t>®</a:t>
            </a:r>
            <a:r>
              <a:rPr lang="en-US"/>
              <a:t> </a:t>
            </a:r>
            <a:r>
              <a:rPr lang="en-US">
                <a:ea typeface="+mn-lt"/>
                <a:cs typeface="+mn-lt"/>
              </a:rPr>
              <a:t>i</a:t>
            </a:r>
            <a:r>
              <a:rPr lang="en-US" sz="1800">
                <a:ea typeface="+mn-lt"/>
                <a:cs typeface="+mn-lt"/>
              </a:rPr>
              <a:t>ncludes thousands of practice questions, videos, lessons, and hints to help students build the skills needed.</a:t>
            </a:r>
            <a:endParaRPr lang="en-US"/>
          </a:p>
        </p:txBody>
      </p:sp>
      <p:sp>
        <p:nvSpPr>
          <p:cNvPr id="4" name="Subtitle 3">
            <a:extLst>
              <a:ext uri="{FF2B5EF4-FFF2-40B4-BE49-F238E27FC236}">
                <a16:creationId xmlns:a16="http://schemas.microsoft.com/office/drawing/2014/main" id="{B00E14F5-FC0E-D7C8-57C5-BFB577C51D19}"/>
              </a:ext>
            </a:extLst>
          </p:cNvPr>
          <p:cNvSpPr>
            <a:spLocks noGrp="1"/>
          </p:cNvSpPr>
          <p:nvPr>
            <p:ph type="subTitle" idx="1"/>
          </p:nvPr>
        </p:nvSpPr>
        <p:spPr/>
        <p:txBody>
          <a:bodyPr/>
          <a:lstStyle/>
          <a:p>
            <a:r>
              <a:rPr lang="en-US"/>
              <a:t>Khan Academy Official College Board SAT Prep</a:t>
            </a:r>
          </a:p>
        </p:txBody>
      </p:sp>
      <p:grpSp>
        <p:nvGrpSpPr>
          <p:cNvPr id="9" name="Group 8" descr="screenshot for Khan Academy dashboard">
            <a:extLst>
              <a:ext uri="{FF2B5EF4-FFF2-40B4-BE49-F238E27FC236}">
                <a16:creationId xmlns:a16="http://schemas.microsoft.com/office/drawing/2014/main" id="{00D6DAD5-5AEB-8E93-86ED-CBFFC7F380F6}"/>
              </a:ext>
            </a:extLst>
          </p:cNvPr>
          <p:cNvGrpSpPr/>
          <p:nvPr/>
        </p:nvGrpSpPr>
        <p:grpSpPr>
          <a:xfrm>
            <a:off x="5238351" y="1518341"/>
            <a:ext cx="6511242" cy="3841477"/>
            <a:chOff x="6096000" y="1226634"/>
            <a:chExt cx="5669803" cy="3108229"/>
          </a:xfrm>
        </p:grpSpPr>
        <p:pic>
          <p:nvPicPr>
            <p:cNvPr id="5" name="Picture 8" descr="Graphical user interface, application&#10;&#10;Description automatically generated">
              <a:extLst>
                <a:ext uri="{FF2B5EF4-FFF2-40B4-BE49-F238E27FC236}">
                  <a16:creationId xmlns:a16="http://schemas.microsoft.com/office/drawing/2014/main" id="{E1277E94-92FA-F2D3-2AF8-F4324A8B87E4}"/>
                </a:ext>
              </a:extLst>
            </p:cNvPr>
            <p:cNvPicPr>
              <a:picLocks noChangeAspect="1"/>
            </p:cNvPicPr>
            <p:nvPr/>
          </p:nvPicPr>
          <p:blipFill>
            <a:blip r:embed="rId3"/>
            <a:srcRect b="87862"/>
            <a:stretch/>
          </p:blipFill>
          <p:spPr>
            <a:xfrm>
              <a:off x="6096000" y="1226634"/>
              <a:ext cx="5669803" cy="534662"/>
            </a:xfrm>
            <a:prstGeom prst="rect">
              <a:avLst/>
            </a:prstGeom>
            <a:ln>
              <a:solidFill>
                <a:schemeClr val="tx1"/>
              </a:solidFill>
            </a:ln>
          </p:spPr>
        </p:pic>
        <p:pic>
          <p:nvPicPr>
            <p:cNvPr id="6" name="Picture 8" descr="Graphical user interface, application&#10;&#10;Description automatically generated">
              <a:extLst>
                <a:ext uri="{FF2B5EF4-FFF2-40B4-BE49-F238E27FC236}">
                  <a16:creationId xmlns:a16="http://schemas.microsoft.com/office/drawing/2014/main" id="{8BFC91DB-3E8A-C1B6-FF89-B4257BD243A3}"/>
                </a:ext>
              </a:extLst>
            </p:cNvPr>
            <p:cNvPicPr>
              <a:picLocks noChangeAspect="1"/>
            </p:cNvPicPr>
            <p:nvPr/>
          </p:nvPicPr>
          <p:blipFill>
            <a:blip r:embed="rId3"/>
            <a:srcRect t="41572"/>
            <a:stretch/>
          </p:blipFill>
          <p:spPr>
            <a:xfrm>
              <a:off x="6096000" y="1761296"/>
              <a:ext cx="5669803" cy="2573567"/>
            </a:xfrm>
            <a:prstGeom prst="rect">
              <a:avLst/>
            </a:prstGeom>
            <a:ln>
              <a:solidFill>
                <a:schemeClr val="tx1"/>
              </a:solidFill>
            </a:ln>
          </p:spPr>
        </p:pic>
        <p:pic>
          <p:nvPicPr>
            <p:cNvPr id="8" name="Picture 7" descr="A blue text on a black background&#10;&#10;Description automatically generated">
              <a:extLst>
                <a:ext uri="{FF2B5EF4-FFF2-40B4-BE49-F238E27FC236}">
                  <a16:creationId xmlns:a16="http://schemas.microsoft.com/office/drawing/2014/main" id="{48B38F3F-8C9B-85B0-5E17-AA28702EC9CE}"/>
                </a:ext>
              </a:extLst>
            </p:cNvPr>
            <p:cNvPicPr>
              <a:picLocks noChangeAspect="1"/>
            </p:cNvPicPr>
            <p:nvPr/>
          </p:nvPicPr>
          <p:blipFill>
            <a:blip r:embed="rId4"/>
            <a:srcRect l="8348"/>
            <a:stretch/>
          </p:blipFill>
          <p:spPr>
            <a:xfrm>
              <a:off x="9938285" y="1226634"/>
              <a:ext cx="1827518" cy="534662"/>
            </a:xfrm>
            <a:prstGeom prst="rect">
              <a:avLst/>
            </a:prstGeom>
            <a:solidFill>
              <a:schemeClr val="tx2"/>
            </a:solidFill>
            <a:ln>
              <a:noFill/>
            </a:ln>
          </p:spPr>
        </p:pic>
      </p:grpSp>
      <p:pic>
        <p:nvPicPr>
          <p:cNvPr id="7" name="Picture 6">
            <a:extLst>
              <a:ext uri="{FF2B5EF4-FFF2-40B4-BE49-F238E27FC236}">
                <a16:creationId xmlns:a16="http://schemas.microsoft.com/office/drawing/2014/main" id="{E6161F5E-246A-5A8B-3FEE-B4D2B77D58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265499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3451-6E51-8EE5-5AA8-AF7B183C7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6E5EC-2C65-FA7A-7154-20BBE8DACB0C}"/>
              </a:ext>
            </a:extLst>
          </p:cNvPr>
          <p:cNvSpPr>
            <a:spLocks noGrp="1"/>
          </p:cNvSpPr>
          <p:nvPr>
            <p:ph type="title"/>
          </p:nvPr>
        </p:nvSpPr>
        <p:spPr/>
        <p:txBody>
          <a:bodyPr/>
          <a:lstStyle/>
          <a:p>
            <a:r>
              <a:rPr lang="en-US" dirty="0"/>
              <a:t>Test Day Toolkit: Proctor Screen-by-Screen</a:t>
            </a:r>
          </a:p>
        </p:txBody>
      </p:sp>
      <p:sp>
        <p:nvSpPr>
          <p:cNvPr id="4" name="Subtitle 3">
            <a:extLst>
              <a:ext uri="{FF2B5EF4-FFF2-40B4-BE49-F238E27FC236}">
                <a16:creationId xmlns:a16="http://schemas.microsoft.com/office/drawing/2014/main" id="{6CF59E59-AF18-72BA-E4B0-8F65E29232EE}"/>
              </a:ext>
            </a:extLst>
          </p:cNvPr>
          <p:cNvSpPr>
            <a:spLocks noGrp="1"/>
          </p:cNvSpPr>
          <p:nvPr>
            <p:ph type="subTitle" idx="1"/>
          </p:nvPr>
        </p:nvSpPr>
        <p:spPr/>
        <p:txBody>
          <a:bodyPr/>
          <a:lstStyle/>
          <a:p>
            <a:r>
              <a:rPr lang="en-US" dirty="0"/>
              <a:t>8. Report Irregularities</a:t>
            </a:r>
          </a:p>
        </p:txBody>
      </p:sp>
      <p:grpSp>
        <p:nvGrpSpPr>
          <p:cNvPr id="17" name="Group 16" descr="3 screenshots showing steps for adding irregularity reports after testing">
            <a:extLst>
              <a:ext uri="{FF2B5EF4-FFF2-40B4-BE49-F238E27FC236}">
                <a16:creationId xmlns:a16="http://schemas.microsoft.com/office/drawing/2014/main" id="{F645411E-C871-26D1-ED3D-BBE27BEA4578}"/>
              </a:ext>
            </a:extLst>
          </p:cNvPr>
          <p:cNvGrpSpPr>
            <a:grpSpLocks noChangeAspect="1"/>
          </p:cNvGrpSpPr>
          <p:nvPr/>
        </p:nvGrpSpPr>
        <p:grpSpPr>
          <a:xfrm>
            <a:off x="2159539" y="1680088"/>
            <a:ext cx="9675999" cy="4270880"/>
            <a:chOff x="581482" y="1449979"/>
            <a:chExt cx="10776794" cy="4756758"/>
          </a:xfrm>
        </p:grpSpPr>
        <p:pic>
          <p:nvPicPr>
            <p:cNvPr id="5" name="Picture 4" descr="Graphical user interface, application, Word&#10;&#10;Description automatically generated">
              <a:extLst>
                <a:ext uri="{FF2B5EF4-FFF2-40B4-BE49-F238E27FC236}">
                  <a16:creationId xmlns:a16="http://schemas.microsoft.com/office/drawing/2014/main" id="{C978D399-6B22-F589-15EF-BC862EC7B8CF}"/>
                </a:ext>
              </a:extLst>
            </p:cNvPr>
            <p:cNvPicPr>
              <a:picLocks noChangeAspect="1"/>
            </p:cNvPicPr>
            <p:nvPr/>
          </p:nvPicPr>
          <p:blipFill>
            <a:blip r:embed="rId2"/>
            <a:stretch>
              <a:fillRect/>
            </a:stretch>
          </p:blipFill>
          <p:spPr>
            <a:xfrm>
              <a:off x="581482" y="1449979"/>
              <a:ext cx="5514518" cy="2557325"/>
            </a:xfrm>
            <a:prstGeom prst="rect">
              <a:avLst/>
            </a:prstGeom>
            <a:ln>
              <a:solidFill>
                <a:schemeClr val="tx1"/>
              </a:solidFill>
            </a:ln>
          </p:spPr>
        </p:pic>
        <p:sp>
          <p:nvSpPr>
            <p:cNvPr id="6" name="Oval 5">
              <a:extLst>
                <a:ext uri="{FF2B5EF4-FFF2-40B4-BE49-F238E27FC236}">
                  <a16:creationId xmlns:a16="http://schemas.microsoft.com/office/drawing/2014/main" id="{E08E6D47-E241-A202-92B5-98EED3449397}"/>
                </a:ext>
              </a:extLst>
            </p:cNvPr>
            <p:cNvSpPr/>
            <p:nvPr/>
          </p:nvSpPr>
          <p:spPr>
            <a:xfrm>
              <a:off x="3037734" y="1605497"/>
              <a:ext cx="3053698" cy="13707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cxnSp>
          <p:nvCxnSpPr>
            <p:cNvPr id="9" name="Straight Arrow Connector 8">
              <a:extLst>
                <a:ext uri="{FF2B5EF4-FFF2-40B4-BE49-F238E27FC236}">
                  <a16:creationId xmlns:a16="http://schemas.microsoft.com/office/drawing/2014/main" id="{ECBA6CBE-E5E1-307F-F922-E3F6F806417A}"/>
                </a:ext>
              </a:extLst>
            </p:cNvPr>
            <p:cNvCxnSpPr>
              <a:stCxn id="6" idx="6"/>
            </p:cNvCxnSpPr>
            <p:nvPr/>
          </p:nvCxnSpPr>
          <p:spPr>
            <a:xfrm flipV="1">
              <a:off x="6091432" y="2290887"/>
              <a:ext cx="533104"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34B550A-82D5-CF9B-702B-EF06FD96BCCC}"/>
                </a:ext>
              </a:extLst>
            </p:cNvPr>
            <p:cNvGrpSpPr>
              <a:grpSpLocks noChangeAspect="1"/>
            </p:cNvGrpSpPr>
            <p:nvPr/>
          </p:nvGrpSpPr>
          <p:grpSpPr>
            <a:xfrm>
              <a:off x="6611880" y="1449979"/>
              <a:ext cx="4746396" cy="4250815"/>
              <a:chOff x="6457209" y="1410683"/>
              <a:chExt cx="5388852" cy="4826191"/>
            </a:xfrm>
          </p:grpSpPr>
          <p:pic>
            <p:nvPicPr>
              <p:cNvPr id="7" name="Picture 2" descr="A screenshot of a computer&#10;&#10;Description automatically generated">
                <a:extLst>
                  <a:ext uri="{FF2B5EF4-FFF2-40B4-BE49-F238E27FC236}">
                    <a16:creationId xmlns:a16="http://schemas.microsoft.com/office/drawing/2014/main" id="{751BE193-A453-340A-2365-21085C6C7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209" y="1410683"/>
                <a:ext cx="5388852" cy="48261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CECC594-6185-09EE-3924-D5265FD1DB65}"/>
                  </a:ext>
                </a:extLst>
              </p:cNvPr>
              <p:cNvSpPr/>
              <p:nvPr/>
            </p:nvSpPr>
            <p:spPr>
              <a:xfrm>
                <a:off x="11420275" y="3667328"/>
                <a:ext cx="258339" cy="25695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grpSp>
        <p:grpSp>
          <p:nvGrpSpPr>
            <p:cNvPr id="14" name="Group 13">
              <a:extLst>
                <a:ext uri="{FF2B5EF4-FFF2-40B4-BE49-F238E27FC236}">
                  <a16:creationId xmlns:a16="http://schemas.microsoft.com/office/drawing/2014/main" id="{F19DAC35-F051-AEC8-F64C-F33550835156}"/>
                </a:ext>
              </a:extLst>
            </p:cNvPr>
            <p:cNvGrpSpPr>
              <a:grpSpLocks noChangeAspect="1"/>
            </p:cNvGrpSpPr>
            <p:nvPr/>
          </p:nvGrpSpPr>
          <p:grpSpPr>
            <a:xfrm>
              <a:off x="809022" y="4123910"/>
              <a:ext cx="4998639" cy="2082827"/>
              <a:chOff x="581482" y="4107406"/>
              <a:chExt cx="5604316" cy="2335200"/>
            </a:xfrm>
          </p:grpSpPr>
          <p:pic>
            <p:nvPicPr>
              <p:cNvPr id="12" name="Picture 11" descr="A screenshot of a computer&#10;&#10;Description automatically generated">
                <a:extLst>
                  <a:ext uri="{FF2B5EF4-FFF2-40B4-BE49-F238E27FC236}">
                    <a16:creationId xmlns:a16="http://schemas.microsoft.com/office/drawing/2014/main" id="{7420A2A2-3F8A-CCDC-ED83-65FA4709BDEB}"/>
                  </a:ext>
                </a:extLst>
              </p:cNvPr>
              <p:cNvPicPr>
                <a:picLocks noChangeAspect="1"/>
              </p:cNvPicPr>
              <p:nvPr/>
            </p:nvPicPr>
            <p:blipFill rotWithShape="1">
              <a:blip r:embed="rId4"/>
              <a:srcRect l="3589" t="38006" r="3928"/>
              <a:stretch/>
            </p:blipFill>
            <p:spPr>
              <a:xfrm>
                <a:off x="622994" y="4162822"/>
                <a:ext cx="5509950" cy="2206567"/>
              </a:xfrm>
              <a:prstGeom prst="rect">
                <a:avLst/>
              </a:prstGeom>
              <a:ln>
                <a:solidFill>
                  <a:schemeClr val="tx1"/>
                </a:solidFill>
              </a:ln>
            </p:spPr>
          </p:pic>
          <p:sp>
            <p:nvSpPr>
              <p:cNvPr id="13" name="Rectangle 12">
                <a:extLst>
                  <a:ext uri="{FF2B5EF4-FFF2-40B4-BE49-F238E27FC236}">
                    <a16:creationId xmlns:a16="http://schemas.microsoft.com/office/drawing/2014/main" id="{8E4CC102-FF5A-3E92-E703-80061316599B}"/>
                  </a:ext>
                </a:extLst>
              </p:cNvPr>
              <p:cNvSpPr/>
              <p:nvPr/>
            </p:nvSpPr>
            <p:spPr>
              <a:xfrm>
                <a:off x="581482" y="4107406"/>
                <a:ext cx="5604316" cy="2335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grpSp>
        <p:cxnSp>
          <p:nvCxnSpPr>
            <p:cNvPr id="16" name="Connector: Elbow 15">
              <a:extLst>
                <a:ext uri="{FF2B5EF4-FFF2-40B4-BE49-F238E27FC236}">
                  <a16:creationId xmlns:a16="http://schemas.microsoft.com/office/drawing/2014/main" id="{288F9378-A8A4-E177-BB3E-D92D7288BB44}"/>
                </a:ext>
              </a:extLst>
            </p:cNvPr>
            <p:cNvCxnSpPr>
              <a:stCxn id="10" idx="2"/>
            </p:cNvCxnSpPr>
            <p:nvPr/>
          </p:nvCxnSpPr>
          <p:spPr>
            <a:xfrm rot="5400000">
              <a:off x="8282176" y="3245486"/>
              <a:ext cx="359538" cy="5270154"/>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 Placeholder 2">
            <a:extLst>
              <a:ext uri="{FF2B5EF4-FFF2-40B4-BE49-F238E27FC236}">
                <a16:creationId xmlns:a16="http://schemas.microsoft.com/office/drawing/2014/main" id="{09AA531F-7B76-467F-7D04-78DFC07CF6AE}"/>
              </a:ext>
            </a:extLst>
          </p:cNvPr>
          <p:cNvSpPr>
            <a:spLocks noGrp="1"/>
          </p:cNvSpPr>
          <p:nvPr>
            <p:ph type="body" sz="quarter" idx="10"/>
          </p:nvPr>
        </p:nvSpPr>
        <p:spPr>
          <a:xfrm>
            <a:off x="250206" y="1575172"/>
            <a:ext cx="1883123" cy="4631076"/>
          </a:xfrm>
        </p:spPr>
        <p:txBody>
          <a:bodyPr>
            <a:noAutofit/>
          </a:bodyPr>
          <a:lstStyle/>
          <a:p>
            <a:r>
              <a:rPr lang="en-US" dirty="0"/>
              <a:t>Click circled box at right.</a:t>
            </a:r>
          </a:p>
          <a:p>
            <a:r>
              <a:rPr lang="en-US" dirty="0"/>
              <a:t>Click the “+” sign next to the best general description of the problem.</a:t>
            </a:r>
          </a:p>
          <a:p>
            <a:r>
              <a:rPr lang="en-US" dirty="0"/>
              <a:t>Click the best specific description of the problem and then complete the prompts.</a:t>
            </a:r>
          </a:p>
        </p:txBody>
      </p:sp>
      <p:pic>
        <p:nvPicPr>
          <p:cNvPr id="3" name="Picture 2">
            <a:extLst>
              <a:ext uri="{FF2B5EF4-FFF2-40B4-BE49-F238E27FC236}">
                <a16:creationId xmlns:a16="http://schemas.microsoft.com/office/drawing/2014/main" id="{BA91F6E4-40CA-4F30-68AB-069EA3DFD7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43498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DB96-D038-BF29-08F0-7EBE27EAE8FA}"/>
              </a:ext>
            </a:extLst>
          </p:cNvPr>
          <p:cNvSpPr>
            <a:spLocks noGrp="1"/>
          </p:cNvSpPr>
          <p:nvPr>
            <p:ph type="title"/>
          </p:nvPr>
        </p:nvSpPr>
        <p:spPr/>
        <p:txBody>
          <a:bodyPr/>
          <a:lstStyle/>
          <a:p>
            <a:r>
              <a:rPr lang="en-US" dirty="0"/>
              <a:t>Test Day Toolkit</a:t>
            </a:r>
          </a:p>
        </p:txBody>
      </p:sp>
      <p:sp>
        <p:nvSpPr>
          <p:cNvPr id="3" name="Text Placeholder 2">
            <a:extLst>
              <a:ext uri="{FF2B5EF4-FFF2-40B4-BE49-F238E27FC236}">
                <a16:creationId xmlns:a16="http://schemas.microsoft.com/office/drawing/2014/main" id="{E47BCD81-B662-92EB-76B7-6CF5EAAEE8B4}"/>
              </a:ext>
            </a:extLst>
          </p:cNvPr>
          <p:cNvSpPr>
            <a:spLocks noGrp="1"/>
          </p:cNvSpPr>
          <p:nvPr>
            <p:ph type="body" sz="quarter" idx="10"/>
          </p:nvPr>
        </p:nvSpPr>
        <p:spPr>
          <a:xfrm>
            <a:off x="357215" y="1740546"/>
            <a:ext cx="3747857" cy="4408714"/>
          </a:xfrm>
        </p:spPr>
        <p:txBody>
          <a:bodyPr/>
          <a:lstStyle/>
          <a:p>
            <a:r>
              <a:rPr lang="en-US" dirty="0"/>
              <a:t>The student will see this pop-up that requires them to give a reason if they click to exit the test, which will also alert the proctor.</a:t>
            </a:r>
            <a:br>
              <a:rPr lang="en-US" dirty="0"/>
            </a:br>
            <a:br>
              <a:rPr lang="en-US" dirty="0"/>
            </a:br>
            <a:br>
              <a:rPr lang="en-US" dirty="0"/>
            </a:br>
            <a:br>
              <a:rPr lang="en-US" dirty="0"/>
            </a:br>
            <a:endParaRPr lang="en-US" dirty="0"/>
          </a:p>
          <a:p>
            <a:r>
              <a:rPr lang="en-US" dirty="0"/>
              <a:t>After exiting the test, the student will see this pop-up</a:t>
            </a:r>
          </a:p>
        </p:txBody>
      </p:sp>
      <p:sp>
        <p:nvSpPr>
          <p:cNvPr id="4" name="Subtitle 3">
            <a:extLst>
              <a:ext uri="{FF2B5EF4-FFF2-40B4-BE49-F238E27FC236}">
                <a16:creationId xmlns:a16="http://schemas.microsoft.com/office/drawing/2014/main" id="{A3AB5451-7958-ED3A-31AA-AB5BEF8DA37D}"/>
              </a:ext>
            </a:extLst>
          </p:cNvPr>
          <p:cNvSpPr>
            <a:spLocks noGrp="1"/>
          </p:cNvSpPr>
          <p:nvPr>
            <p:ph type="subTitle" idx="1"/>
          </p:nvPr>
        </p:nvSpPr>
        <p:spPr/>
        <p:txBody>
          <a:bodyPr/>
          <a:lstStyle/>
          <a:p>
            <a:r>
              <a:rPr lang="en-US" dirty="0"/>
              <a:t>Proctor Approval of Student Re-Entry into Testing</a:t>
            </a:r>
          </a:p>
        </p:txBody>
      </p:sp>
      <p:pic>
        <p:nvPicPr>
          <p:cNvPr id="5" name="Picture 4" descr="image of pop-up telling exited student that proctor will need to readmit them">
            <a:extLst>
              <a:ext uri="{FF2B5EF4-FFF2-40B4-BE49-F238E27FC236}">
                <a16:creationId xmlns:a16="http://schemas.microsoft.com/office/drawing/2014/main" id="{BF7CDC25-68C9-3848-8FFC-337B05252A6B}"/>
              </a:ext>
            </a:extLst>
          </p:cNvPr>
          <p:cNvPicPr>
            <a:picLocks noChangeAspect="1"/>
          </p:cNvPicPr>
          <p:nvPr/>
        </p:nvPicPr>
        <p:blipFill rotWithShape="1">
          <a:blip r:embed="rId2"/>
          <a:srcRect l="16547" t="32189" r="17170" b="33778"/>
          <a:stretch/>
        </p:blipFill>
        <p:spPr>
          <a:xfrm>
            <a:off x="4537599" y="4297449"/>
            <a:ext cx="5486400" cy="1894326"/>
          </a:xfrm>
          <a:prstGeom prst="rect">
            <a:avLst/>
          </a:prstGeom>
        </p:spPr>
      </p:pic>
      <p:pic>
        <p:nvPicPr>
          <p:cNvPr id="6" name="Picture 5" descr="screenshot warning student before premature exit and soliciting reason">
            <a:extLst>
              <a:ext uri="{FF2B5EF4-FFF2-40B4-BE49-F238E27FC236}">
                <a16:creationId xmlns:a16="http://schemas.microsoft.com/office/drawing/2014/main" id="{B3223200-EB4D-CB58-DCB6-A62632E98CE1}"/>
              </a:ext>
            </a:extLst>
          </p:cNvPr>
          <p:cNvPicPr>
            <a:picLocks noChangeAspect="1"/>
          </p:cNvPicPr>
          <p:nvPr/>
        </p:nvPicPr>
        <p:blipFill rotWithShape="1">
          <a:blip r:embed="rId3"/>
          <a:srcRect l="20148" t="21805" r="20505" b="20884"/>
          <a:stretch/>
        </p:blipFill>
        <p:spPr>
          <a:xfrm>
            <a:off x="4537599" y="1496652"/>
            <a:ext cx="5486400" cy="2660575"/>
          </a:xfrm>
          <a:prstGeom prst="rect">
            <a:avLst/>
          </a:prstGeom>
        </p:spPr>
      </p:pic>
      <p:pic>
        <p:nvPicPr>
          <p:cNvPr id="7" name="Picture 6">
            <a:extLst>
              <a:ext uri="{FF2B5EF4-FFF2-40B4-BE49-F238E27FC236}">
                <a16:creationId xmlns:a16="http://schemas.microsoft.com/office/drawing/2014/main" id="{09A041E6-F225-B83E-FD6E-10AB831179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113061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019AB-D96B-FCD9-0FF7-BC862ED6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B6B74-A71D-9403-FA72-4EE1D0D946EC}"/>
              </a:ext>
            </a:extLst>
          </p:cNvPr>
          <p:cNvSpPr>
            <a:spLocks noGrp="1"/>
          </p:cNvSpPr>
          <p:nvPr>
            <p:ph type="title"/>
          </p:nvPr>
        </p:nvSpPr>
        <p:spPr/>
        <p:txBody>
          <a:bodyPr/>
          <a:lstStyle/>
          <a:p>
            <a:r>
              <a:rPr lang="en-US" dirty="0"/>
              <a:t>Test Day Toolkit</a:t>
            </a:r>
          </a:p>
        </p:txBody>
      </p:sp>
      <p:sp>
        <p:nvSpPr>
          <p:cNvPr id="3" name="Text Placeholder 2">
            <a:extLst>
              <a:ext uri="{FF2B5EF4-FFF2-40B4-BE49-F238E27FC236}">
                <a16:creationId xmlns:a16="http://schemas.microsoft.com/office/drawing/2014/main" id="{AE2629EE-6C8C-785F-0980-871DFA1F0450}"/>
              </a:ext>
            </a:extLst>
          </p:cNvPr>
          <p:cNvSpPr>
            <a:spLocks noGrp="1"/>
          </p:cNvSpPr>
          <p:nvPr>
            <p:ph type="body" sz="quarter" idx="10"/>
          </p:nvPr>
        </p:nvSpPr>
        <p:spPr>
          <a:xfrm>
            <a:off x="357215" y="1740546"/>
            <a:ext cx="3747857" cy="4408714"/>
          </a:xfrm>
        </p:spPr>
        <p:txBody>
          <a:bodyPr/>
          <a:lstStyle/>
          <a:p>
            <a:r>
              <a:rPr lang="en-US" dirty="0"/>
              <a:t>The proctor would then have to click on that student’s name in Test Day Toolkit to see their profile, and then click “Let Student Continue Testing” based on whether their continuing the test is both requested and permitted under the circumstances.</a:t>
            </a:r>
            <a:br>
              <a:rPr lang="en-US" dirty="0"/>
            </a:br>
            <a:br>
              <a:rPr lang="en-US" dirty="0"/>
            </a:br>
            <a:endParaRPr lang="en-US" dirty="0"/>
          </a:p>
        </p:txBody>
      </p:sp>
      <p:sp>
        <p:nvSpPr>
          <p:cNvPr id="4" name="Subtitle 3">
            <a:extLst>
              <a:ext uri="{FF2B5EF4-FFF2-40B4-BE49-F238E27FC236}">
                <a16:creationId xmlns:a16="http://schemas.microsoft.com/office/drawing/2014/main" id="{15E031B3-61BE-8181-BFFB-2277CE516B97}"/>
              </a:ext>
            </a:extLst>
          </p:cNvPr>
          <p:cNvSpPr>
            <a:spLocks noGrp="1"/>
          </p:cNvSpPr>
          <p:nvPr>
            <p:ph type="subTitle" idx="1"/>
          </p:nvPr>
        </p:nvSpPr>
        <p:spPr/>
        <p:txBody>
          <a:bodyPr/>
          <a:lstStyle/>
          <a:p>
            <a:r>
              <a:rPr lang="en-US" dirty="0"/>
              <a:t>Proctor Approval of Student Re-Entry into Testing</a:t>
            </a:r>
          </a:p>
        </p:txBody>
      </p:sp>
      <p:pic>
        <p:nvPicPr>
          <p:cNvPr id="8" name="Picture 7" descr="screenshot of how proctor readmits a student">
            <a:extLst>
              <a:ext uri="{FF2B5EF4-FFF2-40B4-BE49-F238E27FC236}">
                <a16:creationId xmlns:a16="http://schemas.microsoft.com/office/drawing/2014/main" id="{99F544CC-F207-E6A2-656D-7B1CF01335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87" t="5516" r="1607" b="33128"/>
          <a:stretch/>
        </p:blipFill>
        <p:spPr bwMode="auto">
          <a:xfrm>
            <a:off x="4267224" y="1613388"/>
            <a:ext cx="7566627" cy="31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096E141-8148-7F81-5B56-B4B0733C449F}"/>
              </a:ext>
              <a:ext uri="{C183D7F6-B498-43B3-948B-1728B52AA6E4}">
                <adec:decorative xmlns:adec="http://schemas.microsoft.com/office/drawing/2017/decorative" val="1"/>
              </a:ext>
            </a:extLst>
          </p:cNvPr>
          <p:cNvSpPr/>
          <p:nvPr/>
        </p:nvSpPr>
        <p:spPr>
          <a:xfrm>
            <a:off x="9124544" y="4192621"/>
            <a:ext cx="2441643" cy="2723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algn="ctr"/>
            <a:endParaRPr lang="en-US" sz="2000" b="1" dirty="0">
              <a:solidFill>
                <a:schemeClr val="tx2"/>
              </a:solidFill>
              <a:latin typeface="+mj-lt"/>
            </a:endParaRPr>
          </a:p>
        </p:txBody>
      </p:sp>
      <p:pic>
        <p:nvPicPr>
          <p:cNvPr id="5" name="Picture 4">
            <a:extLst>
              <a:ext uri="{FF2B5EF4-FFF2-40B4-BE49-F238E27FC236}">
                <a16:creationId xmlns:a16="http://schemas.microsoft.com/office/drawing/2014/main" id="{C428E35E-B774-EAC6-81DE-79362B4802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299239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6728A-CDBA-215D-D223-56B810489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B4F6E-43EE-C05A-AC4B-52C582B7A1B2}"/>
              </a:ext>
            </a:extLst>
          </p:cNvPr>
          <p:cNvSpPr>
            <a:spLocks noGrp="1"/>
          </p:cNvSpPr>
          <p:nvPr>
            <p:ph type="ctrTitle"/>
          </p:nvPr>
        </p:nvSpPr>
        <p:spPr>
          <a:xfrm>
            <a:off x="2353330" y="877834"/>
            <a:ext cx="8610924" cy="1562892"/>
          </a:xfrm>
        </p:spPr>
        <p:txBody>
          <a:bodyPr/>
          <a:lstStyle/>
          <a:p>
            <a:r>
              <a:rPr lang="en-US" dirty="0"/>
              <a:t>Proctors’ Test Day </a:t>
            </a:r>
            <a:br>
              <a:rPr lang="en-US" dirty="0"/>
            </a:br>
            <a:r>
              <a:rPr lang="en-US" dirty="0"/>
              <a:t>Screen-by-Screen</a:t>
            </a:r>
          </a:p>
        </p:txBody>
      </p:sp>
      <p:pic>
        <p:nvPicPr>
          <p:cNvPr id="3" name="Picture 2">
            <a:extLst>
              <a:ext uri="{FF2B5EF4-FFF2-40B4-BE49-F238E27FC236}">
                <a16:creationId xmlns:a16="http://schemas.microsoft.com/office/drawing/2014/main" id="{F21CFBB6-7D2D-5C79-C557-F15838E696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50928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F313-7325-DD4B-64D5-BC5FC40C3BE1}"/>
              </a:ext>
            </a:extLst>
          </p:cNvPr>
          <p:cNvSpPr>
            <a:spLocks noGrp="1"/>
          </p:cNvSpPr>
          <p:nvPr>
            <p:ph type="title"/>
          </p:nvPr>
        </p:nvSpPr>
        <p:spPr/>
        <p:txBody>
          <a:bodyPr/>
          <a:lstStyle/>
          <a:p>
            <a:r>
              <a:rPr lang="en-US" dirty="0"/>
              <a:t>Test Day Toolkit: Proctor Screen-by-Screen</a:t>
            </a:r>
          </a:p>
        </p:txBody>
      </p:sp>
      <p:sp>
        <p:nvSpPr>
          <p:cNvPr id="4" name="Subtitle 3">
            <a:extLst>
              <a:ext uri="{FF2B5EF4-FFF2-40B4-BE49-F238E27FC236}">
                <a16:creationId xmlns:a16="http://schemas.microsoft.com/office/drawing/2014/main" id="{97716F2F-0DF0-F6F6-2455-4522943C8644}"/>
              </a:ext>
            </a:extLst>
          </p:cNvPr>
          <p:cNvSpPr>
            <a:spLocks noGrp="1"/>
          </p:cNvSpPr>
          <p:nvPr>
            <p:ph type="subTitle" idx="1"/>
          </p:nvPr>
        </p:nvSpPr>
        <p:spPr/>
        <p:txBody>
          <a:bodyPr/>
          <a:lstStyle/>
          <a:p>
            <a:r>
              <a:rPr lang="en-US" dirty="0"/>
              <a:t>1. Proctor Home Page: Select Test Site and Test Administration</a:t>
            </a:r>
          </a:p>
        </p:txBody>
      </p:sp>
      <p:sp>
        <p:nvSpPr>
          <p:cNvPr id="5" name="Text Placeholder 2">
            <a:extLst>
              <a:ext uri="{FF2B5EF4-FFF2-40B4-BE49-F238E27FC236}">
                <a16:creationId xmlns:a16="http://schemas.microsoft.com/office/drawing/2014/main" id="{5A1ED26A-D12A-8B5B-1893-5F3D1991DA4B}"/>
              </a:ext>
            </a:extLst>
          </p:cNvPr>
          <p:cNvSpPr txBox="1">
            <a:spLocks/>
          </p:cNvSpPr>
          <p:nvPr/>
        </p:nvSpPr>
        <p:spPr>
          <a:xfrm>
            <a:off x="210655" y="2301832"/>
            <a:ext cx="4507535" cy="3301873"/>
          </a:xfrm>
          <a:prstGeom prst="rect">
            <a:avLst/>
          </a:prstGeom>
        </p:spPr>
        <p:txBody>
          <a:bodyPr vert="horz" lIns="91440" tIns="45720" rIns="91440" bIns="4572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dirty="0"/>
              <a:t>After logging in, use the drop downs to select the Test Site (match your AI Code) and Test Administration you wish to manage, then the yellow button to “Continue.”</a:t>
            </a:r>
            <a:br>
              <a:rPr lang="en-US" dirty="0"/>
            </a:br>
            <a:br>
              <a:rPr lang="en-US" dirty="0"/>
            </a:br>
            <a:br>
              <a:rPr lang="en-US" dirty="0"/>
            </a:br>
            <a:endParaRPr lang="en-US" dirty="0"/>
          </a:p>
          <a:p>
            <a:r>
              <a:rPr lang="en-US" dirty="0"/>
              <a:t>Verify your assignment using the information on the proctor home page.</a:t>
            </a:r>
          </a:p>
        </p:txBody>
      </p:sp>
      <p:pic>
        <p:nvPicPr>
          <p:cNvPr id="6" name="Picture 5" descr="screenshot of how proctors select their school and administration after logging into Test Day Toolkit">
            <a:extLst>
              <a:ext uri="{FF2B5EF4-FFF2-40B4-BE49-F238E27FC236}">
                <a16:creationId xmlns:a16="http://schemas.microsoft.com/office/drawing/2014/main" id="{97214037-6D99-55DD-3EBD-18E4FB965636}"/>
              </a:ext>
            </a:extLst>
          </p:cNvPr>
          <p:cNvPicPr>
            <a:picLocks noChangeAspect="1"/>
          </p:cNvPicPr>
          <p:nvPr/>
        </p:nvPicPr>
        <p:blipFill>
          <a:blip r:embed="rId2"/>
          <a:stretch>
            <a:fillRect/>
          </a:stretch>
        </p:blipFill>
        <p:spPr>
          <a:xfrm>
            <a:off x="4718190" y="1640013"/>
            <a:ext cx="3554216" cy="2238662"/>
          </a:xfrm>
          <a:prstGeom prst="rect">
            <a:avLst/>
          </a:prstGeom>
        </p:spPr>
      </p:pic>
      <p:sp>
        <p:nvSpPr>
          <p:cNvPr id="7" name="Oval 6">
            <a:extLst>
              <a:ext uri="{FF2B5EF4-FFF2-40B4-BE49-F238E27FC236}">
                <a16:creationId xmlns:a16="http://schemas.microsoft.com/office/drawing/2014/main" id="{FF570ADE-02E7-5B66-3C23-60CB18DDE4B2}"/>
              </a:ext>
              <a:ext uri="{C183D7F6-B498-43B3-948B-1728B52AA6E4}">
                <adec:decorative xmlns:adec="http://schemas.microsoft.com/office/drawing/2017/decorative" val="1"/>
              </a:ext>
            </a:extLst>
          </p:cNvPr>
          <p:cNvSpPr/>
          <p:nvPr/>
        </p:nvSpPr>
        <p:spPr>
          <a:xfrm>
            <a:off x="5272394" y="2645922"/>
            <a:ext cx="3210127" cy="4589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endParaRPr lang="en-US" sz="2000" b="1" dirty="0">
              <a:solidFill>
                <a:schemeClr val="tx2"/>
              </a:solidFill>
              <a:latin typeface="+mj-lt"/>
            </a:endParaRPr>
          </a:p>
        </p:txBody>
      </p:sp>
      <p:sp>
        <p:nvSpPr>
          <p:cNvPr id="8" name="Oval 7">
            <a:extLst>
              <a:ext uri="{FF2B5EF4-FFF2-40B4-BE49-F238E27FC236}">
                <a16:creationId xmlns:a16="http://schemas.microsoft.com/office/drawing/2014/main" id="{132E05FC-A352-4AA7-3833-03F3E8A0D51B}"/>
              </a:ext>
              <a:ext uri="{C183D7F6-B498-43B3-948B-1728B52AA6E4}">
                <adec:decorative xmlns:adec="http://schemas.microsoft.com/office/drawing/2017/decorative" val="1"/>
              </a:ext>
            </a:extLst>
          </p:cNvPr>
          <p:cNvSpPr/>
          <p:nvPr/>
        </p:nvSpPr>
        <p:spPr>
          <a:xfrm>
            <a:off x="5272393" y="3220418"/>
            <a:ext cx="3210127" cy="4589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endParaRPr lang="en-US" sz="2000" b="1" dirty="0">
              <a:solidFill>
                <a:schemeClr val="tx2"/>
              </a:solidFill>
              <a:latin typeface="+mj-lt"/>
            </a:endParaRPr>
          </a:p>
        </p:txBody>
      </p:sp>
      <p:cxnSp>
        <p:nvCxnSpPr>
          <p:cNvPr id="9" name="Straight Arrow Connector 8">
            <a:extLst>
              <a:ext uri="{FF2B5EF4-FFF2-40B4-BE49-F238E27FC236}">
                <a16:creationId xmlns:a16="http://schemas.microsoft.com/office/drawing/2014/main" id="{2078CCC5-8B60-8467-92F5-D2C571C44241}"/>
              </a:ext>
              <a:ext uri="{C183D7F6-B498-43B3-948B-1728B52AA6E4}">
                <adec:decorative xmlns:adec="http://schemas.microsoft.com/office/drawing/2017/decorative" val="1"/>
              </a:ext>
            </a:extLst>
          </p:cNvPr>
          <p:cNvCxnSpPr>
            <a:cxnSpLocks/>
          </p:cNvCxnSpPr>
          <p:nvPr/>
        </p:nvCxnSpPr>
        <p:spPr>
          <a:xfrm>
            <a:off x="5894962" y="3773243"/>
            <a:ext cx="30097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descr="Welcome page for proctors">
            <a:extLst>
              <a:ext uri="{FF2B5EF4-FFF2-40B4-BE49-F238E27FC236}">
                <a16:creationId xmlns:a16="http://schemas.microsoft.com/office/drawing/2014/main" id="{300704E1-19BF-0F1C-1100-54269C681A9A}"/>
              </a:ext>
            </a:extLst>
          </p:cNvPr>
          <p:cNvGrpSpPr/>
          <p:nvPr/>
        </p:nvGrpSpPr>
        <p:grpSpPr>
          <a:xfrm>
            <a:off x="6216972" y="3713599"/>
            <a:ext cx="4788346" cy="2432612"/>
            <a:chOff x="729276" y="320431"/>
            <a:chExt cx="12534478" cy="6590465"/>
          </a:xfrm>
        </p:grpSpPr>
        <p:pic>
          <p:nvPicPr>
            <p:cNvPr id="11" name="Picture 10" descr="Graphical user interface, text, application&#10;&#10;Description automatically generated">
              <a:extLst>
                <a:ext uri="{FF2B5EF4-FFF2-40B4-BE49-F238E27FC236}">
                  <a16:creationId xmlns:a16="http://schemas.microsoft.com/office/drawing/2014/main" id="{C72B0FA3-0684-ACCE-AAFE-2C66F6092F37}"/>
                </a:ext>
              </a:extLst>
            </p:cNvPr>
            <p:cNvPicPr>
              <a:picLocks noChangeAspect="1"/>
            </p:cNvPicPr>
            <p:nvPr/>
          </p:nvPicPr>
          <p:blipFill>
            <a:blip r:embed="rId3"/>
            <a:srcRect t="2450"/>
            <a:stretch/>
          </p:blipFill>
          <p:spPr>
            <a:xfrm>
              <a:off x="729276" y="320431"/>
              <a:ext cx="12534478" cy="6590465"/>
            </a:xfrm>
            <a:prstGeom prst="rect">
              <a:avLst/>
            </a:prstGeom>
            <a:ln>
              <a:solidFill>
                <a:schemeClr val="tx1"/>
              </a:solidFill>
            </a:ln>
          </p:spPr>
        </p:pic>
        <p:sp>
          <p:nvSpPr>
            <p:cNvPr id="12" name="TextBox 11">
              <a:extLst>
                <a:ext uri="{FF2B5EF4-FFF2-40B4-BE49-F238E27FC236}">
                  <a16:creationId xmlns:a16="http://schemas.microsoft.com/office/drawing/2014/main" id="{A7FAB88B-4DA2-0F0D-0ADB-AEF8FAC15AAE}"/>
                </a:ext>
              </a:extLst>
            </p:cNvPr>
            <p:cNvSpPr txBox="1"/>
            <p:nvPr/>
          </p:nvSpPr>
          <p:spPr>
            <a:xfrm>
              <a:off x="7950579" y="2389933"/>
              <a:ext cx="3291771" cy="806902"/>
            </a:xfrm>
            <a:prstGeom prst="rect">
              <a:avLst/>
            </a:prstGeom>
            <a:solidFill>
              <a:schemeClr val="accent2"/>
            </a:solidFill>
            <a:ln>
              <a:noFill/>
            </a:ln>
          </p:spPr>
          <p:txBody>
            <a:bodyPr wrap="square" rtlCol="0">
              <a:spAutoFit/>
            </a:bodyPr>
            <a:lstStyle/>
            <a:p>
              <a:pPr algn="ctr" defTabSz="868052"/>
              <a:r>
                <a:rPr lang="en-US" sz="2000" dirty="0">
                  <a:solidFill>
                    <a:prstClr val="black"/>
                  </a:solidFill>
                  <a:latin typeface="Calibri" panose="020F0502020204030204"/>
                </a:rPr>
                <a:t>Room 101</a:t>
              </a:r>
            </a:p>
          </p:txBody>
        </p:sp>
      </p:grpSp>
      <p:pic>
        <p:nvPicPr>
          <p:cNvPr id="3" name="Picture 2">
            <a:extLst>
              <a:ext uri="{FF2B5EF4-FFF2-40B4-BE49-F238E27FC236}">
                <a16:creationId xmlns:a16="http://schemas.microsoft.com/office/drawing/2014/main" id="{C62D874E-2A3A-2588-C7B9-CC39E327D5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30344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83328-1D2C-488E-1F1C-964E4F15B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88EF3-A46F-6FEE-6DC5-4149CB40DBB7}"/>
              </a:ext>
            </a:extLst>
          </p:cNvPr>
          <p:cNvSpPr>
            <a:spLocks noGrp="1"/>
          </p:cNvSpPr>
          <p:nvPr>
            <p:ph type="title"/>
          </p:nvPr>
        </p:nvSpPr>
        <p:spPr/>
        <p:txBody>
          <a:bodyPr/>
          <a:lstStyle/>
          <a:p>
            <a:r>
              <a:rPr lang="en-US" dirty="0"/>
              <a:t>Test Day Toolkit: Proctor Screen-by-Screen</a:t>
            </a:r>
          </a:p>
        </p:txBody>
      </p:sp>
      <p:sp>
        <p:nvSpPr>
          <p:cNvPr id="4" name="Subtitle 3">
            <a:extLst>
              <a:ext uri="{FF2B5EF4-FFF2-40B4-BE49-F238E27FC236}">
                <a16:creationId xmlns:a16="http://schemas.microsoft.com/office/drawing/2014/main" id="{57ABDEDE-5B13-C737-715D-2A4E7B0146A1}"/>
              </a:ext>
            </a:extLst>
          </p:cNvPr>
          <p:cNvSpPr>
            <a:spLocks noGrp="1"/>
          </p:cNvSpPr>
          <p:nvPr>
            <p:ph type="subTitle" idx="1"/>
          </p:nvPr>
        </p:nvSpPr>
        <p:spPr/>
        <p:txBody>
          <a:bodyPr/>
          <a:lstStyle/>
          <a:p>
            <a:r>
              <a:rPr lang="en-US" dirty="0"/>
              <a:t>2. Confirm Room Setup (5 Screens)</a:t>
            </a:r>
          </a:p>
        </p:txBody>
      </p:sp>
      <p:grpSp>
        <p:nvGrpSpPr>
          <p:cNvPr id="10" name="Group 9" descr="screenshots of the 5 room set up screens">
            <a:extLst>
              <a:ext uri="{FF2B5EF4-FFF2-40B4-BE49-F238E27FC236}">
                <a16:creationId xmlns:a16="http://schemas.microsoft.com/office/drawing/2014/main" id="{A4CF9DED-D85B-F7C2-A155-173899DF18E9}"/>
              </a:ext>
            </a:extLst>
          </p:cNvPr>
          <p:cNvGrpSpPr>
            <a:grpSpLocks noChangeAspect="1"/>
          </p:cNvGrpSpPr>
          <p:nvPr/>
        </p:nvGrpSpPr>
        <p:grpSpPr>
          <a:xfrm>
            <a:off x="636274" y="1402816"/>
            <a:ext cx="11112086" cy="4764520"/>
            <a:chOff x="393081" y="1402816"/>
            <a:chExt cx="11493144" cy="4927906"/>
          </a:xfrm>
        </p:grpSpPr>
        <p:pic>
          <p:nvPicPr>
            <p:cNvPr id="5" name="Picture 4" descr="Graphical user interface, application, Word&#10;&#10;Description automatically generated">
              <a:extLst>
                <a:ext uri="{FF2B5EF4-FFF2-40B4-BE49-F238E27FC236}">
                  <a16:creationId xmlns:a16="http://schemas.microsoft.com/office/drawing/2014/main" id="{FCADB03C-3229-1600-5B4D-D0955A4298D5}"/>
                </a:ext>
              </a:extLst>
            </p:cNvPr>
            <p:cNvPicPr>
              <a:picLocks noChangeAspect="1"/>
            </p:cNvPicPr>
            <p:nvPr/>
          </p:nvPicPr>
          <p:blipFill>
            <a:blip r:embed="rId2"/>
            <a:stretch>
              <a:fillRect/>
            </a:stretch>
          </p:blipFill>
          <p:spPr>
            <a:xfrm>
              <a:off x="4265133" y="1402816"/>
              <a:ext cx="3749040" cy="2377440"/>
            </a:xfrm>
            <a:prstGeom prst="rect">
              <a:avLst/>
            </a:prstGeom>
            <a:ln>
              <a:solidFill>
                <a:schemeClr val="tx1"/>
              </a:solidFill>
            </a:ln>
          </p:spPr>
        </p:pic>
        <p:pic>
          <p:nvPicPr>
            <p:cNvPr id="6" name="Picture 5" descr="Graphical user interface, application&#10;&#10;Description automatically generated">
              <a:extLst>
                <a:ext uri="{FF2B5EF4-FFF2-40B4-BE49-F238E27FC236}">
                  <a16:creationId xmlns:a16="http://schemas.microsoft.com/office/drawing/2014/main" id="{08680086-2A03-C659-ABCB-CC521CC34990}"/>
                </a:ext>
              </a:extLst>
            </p:cNvPr>
            <p:cNvPicPr>
              <a:picLocks noChangeAspect="1"/>
            </p:cNvPicPr>
            <p:nvPr/>
          </p:nvPicPr>
          <p:blipFill>
            <a:blip r:embed="rId3"/>
            <a:stretch>
              <a:fillRect/>
            </a:stretch>
          </p:blipFill>
          <p:spPr>
            <a:xfrm>
              <a:off x="8137185" y="1406013"/>
              <a:ext cx="3749040" cy="2374243"/>
            </a:xfrm>
            <a:prstGeom prst="rect">
              <a:avLst/>
            </a:prstGeom>
            <a:ln>
              <a:solidFill>
                <a:schemeClr val="tx1"/>
              </a:solidFill>
            </a:ln>
          </p:spPr>
        </p:pic>
        <p:pic>
          <p:nvPicPr>
            <p:cNvPr id="7" name="Picture 6" descr="Graphical user interface, application&#10;&#10;Description automatically generated">
              <a:extLst>
                <a:ext uri="{FF2B5EF4-FFF2-40B4-BE49-F238E27FC236}">
                  <a16:creationId xmlns:a16="http://schemas.microsoft.com/office/drawing/2014/main" id="{49A1F5B2-E8F7-E331-157C-72DAB9A91D27}"/>
                </a:ext>
              </a:extLst>
            </p:cNvPr>
            <p:cNvPicPr>
              <a:picLocks noChangeAspect="1"/>
            </p:cNvPicPr>
            <p:nvPr/>
          </p:nvPicPr>
          <p:blipFill>
            <a:blip r:embed="rId4"/>
            <a:stretch>
              <a:fillRect/>
            </a:stretch>
          </p:blipFill>
          <p:spPr>
            <a:xfrm>
              <a:off x="393081" y="1406012"/>
              <a:ext cx="3749040" cy="2377440"/>
            </a:xfrm>
            <a:prstGeom prst="rect">
              <a:avLst/>
            </a:prstGeom>
            <a:ln>
              <a:solidFill>
                <a:schemeClr val="tx1"/>
              </a:solidFill>
            </a:ln>
          </p:spPr>
        </p:pic>
        <p:pic>
          <p:nvPicPr>
            <p:cNvPr id="8" name="Picture 7" descr="Graphical user interface, application&#10;&#10;Description automatically generated">
              <a:extLst>
                <a:ext uri="{FF2B5EF4-FFF2-40B4-BE49-F238E27FC236}">
                  <a16:creationId xmlns:a16="http://schemas.microsoft.com/office/drawing/2014/main" id="{C9B21D4F-FD68-C5D0-36F2-6F0955E09C70}"/>
                </a:ext>
              </a:extLst>
            </p:cNvPr>
            <p:cNvPicPr>
              <a:picLocks/>
            </p:cNvPicPr>
            <p:nvPr/>
          </p:nvPicPr>
          <p:blipFill>
            <a:blip r:embed="rId5"/>
            <a:stretch>
              <a:fillRect/>
            </a:stretch>
          </p:blipFill>
          <p:spPr>
            <a:xfrm>
              <a:off x="2211665" y="3953282"/>
              <a:ext cx="3749040" cy="2377440"/>
            </a:xfrm>
            <a:prstGeom prst="rect">
              <a:avLst/>
            </a:prstGeom>
            <a:ln>
              <a:solidFill>
                <a:schemeClr val="tx1"/>
              </a:solidFill>
            </a:ln>
          </p:spPr>
        </p:pic>
        <p:pic>
          <p:nvPicPr>
            <p:cNvPr id="9" name="Picture 8" descr="Graphical user interface, application, Word&#10;&#10;Description automatically generated">
              <a:extLst>
                <a:ext uri="{FF2B5EF4-FFF2-40B4-BE49-F238E27FC236}">
                  <a16:creationId xmlns:a16="http://schemas.microsoft.com/office/drawing/2014/main" id="{BBEA9079-EACF-4EEA-28FE-0C5B33BAC575}"/>
                </a:ext>
              </a:extLst>
            </p:cNvPr>
            <p:cNvPicPr>
              <a:picLocks/>
            </p:cNvPicPr>
            <p:nvPr/>
          </p:nvPicPr>
          <p:blipFill>
            <a:blip r:embed="rId6"/>
            <a:stretch>
              <a:fillRect/>
            </a:stretch>
          </p:blipFill>
          <p:spPr>
            <a:xfrm>
              <a:off x="6354618" y="3953282"/>
              <a:ext cx="3749040" cy="2377440"/>
            </a:xfrm>
            <a:prstGeom prst="rect">
              <a:avLst/>
            </a:prstGeom>
            <a:ln>
              <a:solidFill>
                <a:schemeClr val="tx1"/>
              </a:solidFill>
            </a:ln>
          </p:spPr>
        </p:pic>
      </p:grpSp>
      <p:pic>
        <p:nvPicPr>
          <p:cNvPr id="3" name="Picture 2">
            <a:extLst>
              <a:ext uri="{FF2B5EF4-FFF2-40B4-BE49-F238E27FC236}">
                <a16:creationId xmlns:a16="http://schemas.microsoft.com/office/drawing/2014/main" id="{4C67BA1B-5492-2D56-88DC-E0A2CDEB829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119059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CE0F7-C8BB-4523-DEBE-ACE45DB2B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F61A3-8D1D-5208-7156-ADE79FDAE5CB}"/>
              </a:ext>
            </a:extLst>
          </p:cNvPr>
          <p:cNvSpPr>
            <a:spLocks noGrp="1"/>
          </p:cNvSpPr>
          <p:nvPr>
            <p:ph type="title"/>
          </p:nvPr>
        </p:nvSpPr>
        <p:spPr/>
        <p:txBody>
          <a:bodyPr/>
          <a:lstStyle/>
          <a:p>
            <a:r>
              <a:rPr lang="en-US" dirty="0"/>
              <a:t>Test Day Toolkit: Proctor Screen-by-Screen</a:t>
            </a:r>
          </a:p>
        </p:txBody>
      </p:sp>
      <p:sp>
        <p:nvSpPr>
          <p:cNvPr id="4" name="Subtitle 3">
            <a:extLst>
              <a:ext uri="{FF2B5EF4-FFF2-40B4-BE49-F238E27FC236}">
                <a16:creationId xmlns:a16="http://schemas.microsoft.com/office/drawing/2014/main" id="{2BE97AC5-94FA-0E13-AC9A-8764EF2BCB0B}"/>
              </a:ext>
            </a:extLst>
          </p:cNvPr>
          <p:cNvSpPr>
            <a:spLocks noGrp="1"/>
          </p:cNvSpPr>
          <p:nvPr>
            <p:ph type="subTitle" idx="1"/>
          </p:nvPr>
        </p:nvSpPr>
        <p:spPr/>
        <p:txBody>
          <a:bodyPr/>
          <a:lstStyle/>
          <a:p>
            <a:r>
              <a:rPr lang="en-US" dirty="0"/>
              <a:t>3. Write Instructions on Board and Provide Room Code</a:t>
            </a:r>
          </a:p>
        </p:txBody>
      </p:sp>
      <p:pic>
        <p:nvPicPr>
          <p:cNvPr id="5" name="Picture 4" descr="Graphical user interface, application">
            <a:extLst>
              <a:ext uri="{FF2B5EF4-FFF2-40B4-BE49-F238E27FC236}">
                <a16:creationId xmlns:a16="http://schemas.microsoft.com/office/drawing/2014/main" id="{6F325A0B-2AF3-75DD-30FD-E75A0146FC5C}"/>
              </a:ext>
            </a:extLst>
          </p:cNvPr>
          <p:cNvPicPr>
            <a:picLocks noChangeAspect="1"/>
          </p:cNvPicPr>
          <p:nvPr/>
        </p:nvPicPr>
        <p:blipFill>
          <a:blip r:embed="rId2"/>
          <a:stretch>
            <a:fillRect/>
          </a:stretch>
        </p:blipFill>
        <p:spPr>
          <a:xfrm>
            <a:off x="2506641" y="1414153"/>
            <a:ext cx="7178718" cy="4801914"/>
          </a:xfrm>
          <a:prstGeom prst="rect">
            <a:avLst/>
          </a:prstGeom>
          <a:ln>
            <a:solidFill>
              <a:schemeClr val="tx1"/>
            </a:solidFill>
          </a:ln>
        </p:spPr>
      </p:pic>
      <p:pic>
        <p:nvPicPr>
          <p:cNvPr id="3" name="Picture 2">
            <a:extLst>
              <a:ext uri="{FF2B5EF4-FFF2-40B4-BE49-F238E27FC236}">
                <a16:creationId xmlns:a16="http://schemas.microsoft.com/office/drawing/2014/main" id="{D670473D-A510-EDFE-43E1-E2E0262B87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384882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3A11B-F6DC-42B9-0673-5D792EC6F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D5C5C-3F04-E549-81E6-90B3B10534EF}"/>
              </a:ext>
            </a:extLst>
          </p:cNvPr>
          <p:cNvSpPr>
            <a:spLocks noGrp="1"/>
          </p:cNvSpPr>
          <p:nvPr>
            <p:ph type="title"/>
          </p:nvPr>
        </p:nvSpPr>
        <p:spPr/>
        <p:txBody>
          <a:bodyPr/>
          <a:lstStyle/>
          <a:p>
            <a:r>
              <a:rPr lang="en-US" dirty="0"/>
              <a:t>Test Day Toolkit: Proctor Screen-by-Screen</a:t>
            </a:r>
          </a:p>
        </p:txBody>
      </p:sp>
      <p:sp>
        <p:nvSpPr>
          <p:cNvPr id="3" name="Text Placeholder 2">
            <a:extLst>
              <a:ext uri="{FF2B5EF4-FFF2-40B4-BE49-F238E27FC236}">
                <a16:creationId xmlns:a16="http://schemas.microsoft.com/office/drawing/2014/main" id="{B0A3B875-3984-BF80-72C1-AC5C3348D4D5}"/>
              </a:ext>
            </a:extLst>
          </p:cNvPr>
          <p:cNvSpPr>
            <a:spLocks noGrp="1"/>
          </p:cNvSpPr>
          <p:nvPr>
            <p:ph type="body" sz="quarter" idx="10"/>
          </p:nvPr>
        </p:nvSpPr>
        <p:spPr>
          <a:xfrm>
            <a:off x="279390" y="1575171"/>
            <a:ext cx="3242019" cy="4650531"/>
          </a:xfrm>
        </p:spPr>
        <p:txBody>
          <a:bodyPr>
            <a:normAutofit lnSpcReduction="10000"/>
          </a:bodyPr>
          <a:lstStyle/>
          <a:p>
            <a:r>
              <a:rPr lang="en-US" dirty="0"/>
              <a:t>Only students pre-assigned to this room (optional) will appear here.</a:t>
            </a:r>
            <a:br>
              <a:rPr lang="en-US" dirty="0"/>
            </a:br>
            <a:br>
              <a:rPr lang="en-US" dirty="0"/>
            </a:br>
            <a:endParaRPr lang="en-US" dirty="0"/>
          </a:p>
          <a:p>
            <a:r>
              <a:rPr lang="en-US" dirty="0"/>
              <a:t>All students (pre-assigned or not) who enter this room’s code will appear here. Mark them as present once you visually confirm they are there.</a:t>
            </a:r>
          </a:p>
          <a:p>
            <a:endParaRPr lang="en-US" dirty="0"/>
          </a:p>
          <a:p>
            <a:r>
              <a:rPr lang="en-US" dirty="0"/>
              <a:t>As soon as students complete all pre-test activities in </a:t>
            </a:r>
            <a:r>
              <a:rPr lang="en-US" dirty="0" err="1"/>
              <a:t>BluebookTM</a:t>
            </a:r>
            <a:r>
              <a:rPr lang="en-US" dirty="0"/>
              <a:t> they will appear under “ready to test.”</a:t>
            </a:r>
          </a:p>
        </p:txBody>
      </p:sp>
      <p:sp>
        <p:nvSpPr>
          <p:cNvPr id="4" name="Subtitle 3">
            <a:extLst>
              <a:ext uri="{FF2B5EF4-FFF2-40B4-BE49-F238E27FC236}">
                <a16:creationId xmlns:a16="http://schemas.microsoft.com/office/drawing/2014/main" id="{A4F0E03F-01C8-8F97-33FC-D5B72833A920}"/>
              </a:ext>
            </a:extLst>
          </p:cNvPr>
          <p:cNvSpPr>
            <a:spLocks noGrp="1"/>
          </p:cNvSpPr>
          <p:nvPr>
            <p:ph type="subTitle" idx="1"/>
          </p:nvPr>
        </p:nvSpPr>
        <p:spPr/>
        <p:txBody>
          <a:bodyPr/>
          <a:lstStyle/>
          <a:p>
            <a:r>
              <a:rPr lang="en-US" dirty="0"/>
              <a:t>4. Take Attendance</a:t>
            </a:r>
          </a:p>
        </p:txBody>
      </p:sp>
      <p:grpSp>
        <p:nvGrpSpPr>
          <p:cNvPr id="5" name="Group 4" descr="screenshot of how to take attendance">
            <a:extLst>
              <a:ext uri="{FF2B5EF4-FFF2-40B4-BE49-F238E27FC236}">
                <a16:creationId xmlns:a16="http://schemas.microsoft.com/office/drawing/2014/main" id="{6E6EBAC3-4930-8039-2C94-836C1CBD9B89}"/>
              </a:ext>
            </a:extLst>
          </p:cNvPr>
          <p:cNvGrpSpPr>
            <a:grpSpLocks noChangeAspect="1"/>
          </p:cNvGrpSpPr>
          <p:nvPr/>
        </p:nvGrpSpPr>
        <p:grpSpPr>
          <a:xfrm>
            <a:off x="3599234" y="1613388"/>
            <a:ext cx="8217013" cy="4302919"/>
            <a:chOff x="442913" y="765886"/>
            <a:chExt cx="11955462" cy="5691352"/>
          </a:xfrm>
        </p:grpSpPr>
        <p:pic>
          <p:nvPicPr>
            <p:cNvPr id="6" name="Picture 2">
              <a:extLst>
                <a:ext uri="{FF2B5EF4-FFF2-40B4-BE49-F238E27FC236}">
                  <a16:creationId xmlns:a16="http://schemas.microsoft.com/office/drawing/2014/main" id="{4C3B0094-B050-5580-9C9C-91A83D45A0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206"/>
            <a:stretch/>
          </p:blipFill>
          <p:spPr bwMode="auto">
            <a:xfrm>
              <a:off x="442913" y="765886"/>
              <a:ext cx="11955462" cy="5691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Graphical user interface, text, application&#10;&#10;Description automatically generated">
              <a:extLst>
                <a:ext uri="{FF2B5EF4-FFF2-40B4-BE49-F238E27FC236}">
                  <a16:creationId xmlns:a16="http://schemas.microsoft.com/office/drawing/2014/main" id="{3F28F8D8-253A-CB9B-8506-D3CE805DF0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038" t="8936" b="84632"/>
            <a:stretch/>
          </p:blipFill>
          <p:spPr>
            <a:xfrm>
              <a:off x="8265225" y="1116282"/>
              <a:ext cx="4029313" cy="368134"/>
            </a:xfrm>
            <a:prstGeom prst="rect">
              <a:avLst/>
            </a:prstGeom>
            <a:ln>
              <a:solidFill>
                <a:schemeClr val="tx1"/>
              </a:solidFill>
            </a:ln>
          </p:spPr>
        </p:pic>
      </p:grpSp>
      <p:cxnSp>
        <p:nvCxnSpPr>
          <p:cNvPr id="9" name="Straight Arrow Connector 8">
            <a:extLst>
              <a:ext uri="{FF2B5EF4-FFF2-40B4-BE49-F238E27FC236}">
                <a16:creationId xmlns:a16="http://schemas.microsoft.com/office/drawing/2014/main" id="{8B1386AF-F90B-6D89-3C41-9F2742A46835}"/>
              </a:ext>
              <a:ext uri="{C183D7F6-B498-43B3-948B-1728B52AA6E4}">
                <adec:decorative xmlns:adec="http://schemas.microsoft.com/office/drawing/2017/decorative" val="1"/>
              </a:ext>
            </a:extLst>
          </p:cNvPr>
          <p:cNvCxnSpPr>
            <a:cxnSpLocks/>
          </p:cNvCxnSpPr>
          <p:nvPr/>
        </p:nvCxnSpPr>
        <p:spPr>
          <a:xfrm>
            <a:off x="1926077" y="2275207"/>
            <a:ext cx="2811293" cy="12559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53536BC-3C38-7257-EE2D-2804B7A7F994}"/>
              </a:ext>
              <a:ext uri="{C183D7F6-B498-43B3-948B-1728B52AA6E4}">
                <adec:decorative xmlns:adec="http://schemas.microsoft.com/office/drawing/2017/decorative" val="1"/>
              </a:ext>
            </a:extLst>
          </p:cNvPr>
          <p:cNvCxnSpPr>
            <a:cxnSpLocks/>
          </p:cNvCxnSpPr>
          <p:nvPr/>
        </p:nvCxnSpPr>
        <p:spPr>
          <a:xfrm>
            <a:off x="3450076" y="3900436"/>
            <a:ext cx="404022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27B6F5A-CCAB-5990-2D45-E8EB05CE5D1F}"/>
              </a:ext>
              <a:ext uri="{C183D7F6-B498-43B3-948B-1728B52AA6E4}">
                <adec:decorative xmlns:adec="http://schemas.microsoft.com/office/drawing/2017/decorative" val="1"/>
              </a:ext>
            </a:extLst>
          </p:cNvPr>
          <p:cNvSpPr/>
          <p:nvPr/>
        </p:nvSpPr>
        <p:spPr>
          <a:xfrm>
            <a:off x="8015592" y="3900436"/>
            <a:ext cx="930750" cy="90502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cxnSp>
        <p:nvCxnSpPr>
          <p:cNvPr id="13" name="Straight Arrow Connector 12">
            <a:extLst>
              <a:ext uri="{FF2B5EF4-FFF2-40B4-BE49-F238E27FC236}">
                <a16:creationId xmlns:a16="http://schemas.microsoft.com/office/drawing/2014/main" id="{A56FDA7A-8C18-491B-4616-FEFF2C006460}"/>
              </a:ext>
              <a:ext uri="{C183D7F6-B498-43B3-948B-1728B52AA6E4}">
                <adec:decorative xmlns:adec="http://schemas.microsoft.com/office/drawing/2017/decorative" val="1"/>
              </a:ext>
            </a:extLst>
          </p:cNvPr>
          <p:cNvCxnSpPr>
            <a:cxnSpLocks/>
          </p:cNvCxnSpPr>
          <p:nvPr/>
        </p:nvCxnSpPr>
        <p:spPr>
          <a:xfrm flipV="1">
            <a:off x="2315183" y="5116394"/>
            <a:ext cx="6877455" cy="905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F8923DB-3588-94B3-5DC3-3C7ACE7904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143564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0B978-ED32-F9A8-120B-C66D04E76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9311D-D58B-5278-8B30-A798484EB5F5}"/>
              </a:ext>
            </a:extLst>
          </p:cNvPr>
          <p:cNvSpPr>
            <a:spLocks noGrp="1"/>
          </p:cNvSpPr>
          <p:nvPr>
            <p:ph type="title"/>
          </p:nvPr>
        </p:nvSpPr>
        <p:spPr/>
        <p:txBody>
          <a:bodyPr/>
          <a:lstStyle/>
          <a:p>
            <a:r>
              <a:rPr lang="en-US" dirty="0"/>
              <a:t>Test Day Toolkit: Proctor Screen-by-Screen</a:t>
            </a:r>
          </a:p>
        </p:txBody>
      </p:sp>
      <p:sp>
        <p:nvSpPr>
          <p:cNvPr id="4" name="Subtitle 3">
            <a:extLst>
              <a:ext uri="{FF2B5EF4-FFF2-40B4-BE49-F238E27FC236}">
                <a16:creationId xmlns:a16="http://schemas.microsoft.com/office/drawing/2014/main" id="{9FFD7FAE-5B55-37E7-2E70-8019A6F025CA}"/>
              </a:ext>
            </a:extLst>
          </p:cNvPr>
          <p:cNvSpPr>
            <a:spLocks noGrp="1"/>
          </p:cNvSpPr>
          <p:nvPr>
            <p:ph type="subTitle" idx="1"/>
          </p:nvPr>
        </p:nvSpPr>
        <p:spPr/>
        <p:txBody>
          <a:bodyPr/>
          <a:lstStyle/>
          <a:p>
            <a:r>
              <a:rPr lang="en-US" dirty="0"/>
              <a:t>5. Read the Script and Provide Start Code</a:t>
            </a:r>
          </a:p>
        </p:txBody>
      </p:sp>
      <p:grpSp>
        <p:nvGrpSpPr>
          <p:cNvPr id="5" name="Group 4" descr="screenshot of instructions to be read and displayed by proctor before starting">
            <a:extLst>
              <a:ext uri="{FF2B5EF4-FFF2-40B4-BE49-F238E27FC236}">
                <a16:creationId xmlns:a16="http://schemas.microsoft.com/office/drawing/2014/main" id="{D545C84A-A560-56C6-E002-D995C9FBF923}"/>
              </a:ext>
            </a:extLst>
          </p:cNvPr>
          <p:cNvGrpSpPr>
            <a:grpSpLocks noChangeAspect="1"/>
          </p:cNvGrpSpPr>
          <p:nvPr/>
        </p:nvGrpSpPr>
        <p:grpSpPr>
          <a:xfrm>
            <a:off x="356461" y="1618013"/>
            <a:ext cx="7156350" cy="4497459"/>
            <a:chOff x="688973" y="128425"/>
            <a:chExt cx="11463342" cy="6459286"/>
          </a:xfrm>
        </p:grpSpPr>
        <p:pic>
          <p:nvPicPr>
            <p:cNvPr id="6" name="Picture 5" descr="Graphical user interface, text, application, Teams&#10;&#10;Description automatically generated">
              <a:extLst>
                <a:ext uri="{FF2B5EF4-FFF2-40B4-BE49-F238E27FC236}">
                  <a16:creationId xmlns:a16="http://schemas.microsoft.com/office/drawing/2014/main" id="{32C94B64-701F-1D8B-8452-31AE196874F4}"/>
                </a:ext>
              </a:extLst>
            </p:cNvPr>
            <p:cNvPicPr>
              <a:picLocks noChangeAspect="1"/>
            </p:cNvPicPr>
            <p:nvPr/>
          </p:nvPicPr>
          <p:blipFill rotWithShape="1">
            <a:blip r:embed="rId2"/>
            <a:srcRect b="46001"/>
            <a:stretch/>
          </p:blipFill>
          <p:spPr>
            <a:xfrm>
              <a:off x="688973" y="128425"/>
              <a:ext cx="11463342" cy="6055928"/>
            </a:xfrm>
            <a:prstGeom prst="rect">
              <a:avLst/>
            </a:prstGeom>
            <a:ln>
              <a:solidFill>
                <a:schemeClr val="tx1"/>
              </a:solidFill>
            </a:ln>
          </p:spPr>
        </p:pic>
        <p:pic>
          <p:nvPicPr>
            <p:cNvPr id="7" name="Picture 6">
              <a:extLst>
                <a:ext uri="{FF2B5EF4-FFF2-40B4-BE49-F238E27FC236}">
                  <a16:creationId xmlns:a16="http://schemas.microsoft.com/office/drawing/2014/main" id="{0B8C3909-104B-886D-66C7-F1C398FE05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419" b="21206"/>
            <a:stretch/>
          </p:blipFill>
          <p:spPr bwMode="auto">
            <a:xfrm>
              <a:off x="688973" y="6076950"/>
              <a:ext cx="11463342" cy="510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8" name="Group 7" descr="screenshot of start code">
            <a:extLst>
              <a:ext uri="{FF2B5EF4-FFF2-40B4-BE49-F238E27FC236}">
                <a16:creationId xmlns:a16="http://schemas.microsoft.com/office/drawing/2014/main" id="{B8FCB73F-7FAC-EAD0-9E63-3372026FB98D}"/>
              </a:ext>
            </a:extLst>
          </p:cNvPr>
          <p:cNvGrpSpPr>
            <a:grpSpLocks noChangeAspect="1"/>
          </p:cNvGrpSpPr>
          <p:nvPr/>
        </p:nvGrpSpPr>
        <p:grpSpPr>
          <a:xfrm>
            <a:off x="7229584" y="2455504"/>
            <a:ext cx="4410541" cy="2997811"/>
            <a:chOff x="3012141" y="100322"/>
            <a:chExt cx="6938683" cy="4028363"/>
          </a:xfrm>
        </p:grpSpPr>
        <p:pic>
          <p:nvPicPr>
            <p:cNvPr id="9" name="Picture 8" descr="Graphical user interface, application&#10;&#10;Description automatically generated">
              <a:extLst>
                <a:ext uri="{FF2B5EF4-FFF2-40B4-BE49-F238E27FC236}">
                  <a16:creationId xmlns:a16="http://schemas.microsoft.com/office/drawing/2014/main" id="{15B34FAB-174A-18EB-70B7-3ED7D3D48846}"/>
                </a:ext>
              </a:extLst>
            </p:cNvPr>
            <p:cNvPicPr>
              <a:picLocks noChangeAspect="1"/>
            </p:cNvPicPr>
            <p:nvPr/>
          </p:nvPicPr>
          <p:blipFill rotWithShape="1">
            <a:blip r:embed="rId4"/>
            <a:srcRect b="47968"/>
            <a:stretch/>
          </p:blipFill>
          <p:spPr>
            <a:xfrm>
              <a:off x="3012141" y="100322"/>
              <a:ext cx="6938683" cy="3719203"/>
            </a:xfrm>
            <a:prstGeom prst="rect">
              <a:avLst/>
            </a:prstGeom>
            <a:ln>
              <a:solidFill>
                <a:schemeClr val="tx1"/>
              </a:solidFill>
            </a:ln>
          </p:spPr>
        </p:pic>
        <p:pic>
          <p:nvPicPr>
            <p:cNvPr id="10" name="Picture 9">
              <a:extLst>
                <a:ext uri="{FF2B5EF4-FFF2-40B4-BE49-F238E27FC236}">
                  <a16:creationId xmlns:a16="http://schemas.microsoft.com/office/drawing/2014/main" id="{383D6923-98AC-1C45-E25C-C6AE4078FE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419" b="21206"/>
            <a:stretch/>
          </p:blipFill>
          <p:spPr bwMode="auto">
            <a:xfrm>
              <a:off x="3012141" y="3819525"/>
              <a:ext cx="6938683" cy="309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cxnSp>
        <p:nvCxnSpPr>
          <p:cNvPr id="11" name="Straight Arrow Connector 10">
            <a:extLst>
              <a:ext uri="{FF2B5EF4-FFF2-40B4-BE49-F238E27FC236}">
                <a16:creationId xmlns:a16="http://schemas.microsoft.com/office/drawing/2014/main" id="{1D945B36-881C-0CA5-75E5-0CA23B19C5FE}"/>
              </a:ext>
              <a:ext uri="{C183D7F6-B498-43B3-948B-1728B52AA6E4}">
                <adec:decorative xmlns:adec="http://schemas.microsoft.com/office/drawing/2017/decorative" val="1"/>
              </a:ext>
            </a:extLst>
          </p:cNvPr>
          <p:cNvCxnSpPr>
            <a:cxnSpLocks/>
          </p:cNvCxnSpPr>
          <p:nvPr/>
        </p:nvCxnSpPr>
        <p:spPr>
          <a:xfrm flipV="1">
            <a:off x="7315200" y="4610911"/>
            <a:ext cx="1721796" cy="12237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E77177E-429A-578C-E177-AE47A2C3C3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202388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2132-99A5-8586-C176-48E3F5222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5681B-3BA1-9103-E175-81EDA8F7467D}"/>
              </a:ext>
            </a:extLst>
          </p:cNvPr>
          <p:cNvSpPr>
            <a:spLocks noGrp="1"/>
          </p:cNvSpPr>
          <p:nvPr>
            <p:ph type="title"/>
          </p:nvPr>
        </p:nvSpPr>
        <p:spPr/>
        <p:txBody>
          <a:bodyPr/>
          <a:lstStyle/>
          <a:p>
            <a:r>
              <a:rPr lang="en-US" dirty="0"/>
              <a:t>Test Day Toolkit: Proctor Screen-by-Screen</a:t>
            </a:r>
          </a:p>
        </p:txBody>
      </p:sp>
      <p:sp>
        <p:nvSpPr>
          <p:cNvPr id="4" name="Subtitle 3">
            <a:extLst>
              <a:ext uri="{FF2B5EF4-FFF2-40B4-BE49-F238E27FC236}">
                <a16:creationId xmlns:a16="http://schemas.microsoft.com/office/drawing/2014/main" id="{3F5EF827-DC23-5D09-DC69-D3D99D356626}"/>
              </a:ext>
            </a:extLst>
          </p:cNvPr>
          <p:cNvSpPr>
            <a:spLocks noGrp="1"/>
          </p:cNvSpPr>
          <p:nvPr>
            <p:ph type="subTitle" idx="1"/>
          </p:nvPr>
        </p:nvSpPr>
        <p:spPr/>
        <p:txBody>
          <a:bodyPr/>
          <a:lstStyle/>
          <a:p>
            <a:r>
              <a:rPr lang="en-US" dirty="0"/>
              <a:t>6. Monitor Student Progress – Test Day Toolkit troubleshooting </a:t>
            </a:r>
          </a:p>
        </p:txBody>
      </p:sp>
      <p:grpSp>
        <p:nvGrpSpPr>
          <p:cNvPr id="14" name="Group 13" descr="screenshot of monitoring dashboard">
            <a:extLst>
              <a:ext uri="{FF2B5EF4-FFF2-40B4-BE49-F238E27FC236}">
                <a16:creationId xmlns:a16="http://schemas.microsoft.com/office/drawing/2014/main" id="{9CA0314D-89B8-A219-98BD-1A26E7C9B485}"/>
              </a:ext>
            </a:extLst>
          </p:cNvPr>
          <p:cNvGrpSpPr>
            <a:grpSpLocks noChangeAspect="1"/>
          </p:cNvGrpSpPr>
          <p:nvPr/>
        </p:nvGrpSpPr>
        <p:grpSpPr>
          <a:xfrm>
            <a:off x="4898090" y="1537127"/>
            <a:ext cx="6937449" cy="3213440"/>
            <a:chOff x="3939611" y="2208335"/>
            <a:chExt cx="7876636" cy="3648473"/>
          </a:xfrm>
        </p:grpSpPr>
        <p:grpSp>
          <p:nvGrpSpPr>
            <p:cNvPr id="5" name="Group 4">
              <a:extLst>
                <a:ext uri="{FF2B5EF4-FFF2-40B4-BE49-F238E27FC236}">
                  <a16:creationId xmlns:a16="http://schemas.microsoft.com/office/drawing/2014/main" id="{570C1E1E-9165-4018-934F-EDD43E92381B}"/>
                </a:ext>
              </a:extLst>
            </p:cNvPr>
            <p:cNvGrpSpPr>
              <a:grpSpLocks noChangeAspect="1"/>
            </p:cNvGrpSpPr>
            <p:nvPr/>
          </p:nvGrpSpPr>
          <p:grpSpPr>
            <a:xfrm>
              <a:off x="4170348" y="2208335"/>
              <a:ext cx="7645899" cy="3648473"/>
              <a:chOff x="3575128" y="-735593"/>
              <a:chExt cx="15111957" cy="10053082"/>
            </a:xfrm>
          </p:grpSpPr>
          <p:pic>
            <p:nvPicPr>
              <p:cNvPr id="6" name="Picture 5">
                <a:extLst>
                  <a:ext uri="{FF2B5EF4-FFF2-40B4-BE49-F238E27FC236}">
                    <a16:creationId xmlns:a16="http://schemas.microsoft.com/office/drawing/2014/main" id="{58CEAA0F-2FBE-B863-1632-D1F823A53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128" y="-735593"/>
                <a:ext cx="15111957" cy="100530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Graphical user interface, text, application&#10;&#10;Description automatically generated">
                <a:extLst>
                  <a:ext uri="{FF2B5EF4-FFF2-40B4-BE49-F238E27FC236}">
                    <a16:creationId xmlns:a16="http://schemas.microsoft.com/office/drawing/2014/main" id="{41114DF5-3A16-5345-77A8-672E20A665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038" t="8936" b="84632"/>
              <a:stretch/>
            </p:blipFill>
            <p:spPr>
              <a:xfrm>
                <a:off x="13930721" y="-343965"/>
                <a:ext cx="4585320" cy="418933"/>
              </a:xfrm>
              <a:prstGeom prst="rect">
                <a:avLst/>
              </a:prstGeom>
              <a:ln>
                <a:solidFill>
                  <a:schemeClr val="tx1"/>
                </a:solidFill>
              </a:ln>
            </p:spPr>
          </p:pic>
        </p:grpSp>
        <p:sp>
          <p:nvSpPr>
            <p:cNvPr id="3" name="Oval 2">
              <a:extLst>
                <a:ext uri="{FF2B5EF4-FFF2-40B4-BE49-F238E27FC236}">
                  <a16:creationId xmlns:a16="http://schemas.microsoft.com/office/drawing/2014/main" id="{B01AD066-063D-3F6F-97DB-3F332781CDC9}"/>
                </a:ext>
              </a:extLst>
            </p:cNvPr>
            <p:cNvSpPr/>
            <p:nvPr/>
          </p:nvSpPr>
          <p:spPr>
            <a:xfrm>
              <a:off x="4811282" y="2357503"/>
              <a:ext cx="230736" cy="1742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cxnSp>
          <p:nvCxnSpPr>
            <p:cNvPr id="11" name="Straight Arrow Connector 10">
              <a:extLst>
                <a:ext uri="{FF2B5EF4-FFF2-40B4-BE49-F238E27FC236}">
                  <a16:creationId xmlns:a16="http://schemas.microsoft.com/office/drawing/2014/main" id="{3621B77D-0DFC-500F-F174-A1811BF3E797}"/>
                </a:ext>
              </a:extLst>
            </p:cNvPr>
            <p:cNvCxnSpPr>
              <a:cxnSpLocks/>
            </p:cNvCxnSpPr>
            <p:nvPr/>
          </p:nvCxnSpPr>
          <p:spPr>
            <a:xfrm>
              <a:off x="3939611" y="2413531"/>
              <a:ext cx="8716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E66DC512-8C36-9EC5-F4DD-D61FB7C0DBFD}"/>
              </a:ext>
            </a:extLst>
          </p:cNvPr>
          <p:cNvSpPr txBox="1"/>
          <p:nvPr/>
        </p:nvSpPr>
        <p:spPr>
          <a:xfrm>
            <a:off x="356461" y="1436225"/>
            <a:ext cx="4541629" cy="4781685"/>
          </a:xfrm>
          <a:prstGeom prst="rect">
            <a:avLst/>
          </a:prstGeom>
          <a:noFill/>
        </p:spPr>
        <p:txBody>
          <a:bodyPr wrap="square" lIns="36000" tIns="36000" rIns="36000" bIns="36000" rtlCol="0">
            <a:spAutoFit/>
          </a:bodyPr>
          <a:lstStyle/>
          <a:p>
            <a:r>
              <a:rPr lang="en-US" dirty="0"/>
              <a:t>Note that there has been a help tab on every screen, which provides technical FAQs and tips for troubleshooting.</a:t>
            </a:r>
          </a:p>
          <a:p>
            <a:endParaRPr lang="en-US" dirty="0"/>
          </a:p>
          <a:p>
            <a:r>
              <a:rPr lang="en-US" dirty="0"/>
              <a:t>However, Test Day Toolkit has rarely demonstrated technical issues. </a:t>
            </a:r>
          </a:p>
          <a:p>
            <a:endParaRPr lang="en-US" dirty="0"/>
          </a:p>
          <a:p>
            <a:r>
              <a:rPr lang="en-US" dirty="0"/>
              <a:t>More common are unresolved pre-test registration and accommodations issues only being noticed on test day, or test-day loss of internet.</a:t>
            </a:r>
          </a:p>
          <a:p>
            <a:endParaRPr lang="en-US" dirty="0"/>
          </a:p>
          <a:p>
            <a:r>
              <a:rPr lang="en-US" dirty="0"/>
              <a:t>Please use Test Day Toolkit before test day to ensure all information therein is correct, and remember, students can continue testing even with the loss of the internet and connection to Test Day Toolkit.</a:t>
            </a:r>
          </a:p>
        </p:txBody>
      </p:sp>
      <p:pic>
        <p:nvPicPr>
          <p:cNvPr id="8" name="Picture 7">
            <a:extLst>
              <a:ext uri="{FF2B5EF4-FFF2-40B4-BE49-F238E27FC236}">
                <a16:creationId xmlns:a16="http://schemas.microsoft.com/office/drawing/2014/main" id="{6E4DF473-74FE-3C93-C05E-CFD2F0B13D1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249591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EC27F-37A4-660F-EE62-53E59A63C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30405-5ED4-3888-7729-DACE99E25C9D}"/>
              </a:ext>
            </a:extLst>
          </p:cNvPr>
          <p:cNvSpPr>
            <a:spLocks noGrp="1"/>
          </p:cNvSpPr>
          <p:nvPr>
            <p:ph type="title"/>
          </p:nvPr>
        </p:nvSpPr>
        <p:spPr/>
        <p:txBody>
          <a:bodyPr/>
          <a:lstStyle/>
          <a:p>
            <a:r>
              <a:rPr lang="en-US" dirty="0"/>
              <a:t>Test Day Toolkit: Proctor Screen-by-Screen</a:t>
            </a:r>
          </a:p>
        </p:txBody>
      </p:sp>
      <p:sp>
        <p:nvSpPr>
          <p:cNvPr id="4" name="Subtitle 3">
            <a:extLst>
              <a:ext uri="{FF2B5EF4-FFF2-40B4-BE49-F238E27FC236}">
                <a16:creationId xmlns:a16="http://schemas.microsoft.com/office/drawing/2014/main" id="{9AE5DF4A-1396-4875-F08F-E9544479AF97}"/>
              </a:ext>
            </a:extLst>
          </p:cNvPr>
          <p:cNvSpPr>
            <a:spLocks noGrp="1"/>
          </p:cNvSpPr>
          <p:nvPr>
            <p:ph type="subTitle" idx="1"/>
          </p:nvPr>
        </p:nvSpPr>
        <p:spPr/>
        <p:txBody>
          <a:bodyPr/>
          <a:lstStyle/>
          <a:p>
            <a:r>
              <a:rPr lang="en-US" dirty="0"/>
              <a:t>7. Dismiss Students at the End of Testing</a:t>
            </a:r>
          </a:p>
        </p:txBody>
      </p:sp>
      <p:pic>
        <p:nvPicPr>
          <p:cNvPr id="5" name="Picture 4" descr="Graphical user interface, application">
            <a:extLst>
              <a:ext uri="{FF2B5EF4-FFF2-40B4-BE49-F238E27FC236}">
                <a16:creationId xmlns:a16="http://schemas.microsoft.com/office/drawing/2014/main" id="{DB36FDAF-559D-709B-8576-AD58BFDD6FA6}"/>
              </a:ext>
            </a:extLst>
          </p:cNvPr>
          <p:cNvPicPr>
            <a:picLocks noChangeAspect="1"/>
          </p:cNvPicPr>
          <p:nvPr/>
        </p:nvPicPr>
        <p:blipFill>
          <a:blip r:embed="rId2"/>
          <a:stretch>
            <a:fillRect/>
          </a:stretch>
        </p:blipFill>
        <p:spPr>
          <a:xfrm>
            <a:off x="899779" y="1454219"/>
            <a:ext cx="10373149" cy="4751687"/>
          </a:xfrm>
          <a:prstGeom prst="rect">
            <a:avLst/>
          </a:prstGeom>
          <a:ln>
            <a:solidFill>
              <a:schemeClr val="tx1"/>
            </a:solidFill>
          </a:ln>
        </p:spPr>
      </p:pic>
      <p:pic>
        <p:nvPicPr>
          <p:cNvPr id="3" name="Picture 2">
            <a:extLst>
              <a:ext uri="{FF2B5EF4-FFF2-40B4-BE49-F238E27FC236}">
                <a16:creationId xmlns:a16="http://schemas.microsoft.com/office/drawing/2014/main" id="{280E53A6-C401-7059-F06A-8A57589601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7455" y="6197555"/>
            <a:ext cx="2242050" cy="512887"/>
          </a:xfrm>
          <a:prstGeom prst="rect">
            <a:avLst/>
          </a:prstGeom>
        </p:spPr>
      </p:pic>
    </p:spTree>
    <p:extLst>
      <p:ext uri="{BB962C8B-B14F-4D97-AF65-F5344CB8AC3E}">
        <p14:creationId xmlns:p14="http://schemas.microsoft.com/office/powerpoint/2010/main" val="1768498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835bbd24e974a203930c9d2dda9e37ee">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a52ab9b855127a48c7eef16d359eae5c"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documentManagement>
</p:properties>
</file>

<file path=customXml/itemProps1.xml><?xml version="1.0" encoding="utf-8"?>
<ds:datastoreItem xmlns:ds="http://schemas.openxmlformats.org/officeDocument/2006/customXml" ds:itemID="{290FDF11-1A8A-4C45-8EE5-007380343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88db64-835f-49dd-a92e-b63c50075c64"/>
    <ds:schemaRef ds:uri="bd8f7d19-50dd-4ca5-833a-f68575fcf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886018-B722-4E6E-BD77-2E3441CC0F6F}">
  <ds:schemaRefs>
    <ds:schemaRef ds:uri="http://schemas.microsoft.com/sharepoint/v3/contenttype/forms"/>
  </ds:schemaRefs>
</ds:datastoreItem>
</file>

<file path=customXml/itemProps3.xml><?xml version="1.0" encoding="utf-8"?>
<ds:datastoreItem xmlns:ds="http://schemas.openxmlformats.org/officeDocument/2006/customXml" ds:itemID="{368D3307-61D5-4E02-A0DE-DA36A32FE455}">
  <ds:schemaRefs>
    <ds:schemaRef ds:uri="http://purl.org/dc/dcmitype/"/>
    <ds:schemaRef ds:uri="http://schemas.microsoft.com/office/infopath/2007/PartnerControls"/>
    <ds:schemaRef ds:uri="http://schemas.microsoft.com/office/2006/metadata/properties"/>
    <ds:schemaRef ds:uri="http://purl.org/dc/elements/1.1/"/>
    <ds:schemaRef ds:uri="http://purl.org/dc/terms/"/>
    <ds:schemaRef ds:uri="http://schemas.microsoft.com/office/2006/documentManagement/types"/>
    <ds:schemaRef ds:uri="3188db64-835f-49dd-a92e-b63c50075c64"/>
    <ds:schemaRef ds:uri="bd8f7d19-50dd-4ca5-833a-f68575fcf434"/>
    <ds:schemaRef ds:uri="http://schemas.openxmlformats.org/package/2006/metadata/core-properties"/>
    <ds:schemaRef ds:uri="http://schemas.microsoft.com/sharepoint/v3"/>
    <ds:schemaRef ds:uri="http://www.w3.org/XML/1998/namespace"/>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otalTime>13130</TotalTime>
  <Words>534</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Calibri</vt:lpstr>
      <vt:lpstr>Courier New</vt:lpstr>
      <vt:lpstr>Lucida Sans Unicode</vt:lpstr>
      <vt:lpstr>Marlett</vt:lpstr>
      <vt:lpstr>Roboto</vt:lpstr>
      <vt:lpstr>Verdana</vt:lpstr>
      <vt:lpstr>CB-Corporate-19Q4</vt:lpstr>
      <vt:lpstr>SAT BluebookTM Practice Tests</vt:lpstr>
      <vt:lpstr>Proctors’ Test Day  Screen-by-Screen</vt:lpstr>
      <vt:lpstr>Test Day Toolkit: Proctor Screen-by-Screen</vt:lpstr>
      <vt:lpstr>Test Day Toolkit: Proctor Screen-by-Screen</vt:lpstr>
      <vt:lpstr>Test Day Toolkit: Proctor Screen-by-Screen</vt:lpstr>
      <vt:lpstr>Test Day Toolkit: Proctor Screen-by-Screen</vt:lpstr>
      <vt:lpstr>Test Day Toolkit: Proctor Screen-by-Screen</vt:lpstr>
      <vt:lpstr>Test Day Toolkit: Proctor Screen-by-Screen</vt:lpstr>
      <vt:lpstr>Test Day Toolkit: Proctor Screen-by-Screen</vt:lpstr>
      <vt:lpstr>Test Day Toolkit: Proctor Screen-by-Screen</vt:lpstr>
      <vt:lpstr>Test Day Toolkit</vt:lpstr>
      <vt:lpstr>Test Day Toolkit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Wilson, James (He/Him/His)</dc:creator>
  <cp:lastModifiedBy>Rosado, Michelle</cp:lastModifiedBy>
  <cp:revision>9</cp:revision>
  <dcterms:created xsi:type="dcterms:W3CDTF">2025-01-15T23:19:09Z</dcterms:created>
  <dcterms:modified xsi:type="dcterms:W3CDTF">2025-02-13T18:13:14Z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