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5705499" r:id="rId5"/>
    <p:sldId id="2145705500" r:id="rId6"/>
    <p:sldId id="2145705501" r:id="rId7"/>
    <p:sldId id="2145705502" r:id="rId8"/>
    <p:sldId id="2145705503" r:id="rId9"/>
    <p:sldId id="2145705504" r:id="rId10"/>
    <p:sldId id="9233" r:id="rId11"/>
    <p:sldId id="9234" r:id="rId12"/>
    <p:sldId id="9235" r:id="rId13"/>
    <p:sldId id="92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FC0095-2282-AA22-00F3-E049C29F1948}" name="Ducharme, Deirdre" initials="DD" userId="S::Deirdre.Ducharme@ct.gov::9b1f5df4-d39a-4c88-94a8-b8c4a25e4853" providerId="AD"/>
  <p188:author id="{23DE669A-29D6-FFE4-689D-B474FC245098}" name="Wilson, James (He/Him/His)" initials="JW" userId="S::jawilson@collegeboard.org::23f19e9b-c515-4f22-9774-83142d18f83c" providerId="AD"/>
  <p188:author id="{3781FB9C-A0E3-85B0-2F90-C284B328EA28}" name="Morton, Will (He/Him/His)" initials="WM" userId="S::wmorton@collegeboard.org::25451730-9af1-4ee8-bb9a-e91f44be9b7b" providerId="AD"/>
  <p188:author id="{A63820F8-9147-9216-30B5-6E93FF78A485}" name="Kupper, Adrienne" initials="AK" userId="S::akupper@Collegeboard.org::29f03267-9456-4660-8a2d-05a2a8a190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0461" autoAdjust="0"/>
  </p:normalViewPr>
  <p:slideViewPr>
    <p:cSldViewPr snapToGrid="0">
      <p:cViewPr varScale="1">
        <p:scale>
          <a:sx n="52" d="100"/>
          <a:sy n="52" d="100"/>
        </p:scale>
        <p:origin x="12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do, Michelle" userId="bc514764-6d67-456e-8a68-5bc6148b9c30" providerId="ADAL" clId="{781FB84A-6535-4F64-AB20-0508BEF8B2FC}"/>
    <pc:docChg chg="delSld">
      <pc:chgData name="Rosado, Michelle" userId="bc514764-6d67-456e-8a68-5bc6148b9c30" providerId="ADAL" clId="{781FB84A-6535-4F64-AB20-0508BEF8B2FC}" dt="2025-02-13T18:14:09.669" v="44" actId="47"/>
      <pc:docMkLst>
        <pc:docMk/>
      </pc:docMkLst>
      <pc:sldChg chg="del">
        <pc:chgData name="Rosado, Michelle" userId="bc514764-6d67-456e-8a68-5bc6148b9c30" providerId="ADAL" clId="{781FB84A-6535-4F64-AB20-0508BEF8B2FC}" dt="2025-02-13T18:14:09.669" v="44" actId="47"/>
        <pc:sldMkLst>
          <pc:docMk/>
          <pc:sldMk cId="3537239430" sldId="460"/>
        </pc:sldMkLst>
      </pc:sldChg>
      <pc:sldChg chg="del">
        <pc:chgData name="Rosado, Michelle" userId="bc514764-6d67-456e-8a68-5bc6148b9c30" providerId="ADAL" clId="{781FB84A-6535-4F64-AB20-0508BEF8B2FC}" dt="2025-02-13T18:13:44.548" v="4" actId="47"/>
        <pc:sldMkLst>
          <pc:docMk/>
          <pc:sldMk cId="4175799524" sldId="466"/>
        </pc:sldMkLst>
      </pc:sldChg>
      <pc:sldChg chg="del">
        <pc:chgData name="Rosado, Michelle" userId="bc514764-6d67-456e-8a68-5bc6148b9c30" providerId="ADAL" clId="{781FB84A-6535-4F64-AB20-0508BEF8B2FC}" dt="2025-02-13T18:13:52.440" v="26" actId="47"/>
        <pc:sldMkLst>
          <pc:docMk/>
          <pc:sldMk cId="303440696" sldId="9217"/>
        </pc:sldMkLst>
      </pc:sldChg>
      <pc:sldChg chg="del">
        <pc:chgData name="Rosado, Michelle" userId="bc514764-6d67-456e-8a68-5bc6148b9c30" providerId="ADAL" clId="{781FB84A-6535-4F64-AB20-0508BEF8B2FC}" dt="2025-02-13T18:13:52.840" v="27" actId="47"/>
        <pc:sldMkLst>
          <pc:docMk/>
          <pc:sldMk cId="1190598771" sldId="9218"/>
        </pc:sldMkLst>
      </pc:sldChg>
      <pc:sldChg chg="del">
        <pc:chgData name="Rosado, Michelle" userId="bc514764-6d67-456e-8a68-5bc6148b9c30" providerId="ADAL" clId="{781FB84A-6535-4F64-AB20-0508BEF8B2FC}" dt="2025-02-13T18:13:53.241" v="28" actId="47"/>
        <pc:sldMkLst>
          <pc:docMk/>
          <pc:sldMk cId="3848824509" sldId="9219"/>
        </pc:sldMkLst>
      </pc:sldChg>
      <pc:sldChg chg="del">
        <pc:chgData name="Rosado, Michelle" userId="bc514764-6d67-456e-8a68-5bc6148b9c30" providerId="ADAL" clId="{781FB84A-6535-4F64-AB20-0508BEF8B2FC}" dt="2025-02-13T18:13:53.673" v="29" actId="47"/>
        <pc:sldMkLst>
          <pc:docMk/>
          <pc:sldMk cId="1435641928" sldId="9220"/>
        </pc:sldMkLst>
      </pc:sldChg>
      <pc:sldChg chg="del">
        <pc:chgData name="Rosado, Michelle" userId="bc514764-6d67-456e-8a68-5bc6148b9c30" providerId="ADAL" clId="{781FB84A-6535-4F64-AB20-0508BEF8B2FC}" dt="2025-02-13T18:13:54.042" v="30" actId="47"/>
        <pc:sldMkLst>
          <pc:docMk/>
          <pc:sldMk cId="2023884337" sldId="9221"/>
        </pc:sldMkLst>
      </pc:sldChg>
      <pc:sldChg chg="del">
        <pc:chgData name="Rosado, Michelle" userId="bc514764-6d67-456e-8a68-5bc6148b9c30" providerId="ADAL" clId="{781FB84A-6535-4F64-AB20-0508BEF8B2FC}" dt="2025-02-13T18:13:54.704" v="31" actId="47"/>
        <pc:sldMkLst>
          <pc:docMk/>
          <pc:sldMk cId="2495915534" sldId="9222"/>
        </pc:sldMkLst>
      </pc:sldChg>
      <pc:sldChg chg="del">
        <pc:chgData name="Rosado, Michelle" userId="bc514764-6d67-456e-8a68-5bc6148b9c30" providerId="ADAL" clId="{781FB84A-6535-4F64-AB20-0508BEF8B2FC}" dt="2025-02-13T18:13:55.411" v="32" actId="47"/>
        <pc:sldMkLst>
          <pc:docMk/>
          <pc:sldMk cId="1768498777" sldId="9223"/>
        </pc:sldMkLst>
      </pc:sldChg>
      <pc:sldChg chg="del">
        <pc:chgData name="Rosado, Michelle" userId="bc514764-6d67-456e-8a68-5bc6148b9c30" providerId="ADAL" clId="{781FB84A-6535-4F64-AB20-0508BEF8B2FC}" dt="2025-02-13T18:13:56.025" v="33" actId="47"/>
        <pc:sldMkLst>
          <pc:docMk/>
          <pc:sldMk cId="434987562" sldId="9224"/>
        </pc:sldMkLst>
      </pc:sldChg>
      <pc:sldChg chg="del">
        <pc:chgData name="Rosado, Michelle" userId="bc514764-6d67-456e-8a68-5bc6148b9c30" providerId="ADAL" clId="{781FB84A-6535-4F64-AB20-0508BEF8B2FC}" dt="2025-02-13T18:13:48.692" v="16" actId="47"/>
        <pc:sldMkLst>
          <pc:docMk/>
          <pc:sldMk cId="3046545236" sldId="9225"/>
        </pc:sldMkLst>
      </pc:sldChg>
      <pc:sldChg chg="del">
        <pc:chgData name="Rosado, Michelle" userId="bc514764-6d67-456e-8a68-5bc6148b9c30" providerId="ADAL" clId="{781FB84A-6535-4F64-AB20-0508BEF8B2FC}" dt="2025-02-13T18:13:48.967" v="17" actId="47"/>
        <pc:sldMkLst>
          <pc:docMk/>
          <pc:sldMk cId="3126631589" sldId="9226"/>
        </pc:sldMkLst>
      </pc:sldChg>
      <pc:sldChg chg="del">
        <pc:chgData name="Rosado, Michelle" userId="bc514764-6d67-456e-8a68-5bc6148b9c30" providerId="ADAL" clId="{781FB84A-6535-4F64-AB20-0508BEF8B2FC}" dt="2025-02-13T18:13:49.226" v="18" actId="47"/>
        <pc:sldMkLst>
          <pc:docMk/>
          <pc:sldMk cId="3510823673" sldId="9228"/>
        </pc:sldMkLst>
      </pc:sldChg>
      <pc:sldChg chg="del">
        <pc:chgData name="Rosado, Michelle" userId="bc514764-6d67-456e-8a68-5bc6148b9c30" providerId="ADAL" clId="{781FB84A-6535-4F64-AB20-0508BEF8B2FC}" dt="2025-02-13T18:13:49.514" v="19" actId="47"/>
        <pc:sldMkLst>
          <pc:docMk/>
          <pc:sldMk cId="2263801283" sldId="9229"/>
        </pc:sldMkLst>
      </pc:sldChg>
      <pc:sldChg chg="del">
        <pc:chgData name="Rosado, Michelle" userId="bc514764-6d67-456e-8a68-5bc6148b9c30" providerId="ADAL" clId="{781FB84A-6535-4F64-AB20-0508BEF8B2FC}" dt="2025-02-13T18:13:49.800" v="20" actId="47"/>
        <pc:sldMkLst>
          <pc:docMk/>
          <pc:sldMk cId="1511291748" sldId="9230"/>
        </pc:sldMkLst>
      </pc:sldChg>
      <pc:sldChg chg="del">
        <pc:chgData name="Rosado, Michelle" userId="bc514764-6d67-456e-8a68-5bc6148b9c30" providerId="ADAL" clId="{781FB84A-6535-4F64-AB20-0508BEF8B2FC}" dt="2025-02-13T18:13:50.098" v="21" actId="47"/>
        <pc:sldMkLst>
          <pc:docMk/>
          <pc:sldMk cId="1430839692" sldId="9232"/>
        </pc:sldMkLst>
      </pc:sldChg>
      <pc:sldChg chg="del">
        <pc:chgData name="Rosado, Michelle" userId="bc514764-6d67-456e-8a68-5bc6148b9c30" providerId="ADAL" clId="{781FB84A-6535-4F64-AB20-0508BEF8B2FC}" dt="2025-02-13T18:13:43.707" v="1" actId="47"/>
        <pc:sldMkLst>
          <pc:docMk/>
          <pc:sldMk cId="2392047480" sldId="9536"/>
        </pc:sldMkLst>
      </pc:sldChg>
      <pc:sldChg chg="del">
        <pc:chgData name="Rosado, Michelle" userId="bc514764-6d67-456e-8a68-5bc6148b9c30" providerId="ADAL" clId="{781FB84A-6535-4F64-AB20-0508BEF8B2FC}" dt="2025-02-13T18:13:44.227" v="3" actId="47"/>
        <pc:sldMkLst>
          <pc:docMk/>
          <pc:sldMk cId="680104306" sldId="2145705408"/>
        </pc:sldMkLst>
      </pc:sldChg>
      <pc:sldChg chg="del">
        <pc:chgData name="Rosado, Michelle" userId="bc514764-6d67-456e-8a68-5bc6148b9c30" providerId="ADAL" clId="{781FB84A-6535-4F64-AB20-0508BEF8B2FC}" dt="2025-02-13T18:13:50.537" v="22" actId="47"/>
        <pc:sldMkLst>
          <pc:docMk/>
          <pc:sldMk cId="885740119" sldId="2145705409"/>
        </pc:sldMkLst>
      </pc:sldChg>
      <pc:sldChg chg="del">
        <pc:chgData name="Rosado, Michelle" userId="bc514764-6d67-456e-8a68-5bc6148b9c30" providerId="ADAL" clId="{781FB84A-6535-4F64-AB20-0508BEF8B2FC}" dt="2025-02-13T18:13:51.232" v="23" actId="47"/>
        <pc:sldMkLst>
          <pc:docMk/>
          <pc:sldMk cId="3352680946" sldId="2145705410"/>
        </pc:sldMkLst>
      </pc:sldChg>
      <pc:sldChg chg="del">
        <pc:chgData name="Rosado, Michelle" userId="bc514764-6d67-456e-8a68-5bc6148b9c30" providerId="ADAL" clId="{781FB84A-6535-4F64-AB20-0508BEF8B2FC}" dt="2025-02-13T18:13:51.578" v="24" actId="47"/>
        <pc:sldMkLst>
          <pc:docMk/>
          <pc:sldMk cId="2654999135" sldId="2145705411"/>
        </pc:sldMkLst>
      </pc:sldChg>
      <pc:sldChg chg="del">
        <pc:chgData name="Rosado, Michelle" userId="bc514764-6d67-456e-8a68-5bc6148b9c30" providerId="ADAL" clId="{781FB84A-6535-4F64-AB20-0508BEF8B2FC}" dt="2025-02-13T18:13:46.412" v="9" actId="47"/>
        <pc:sldMkLst>
          <pc:docMk/>
          <pc:sldMk cId="2328656519" sldId="2145705412"/>
        </pc:sldMkLst>
      </pc:sldChg>
      <pc:sldChg chg="del">
        <pc:chgData name="Rosado, Michelle" userId="bc514764-6d67-456e-8a68-5bc6148b9c30" providerId="ADAL" clId="{781FB84A-6535-4F64-AB20-0508BEF8B2FC}" dt="2025-02-13T18:13:46.961" v="11" actId="47"/>
        <pc:sldMkLst>
          <pc:docMk/>
          <pc:sldMk cId="294383384" sldId="2145705414"/>
        </pc:sldMkLst>
      </pc:sldChg>
      <pc:sldChg chg="del">
        <pc:chgData name="Rosado, Michelle" userId="bc514764-6d67-456e-8a68-5bc6148b9c30" providerId="ADAL" clId="{781FB84A-6535-4F64-AB20-0508BEF8B2FC}" dt="2025-02-13T18:13:47.809" v="13" actId="47"/>
        <pc:sldMkLst>
          <pc:docMk/>
          <pc:sldMk cId="1269845290" sldId="2145705416"/>
        </pc:sldMkLst>
      </pc:sldChg>
      <pc:sldChg chg="del">
        <pc:chgData name="Rosado, Michelle" userId="bc514764-6d67-456e-8a68-5bc6148b9c30" providerId="ADAL" clId="{781FB84A-6535-4F64-AB20-0508BEF8B2FC}" dt="2025-02-13T18:14:05.905" v="37" actId="47"/>
        <pc:sldMkLst>
          <pc:docMk/>
          <pc:sldMk cId="2899549654" sldId="2145705438"/>
        </pc:sldMkLst>
      </pc:sldChg>
      <pc:sldChg chg="del">
        <pc:chgData name="Rosado, Michelle" userId="bc514764-6d67-456e-8a68-5bc6148b9c30" providerId="ADAL" clId="{781FB84A-6535-4F64-AB20-0508BEF8B2FC}" dt="2025-02-13T18:13:56.780" v="34" actId="47"/>
        <pc:sldMkLst>
          <pc:docMk/>
          <pc:sldMk cId="1130613520" sldId="2145705469"/>
        </pc:sldMkLst>
      </pc:sldChg>
      <pc:sldChg chg="del">
        <pc:chgData name="Rosado, Michelle" userId="bc514764-6d67-456e-8a68-5bc6148b9c30" providerId="ADAL" clId="{781FB84A-6535-4F64-AB20-0508BEF8B2FC}" dt="2025-02-13T18:13:57.514" v="35" actId="47"/>
        <pc:sldMkLst>
          <pc:docMk/>
          <pc:sldMk cId="2992395714" sldId="2145705470"/>
        </pc:sldMkLst>
      </pc:sldChg>
      <pc:sldChg chg="del">
        <pc:chgData name="Rosado, Michelle" userId="bc514764-6d67-456e-8a68-5bc6148b9c30" providerId="ADAL" clId="{781FB84A-6535-4F64-AB20-0508BEF8B2FC}" dt="2025-02-13T18:13:43.242" v="0" actId="47"/>
        <pc:sldMkLst>
          <pc:docMk/>
          <pc:sldMk cId="7101934" sldId="2145705471"/>
        </pc:sldMkLst>
      </pc:sldChg>
      <pc:sldChg chg="del">
        <pc:chgData name="Rosado, Michelle" userId="bc514764-6d67-456e-8a68-5bc6148b9c30" providerId="ADAL" clId="{781FB84A-6535-4F64-AB20-0508BEF8B2FC}" dt="2025-02-13T18:13:44.806" v="5" actId="47"/>
        <pc:sldMkLst>
          <pc:docMk/>
          <pc:sldMk cId="1145161277" sldId="2145705472"/>
        </pc:sldMkLst>
      </pc:sldChg>
      <pc:sldChg chg="del">
        <pc:chgData name="Rosado, Michelle" userId="bc514764-6d67-456e-8a68-5bc6148b9c30" providerId="ADAL" clId="{781FB84A-6535-4F64-AB20-0508BEF8B2FC}" dt="2025-02-13T18:13:45.069" v="6" actId="47"/>
        <pc:sldMkLst>
          <pc:docMk/>
          <pc:sldMk cId="1014187225" sldId="2145705473"/>
        </pc:sldMkLst>
      </pc:sldChg>
      <pc:sldChg chg="del">
        <pc:chgData name="Rosado, Michelle" userId="bc514764-6d67-456e-8a68-5bc6148b9c30" providerId="ADAL" clId="{781FB84A-6535-4F64-AB20-0508BEF8B2FC}" dt="2025-02-13T18:13:43.990" v="2" actId="47"/>
        <pc:sldMkLst>
          <pc:docMk/>
          <pc:sldMk cId="3830365037" sldId="2145705474"/>
        </pc:sldMkLst>
      </pc:sldChg>
      <pc:sldChg chg="del">
        <pc:chgData name="Rosado, Michelle" userId="bc514764-6d67-456e-8a68-5bc6148b9c30" providerId="ADAL" clId="{781FB84A-6535-4F64-AB20-0508BEF8B2FC}" dt="2025-02-13T18:13:45.630" v="7" actId="47"/>
        <pc:sldMkLst>
          <pc:docMk/>
          <pc:sldMk cId="3928220294" sldId="2145705475"/>
        </pc:sldMkLst>
      </pc:sldChg>
      <pc:sldChg chg="del">
        <pc:chgData name="Rosado, Michelle" userId="bc514764-6d67-456e-8a68-5bc6148b9c30" providerId="ADAL" clId="{781FB84A-6535-4F64-AB20-0508BEF8B2FC}" dt="2025-02-13T18:14:05.495" v="36" actId="47"/>
        <pc:sldMkLst>
          <pc:docMk/>
          <pc:sldMk cId="2410065385" sldId="2145705476"/>
        </pc:sldMkLst>
      </pc:sldChg>
      <pc:sldChg chg="del">
        <pc:chgData name="Rosado, Michelle" userId="bc514764-6d67-456e-8a68-5bc6148b9c30" providerId="ADAL" clId="{781FB84A-6535-4F64-AB20-0508BEF8B2FC}" dt="2025-02-13T18:14:06.228" v="38" actId="47"/>
        <pc:sldMkLst>
          <pc:docMk/>
          <pc:sldMk cId="1324794764" sldId="2145705477"/>
        </pc:sldMkLst>
      </pc:sldChg>
      <pc:sldChg chg="del">
        <pc:chgData name="Rosado, Michelle" userId="bc514764-6d67-456e-8a68-5bc6148b9c30" providerId="ADAL" clId="{781FB84A-6535-4F64-AB20-0508BEF8B2FC}" dt="2025-02-13T18:14:06.528" v="39" actId="47"/>
        <pc:sldMkLst>
          <pc:docMk/>
          <pc:sldMk cId="3500315271" sldId="2145705478"/>
        </pc:sldMkLst>
      </pc:sldChg>
      <pc:sldChg chg="del">
        <pc:chgData name="Rosado, Michelle" userId="bc514764-6d67-456e-8a68-5bc6148b9c30" providerId="ADAL" clId="{781FB84A-6535-4F64-AB20-0508BEF8B2FC}" dt="2025-02-13T18:14:06.946" v="40" actId="47"/>
        <pc:sldMkLst>
          <pc:docMk/>
          <pc:sldMk cId="1915101455" sldId="2145705479"/>
        </pc:sldMkLst>
      </pc:sldChg>
      <pc:sldChg chg="del">
        <pc:chgData name="Rosado, Michelle" userId="bc514764-6d67-456e-8a68-5bc6148b9c30" providerId="ADAL" clId="{781FB84A-6535-4F64-AB20-0508BEF8B2FC}" dt="2025-02-13T18:14:07.683" v="41" actId="47"/>
        <pc:sldMkLst>
          <pc:docMk/>
          <pc:sldMk cId="525413401" sldId="2145705480"/>
        </pc:sldMkLst>
      </pc:sldChg>
      <pc:sldChg chg="del">
        <pc:chgData name="Rosado, Michelle" userId="bc514764-6d67-456e-8a68-5bc6148b9c30" providerId="ADAL" clId="{781FB84A-6535-4F64-AB20-0508BEF8B2FC}" dt="2025-02-13T18:14:08.212" v="42" actId="47"/>
        <pc:sldMkLst>
          <pc:docMk/>
          <pc:sldMk cId="3058832402" sldId="2145705481"/>
        </pc:sldMkLst>
      </pc:sldChg>
      <pc:sldChg chg="del">
        <pc:chgData name="Rosado, Michelle" userId="bc514764-6d67-456e-8a68-5bc6148b9c30" providerId="ADAL" clId="{781FB84A-6535-4F64-AB20-0508BEF8B2FC}" dt="2025-02-13T18:14:09.018" v="43" actId="47"/>
        <pc:sldMkLst>
          <pc:docMk/>
          <pc:sldMk cId="2090246877" sldId="2145705482"/>
        </pc:sldMkLst>
      </pc:sldChg>
      <pc:sldChg chg="del">
        <pc:chgData name="Rosado, Michelle" userId="bc514764-6d67-456e-8a68-5bc6148b9c30" providerId="ADAL" clId="{781FB84A-6535-4F64-AB20-0508BEF8B2FC}" dt="2025-02-13T18:13:46.695" v="10" actId="47"/>
        <pc:sldMkLst>
          <pc:docMk/>
          <pc:sldMk cId="1588325592" sldId="2145705493"/>
        </pc:sldMkLst>
      </pc:sldChg>
      <pc:sldChg chg="del">
        <pc:chgData name="Rosado, Michelle" userId="bc514764-6d67-456e-8a68-5bc6148b9c30" providerId="ADAL" clId="{781FB84A-6535-4F64-AB20-0508BEF8B2FC}" dt="2025-02-13T18:13:47.249" v="12" actId="47"/>
        <pc:sldMkLst>
          <pc:docMk/>
          <pc:sldMk cId="640673873" sldId="2145705494"/>
        </pc:sldMkLst>
      </pc:sldChg>
      <pc:sldChg chg="del">
        <pc:chgData name="Rosado, Michelle" userId="bc514764-6d67-456e-8a68-5bc6148b9c30" providerId="ADAL" clId="{781FB84A-6535-4F64-AB20-0508BEF8B2FC}" dt="2025-02-13T18:13:48.134" v="14" actId="47"/>
        <pc:sldMkLst>
          <pc:docMk/>
          <pc:sldMk cId="3365642976" sldId="2145705495"/>
        </pc:sldMkLst>
      </pc:sldChg>
      <pc:sldChg chg="del">
        <pc:chgData name="Rosado, Michelle" userId="bc514764-6d67-456e-8a68-5bc6148b9c30" providerId="ADAL" clId="{781FB84A-6535-4F64-AB20-0508BEF8B2FC}" dt="2025-02-13T18:13:48.391" v="15" actId="47"/>
        <pc:sldMkLst>
          <pc:docMk/>
          <pc:sldMk cId="3577219660" sldId="2145705496"/>
        </pc:sldMkLst>
      </pc:sldChg>
      <pc:sldChg chg="del">
        <pc:chgData name="Rosado, Michelle" userId="bc514764-6d67-456e-8a68-5bc6148b9c30" providerId="ADAL" clId="{781FB84A-6535-4F64-AB20-0508BEF8B2FC}" dt="2025-02-13T18:13:45.900" v="8" actId="47"/>
        <pc:sldMkLst>
          <pc:docMk/>
          <pc:sldMk cId="714243887" sldId="2145705497"/>
        </pc:sldMkLst>
      </pc:sldChg>
      <pc:sldChg chg="del">
        <pc:chgData name="Rosado, Michelle" userId="bc514764-6d67-456e-8a68-5bc6148b9c30" providerId="ADAL" clId="{781FB84A-6535-4F64-AB20-0508BEF8B2FC}" dt="2025-02-13T18:13:52.015" v="25" actId="47"/>
        <pc:sldMkLst>
          <pc:docMk/>
          <pc:sldMk cId="509280583" sldId="2145705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9FA7-6AB2-4C28-9672-A8D8A2AE06B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F0D8-B92E-4617-B750-42C66D62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329">
              <a:solidFill>
                <a:schemeClr val="tx1"/>
              </a:solidFill>
            </a:endParaRPr>
          </a:p>
        </p:txBody>
      </p:sp>
      <p:sp>
        <p:nvSpPr>
          <p:cNvPr id="65" name="Picture Placeholder 64"/>
          <p:cNvSpPr>
            <a:spLocks noGrp="1"/>
          </p:cNvSpPr>
          <p:nvPr>
            <p:ph type="pic" sz="quarter" idx="12" hasCustomPrompt="1"/>
          </p:nvPr>
        </p:nvSpPr>
        <p:spPr>
          <a:xfrm>
            <a:off x="6067348" y="340639"/>
            <a:ext cx="5807271" cy="5818125"/>
          </a:xfrm>
          <a:custGeom>
            <a:avLst/>
            <a:gdLst>
              <a:gd name="connsiteX0" fmla="*/ 2401251 w 6108176"/>
              <a:gd name="connsiteY0" fmla="*/ 0 h 6119507"/>
              <a:gd name="connsiteX1" fmla="*/ 3884955 w 6108176"/>
              <a:gd name="connsiteY1" fmla="*/ 0 h 6119507"/>
              <a:gd name="connsiteX2" fmla="*/ 4077766 w 6108176"/>
              <a:gd name="connsiteY2" fmla="*/ 49577 h 6119507"/>
              <a:gd name="connsiteX3" fmla="*/ 6031698 w 6108176"/>
              <a:gd name="connsiteY3" fmla="*/ 1810336 h 6119507"/>
              <a:gd name="connsiteX4" fmla="*/ 6108176 w 6108176"/>
              <a:gd name="connsiteY4" fmla="*/ 2009700 h 6119507"/>
              <a:gd name="connsiteX5" fmla="*/ 6108176 w 6108176"/>
              <a:gd name="connsiteY5" fmla="*/ 4093047 h 6119507"/>
              <a:gd name="connsiteX6" fmla="*/ 6031698 w 6108176"/>
              <a:gd name="connsiteY6" fmla="*/ 4292410 h 6119507"/>
              <a:gd name="connsiteX7" fmla="*/ 4077766 w 6108176"/>
              <a:gd name="connsiteY7" fmla="*/ 6053169 h 6119507"/>
              <a:gd name="connsiteX8" fmla="*/ 3819769 w 6108176"/>
              <a:gd name="connsiteY8" fmla="*/ 6119507 h 6119507"/>
              <a:gd name="connsiteX9" fmla="*/ 2466437 w 6108176"/>
              <a:gd name="connsiteY9" fmla="*/ 6119507 h 6119507"/>
              <a:gd name="connsiteX10" fmla="*/ 2208440 w 6108176"/>
              <a:gd name="connsiteY10" fmla="*/ 6053169 h 6119507"/>
              <a:gd name="connsiteX11" fmla="*/ 0 w 6108176"/>
              <a:gd name="connsiteY11" fmla="*/ 3051373 h 6119507"/>
              <a:gd name="connsiteX12" fmla="*/ 2208440 w 6108176"/>
              <a:gd name="connsiteY12" fmla="*/ 49577 h 61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8176" h="6119507">
                <a:moveTo>
                  <a:pt x="2401251" y="0"/>
                </a:moveTo>
                <a:lnTo>
                  <a:pt x="3884955" y="0"/>
                </a:lnTo>
                <a:lnTo>
                  <a:pt x="4077766" y="49577"/>
                </a:lnTo>
                <a:cubicBezTo>
                  <a:pt x="4957393" y="323170"/>
                  <a:pt x="5671366" y="972752"/>
                  <a:pt x="6031698" y="1810336"/>
                </a:cubicBezTo>
                <a:lnTo>
                  <a:pt x="6108176" y="2009700"/>
                </a:lnTo>
                <a:lnTo>
                  <a:pt x="6108176" y="4093047"/>
                </a:lnTo>
                <a:lnTo>
                  <a:pt x="6031698" y="4292410"/>
                </a:lnTo>
                <a:cubicBezTo>
                  <a:pt x="5671366" y="5129995"/>
                  <a:pt x="4957393" y="5779577"/>
                  <a:pt x="4077766" y="6053169"/>
                </a:cubicBezTo>
                <a:lnTo>
                  <a:pt x="3819769" y="6119507"/>
                </a:lnTo>
                <a:lnTo>
                  <a:pt x="2466437" y="6119507"/>
                </a:lnTo>
                <a:lnTo>
                  <a:pt x="2208440" y="6053169"/>
                </a:lnTo>
                <a:cubicBezTo>
                  <a:pt x="928982" y="5655216"/>
                  <a:pt x="0" y="4461782"/>
                  <a:pt x="0" y="3051373"/>
                </a:cubicBezTo>
                <a:cubicBezTo>
                  <a:pt x="0" y="1640964"/>
                  <a:pt x="928982" y="447530"/>
                  <a:pt x="2208440" y="4957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ctr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3"/>
              </a:buClr>
              <a:buSzPts val="2400"/>
              <a:buFont typeface="Verdana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257727" marR="0" lvl="0" indent="-257727" algn="l" defTabSz="931433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/>
            </a:pPr>
            <a:r>
              <a:rPr lang="en-US"/>
              <a:t>Insert Brand Approved Picture for Cover</a:t>
            </a:r>
            <a:br>
              <a:rPr lang="en-US"/>
            </a:br>
            <a:r>
              <a:rPr lang="en-US"/>
              <a:t>(Square Pictures only)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4367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99" b="1">
                <a:solidFill>
                  <a:schemeClr val="accent2"/>
                </a:solidFill>
                <a:latin typeface="+mj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57481" y="6304778"/>
            <a:ext cx="3932368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519">
                <a:solidFill>
                  <a:schemeClr val="tx1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8F686-2832-DE45-B4EA-A9B076CC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59" y="955314"/>
            <a:ext cx="1762376" cy="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762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Number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56461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6915440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461" y="1740546"/>
            <a:ext cx="6915440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56461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3C1F1F5-75F1-A7B7-3193-3FDA9CFB5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2924" y="408560"/>
            <a:ext cx="11286153" cy="6100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9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Insert Full Background Photo Photo To Highlight a Key Message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2924" y="432879"/>
            <a:ext cx="11286153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0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72305" y="175390"/>
            <a:ext cx="11847391" cy="6507219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3038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support your slides</a:t>
            </a:r>
            <a:br>
              <a:rPr lang="en-US"/>
            </a:br>
            <a:r>
              <a:rPr lang="en-US"/>
              <a:t>(Use Format Background to Change Picture:</a:t>
            </a:r>
            <a:br>
              <a:rPr lang="en-US"/>
            </a:br>
            <a:r>
              <a:rPr lang="en-US"/>
              <a:t>Copy image you like. Right Click Format Background. Change Picture Source to Clipboard)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15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34537"/>
            <a:ext cx="12192000" cy="3588923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4367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89823" y="1925777"/>
            <a:ext cx="1475292" cy="1150358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9226823" y="2048551"/>
            <a:ext cx="1475292" cy="1150358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24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9258" y="2952883"/>
            <a:ext cx="4556067" cy="589709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5696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76AC6F2-75B3-B499-BB91-99C1D648D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812" y="5914335"/>
            <a:ext cx="1762376" cy="3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003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7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01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38" tIns="34138" rIns="34138" bIns="34138" rtlCol="0" anchor="ctr"/>
          <a:lstStyle/>
          <a:p>
            <a:pPr algn="ctr"/>
            <a:endParaRPr lang="en-US" sz="1897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8" y="6363472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8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8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102" y="538397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0099" y="432883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10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CCD2-63E7-4D1B-9EF3-423A3AEE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02F6-56E8-4D70-95C0-2B9F0037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5E1FD-3750-4FCE-A640-8C2CD0FA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192F-4C97-4772-A1AE-71B8AE7957E9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73AB-9079-44C0-BB00-0F9320C5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8420-F3DF-4E2E-A587-6588ABB3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265-E6C5-4054-A527-8AFDC187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7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597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215" y="1740546"/>
            <a:ext cx="11459786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461" y="1078726"/>
            <a:ext cx="6511242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709" b="1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391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BE5AA-3211-42BB-85D1-8231E98B6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215" y="1085222"/>
            <a:ext cx="11215313" cy="5105066"/>
          </a:xfrm>
        </p:spPr>
        <p:txBody>
          <a:bodyPr/>
          <a:lstStyle>
            <a:lvl1pPr>
              <a:buClr>
                <a:schemeClr val="accent3"/>
              </a:buClr>
              <a:buSzPct val="100000"/>
              <a:defRPr>
                <a:latin typeface="+mj-lt"/>
              </a:defRPr>
            </a:lvl1pPr>
            <a:lvl2pPr marL="652606" indent="-224569"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defRPr>
                <a:latin typeface="+mj-lt"/>
              </a:defRPr>
            </a:lvl2pPr>
            <a:lvl3pPr marL="999256" indent="-272799">
              <a:buClr>
                <a:schemeClr val="accent3"/>
              </a:buClr>
              <a:buSzPct val="100000"/>
              <a:buFont typeface="Lucida Sans Unicode" panose="020B0602030504020204" pitchFamily="34" charset="0"/>
              <a:buChar char="-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595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329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4367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99" b="1">
                <a:solidFill>
                  <a:schemeClr val="accent2"/>
                </a:solidFill>
                <a:latin typeface="+mj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57481" y="6304778"/>
            <a:ext cx="3932368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519">
                <a:solidFill>
                  <a:schemeClr val="tx1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8F686-2832-DE45-B4EA-A9B076CC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59" y="955314"/>
            <a:ext cx="1762376" cy="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1259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0485" y="589036"/>
            <a:ext cx="10401515" cy="626896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>
            <a:norm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330" y="877834"/>
            <a:ext cx="8241507" cy="156289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5127" b="1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3330" y="5785200"/>
            <a:ext cx="6448450" cy="6687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658" b="0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215964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329">
                <a:solidFill>
                  <a:schemeClr val="accent3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42356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329">
                <a:solidFill>
                  <a:schemeClr val="tx2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Add presenter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DBCC9-73F4-6701-4FBF-0BCBCB003B47}"/>
              </a:ext>
            </a:extLst>
          </p:cNvPr>
          <p:cNvSpPr/>
          <p:nvPr userDrawn="1"/>
        </p:nvSpPr>
        <p:spPr>
          <a:xfrm>
            <a:off x="0" y="0"/>
            <a:ext cx="1790485" cy="58903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>
            <a:norm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3B53F3-D807-ECD2-4AAA-535386B91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9" y="150493"/>
            <a:ext cx="1418868" cy="2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460" y="1167549"/>
            <a:ext cx="11479080" cy="3303566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9"/>
          </a:p>
        </p:txBody>
      </p:sp>
      <p:sp>
        <p:nvSpPr>
          <p:cNvPr id="3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068BDE-F267-C96C-7F0D-E0BE06641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17661" y="6252279"/>
            <a:ext cx="971787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661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117661" y="538394"/>
            <a:ext cx="9717878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7661" y="440320"/>
            <a:ext cx="971787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17661" y="1740546"/>
            <a:ext cx="9717878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0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20099" y="1740546"/>
            <a:ext cx="6722515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1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20099" y="1740546"/>
            <a:ext cx="6722515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48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461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6915440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461" y="1740546"/>
            <a:ext cx="6915440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461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B6FDC9-14F3-60BC-D10F-3EB87066B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79079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356461" y="1213751"/>
            <a:ext cx="11479079" cy="44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n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9E501C-0416-BC84-565C-4DA5B1345B6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lum bright="-100000"/>
          </a:blip>
          <a:stretch>
            <a:fillRect/>
          </a:stretch>
        </p:blipFill>
        <p:spPr>
          <a:xfrm>
            <a:off x="347267" y="6363742"/>
            <a:ext cx="1266074" cy="217044"/>
          </a:xfrm>
          <a:prstGeom prst="rect">
            <a:avLst/>
          </a:prstGeom>
        </p:spPr>
      </p:pic>
    </p:spTree>
    <p:custDataLst>
      <p:tags r:id="rId22"/>
    </p:custDataLst>
    <p:extLst>
      <p:ext uri="{BB962C8B-B14F-4D97-AF65-F5344CB8AC3E}">
        <p14:creationId xmlns:p14="http://schemas.microsoft.com/office/powerpoint/2010/main" val="293267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981334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accent3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3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3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3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678D-D01B-81EC-1AB2-AE912DA0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0DE5-485E-1DF6-72F3-C184458A5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330" y="877834"/>
            <a:ext cx="8610924" cy="1562892"/>
          </a:xfrm>
        </p:spPr>
        <p:txBody>
          <a:bodyPr/>
          <a:lstStyle/>
          <a:p>
            <a:r>
              <a:rPr lang="en-US" dirty="0"/>
              <a:t>Students’ Test Day </a:t>
            </a:r>
            <a:br>
              <a:rPr lang="en-US" dirty="0"/>
            </a:br>
            <a:r>
              <a:rPr lang="en-US" dirty="0"/>
              <a:t>Screen-by-Screen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60BBB-4C2C-1331-E8CB-C83D3DEF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5EB7-EE37-9009-281E-E5CF23EC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259C-9F38-292C-9A45-8EA346D0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20DDEA-3EC7-F625-6F2B-54C48D025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61" y="1078726"/>
            <a:ext cx="9215556" cy="534662"/>
          </a:xfrm>
        </p:spPr>
        <p:txBody>
          <a:bodyPr/>
          <a:lstStyle/>
          <a:p>
            <a:r>
              <a:rPr lang="en-US"/>
              <a:t>8. Submit Responses</a:t>
            </a:r>
          </a:p>
          <a:p>
            <a:r>
              <a:rPr lang="en-US"/>
              <a:t> </a:t>
            </a:r>
          </a:p>
        </p:txBody>
      </p:sp>
      <p:pic>
        <p:nvPicPr>
          <p:cNvPr id="5" name="Picture 4" descr="screenshot for Bluebook Congratulations screen">
            <a:extLst>
              <a:ext uri="{FF2B5EF4-FFF2-40B4-BE49-F238E27FC236}">
                <a16:creationId xmlns:a16="http://schemas.microsoft.com/office/drawing/2014/main" id="{00BAAE69-7A37-C1EF-2533-6C8FA396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09" y="1613388"/>
            <a:ext cx="6127581" cy="4595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2C8C5-373E-DF21-80C1-B275A07D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F313-7325-DD4B-64D5-BC5FC40C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716F2F-0DF0-F6F6-2455-4522943C8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1ED26A-D12A-8B5B-1893-5F3D1991DA4B}"/>
              </a:ext>
            </a:extLst>
          </p:cNvPr>
          <p:cNvSpPr txBox="1">
            <a:spLocks/>
          </p:cNvSpPr>
          <p:nvPr/>
        </p:nvSpPr>
        <p:spPr>
          <a:xfrm>
            <a:off x="210655" y="1476652"/>
            <a:ext cx="11605592" cy="45737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Arial" pitchFamily="34" charset="0"/>
              <a:buChar char="»"/>
              <a:defRPr sz="1709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If a Digital Readiness Check was not performed before test day, that screen-by-screen process will be required first.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800" dirty="0">
                <a:solidFill>
                  <a:srgbClr val="1E1E1E"/>
                </a:solidFill>
                <a:latin typeface="Roboto"/>
              </a:rPr>
              <a:t>5 – 10 minutes to complete, unless you also provide the optional test preview (additional 20 minutes)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Sign-in with ticket (same credentials as during the Digital Readiness Check).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Begin check-in.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Enter proctor-provided room code.</a:t>
            </a:r>
          </a:p>
          <a:p>
            <a:pPr lvl="1" indent="-271463">
              <a:spcBef>
                <a:spcPct val="40000"/>
              </a:spcBef>
              <a:buClr>
                <a:srgbClr val="009CDE"/>
              </a:buClr>
              <a:buFont typeface="Verdana" pitchFamily="34" charset="0"/>
              <a:buChar char="•"/>
              <a:defRPr/>
            </a:pPr>
            <a:r>
              <a:rPr lang="en-US" altLang="zh-CN" sz="1800" dirty="0">
                <a:solidFill>
                  <a:srgbClr val="1E1E1E"/>
                </a:solidFill>
                <a:latin typeface="Roboto"/>
              </a:rPr>
              <a:t>This 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commences the test download.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Complete check-in.</a:t>
            </a:r>
          </a:p>
          <a:p>
            <a:pPr marL="271463" marR="0" lvl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9CDE"/>
              </a:buClr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Enter proctor-provided start code.</a:t>
            </a:r>
          </a:p>
          <a:p>
            <a:pPr marL="588962" lvl="1" indent="-285750">
              <a:spcBef>
                <a:spcPct val="40000"/>
              </a:spcBef>
              <a:buClr>
                <a:srgbClr val="009CDE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800" dirty="0">
                <a:solidFill>
                  <a:srgbClr val="1E1E1E"/>
                </a:solidFill>
                <a:latin typeface="Roboto"/>
              </a:rPr>
              <a:t>S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tudents 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can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continue testing after this point even if the internet is lost and the proctor loses Test Day Toolkit access.</a:t>
            </a:r>
          </a:p>
          <a:p>
            <a:pPr>
              <a:buClr>
                <a:srgbClr val="009CDE"/>
              </a:buClr>
              <a:defRPr/>
            </a:pPr>
            <a:r>
              <a:rPr lang="en-US" altLang="zh-CN" dirty="0">
                <a:solidFill>
                  <a:srgbClr val="1E1E1E"/>
                </a:solidFill>
                <a:latin typeface="Roboto"/>
              </a:rPr>
              <a:t>Test.</a:t>
            </a:r>
          </a:p>
          <a:p>
            <a:pPr>
              <a:buClr>
                <a:srgbClr val="009CDE"/>
              </a:buClr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Submit responses (internet required).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B5774-0712-79F3-E209-A2B523D2B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4542-A55B-4990-C1EE-27403ECB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5821-C410-C5A2-C81E-15FF3B4E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908ABF-0E36-C637-B9D0-9174C06FC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1. Sign-in with ticket-provided credentials</a:t>
            </a:r>
          </a:p>
        </p:txBody>
      </p:sp>
      <p:grpSp>
        <p:nvGrpSpPr>
          <p:cNvPr id="8" name="Group 7" descr="screenshot for Bluebook login">
            <a:extLst>
              <a:ext uri="{FF2B5EF4-FFF2-40B4-BE49-F238E27FC236}">
                <a16:creationId xmlns:a16="http://schemas.microsoft.com/office/drawing/2014/main" id="{46C9C61C-03BB-CF69-3AFF-3BDABFAD169E}"/>
              </a:ext>
            </a:extLst>
          </p:cNvPr>
          <p:cNvGrpSpPr>
            <a:grpSpLocks noChangeAspect="1"/>
          </p:cNvGrpSpPr>
          <p:nvPr/>
        </p:nvGrpSpPr>
        <p:grpSpPr>
          <a:xfrm>
            <a:off x="759668" y="1513071"/>
            <a:ext cx="10672664" cy="4643762"/>
            <a:chOff x="329319" y="2609100"/>
            <a:chExt cx="7818329" cy="3401818"/>
          </a:xfrm>
        </p:grpSpPr>
        <p:pic>
          <p:nvPicPr>
            <p:cNvPr id="5" name="Google Shape;201;p5">
              <a:extLst>
                <a:ext uri="{FF2B5EF4-FFF2-40B4-BE49-F238E27FC236}">
                  <a16:creationId xmlns:a16="http://schemas.microsoft.com/office/drawing/2014/main" id="{E7974CEF-656A-9C0E-DCE2-87F7116BEE91}"/>
                </a:ext>
              </a:extLst>
            </p:cNvPr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"/>
            <a:stretch/>
          </p:blipFill>
          <p:spPr>
            <a:xfrm>
              <a:off x="329319" y="2609100"/>
              <a:ext cx="3743926" cy="3401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09;p6">
              <a:extLst>
                <a:ext uri="{FF2B5EF4-FFF2-40B4-BE49-F238E27FC236}">
                  <a16:creationId xmlns:a16="http://schemas.microsoft.com/office/drawing/2014/main" id="{2DC448A4-00F4-25C2-A331-F6911DAA25E5}"/>
                </a:ext>
              </a:extLst>
            </p:cNvPr>
            <p:cNvPicPr preferRelativeResize="0"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 r="97"/>
            <a:stretch/>
          </p:blipFill>
          <p:spPr>
            <a:xfrm>
              <a:off x="4266825" y="2609100"/>
              <a:ext cx="3880823" cy="3401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CF7639E-57CE-C17D-891B-A1DDA442FDAF}"/>
                </a:ext>
              </a:extLst>
            </p:cNvPr>
            <p:cNvSpPr/>
            <p:nvPr/>
          </p:nvSpPr>
          <p:spPr>
            <a:xfrm>
              <a:off x="3080148" y="3710240"/>
              <a:ext cx="2117936" cy="343305"/>
            </a:xfrm>
            <a:prstGeom prst="rightArrow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62500" lnSpcReduction="20000"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E43822F-4A84-A1D4-5492-265B29D49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4267-870F-2E58-EDC6-A66FC177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0EED-249C-53AB-C96A-02E86BB7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Test Day Experience Check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8D2AFC-D0AC-066D-3310-2612DABC2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2. Begin C</a:t>
            </a:r>
            <a:r>
              <a:rPr lang="en-US">
                <a:solidFill>
                  <a:schemeClr val="accent3"/>
                </a:solidFill>
              </a:rPr>
              <a:t>heck-in </a:t>
            </a:r>
            <a:endParaRPr lang="en-US"/>
          </a:p>
        </p:txBody>
      </p:sp>
      <p:grpSp>
        <p:nvGrpSpPr>
          <p:cNvPr id="3" name="Group 2" descr="screenshots for Bluebook checkin">
            <a:extLst>
              <a:ext uri="{FF2B5EF4-FFF2-40B4-BE49-F238E27FC236}">
                <a16:creationId xmlns:a16="http://schemas.microsoft.com/office/drawing/2014/main" id="{0043B78B-AFCF-E3ED-F363-C07BD614A42C}"/>
              </a:ext>
            </a:extLst>
          </p:cNvPr>
          <p:cNvGrpSpPr>
            <a:grpSpLocks noChangeAspect="1"/>
          </p:cNvGrpSpPr>
          <p:nvPr/>
        </p:nvGrpSpPr>
        <p:grpSpPr>
          <a:xfrm>
            <a:off x="1314496" y="1078726"/>
            <a:ext cx="9543716" cy="5118161"/>
            <a:chOff x="355398" y="538394"/>
            <a:chExt cx="11081490" cy="59428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CC334F-550F-A4BF-56DE-83103EE0A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98" y="1189822"/>
              <a:ext cx="6300749" cy="494914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7E0EFD-5D15-3459-45B1-E76561F65515}"/>
                </a:ext>
              </a:extLst>
            </p:cNvPr>
            <p:cNvSpPr/>
            <p:nvPr/>
          </p:nvSpPr>
          <p:spPr>
            <a:xfrm>
              <a:off x="2407920" y="4765040"/>
              <a:ext cx="995680" cy="5689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lnSpcReduction="10000"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DA3435F-8BDD-D37C-0B78-0A88BC2A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0616" y="538394"/>
              <a:ext cx="4032423" cy="30230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DF0F13-9EE4-3843-6E94-C95E97910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582" t="19498" r="13814" b="7851"/>
            <a:stretch/>
          </p:blipFill>
          <p:spPr>
            <a:xfrm>
              <a:off x="7345796" y="3669318"/>
              <a:ext cx="4032424" cy="28119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D2F4FC-D185-C1DD-6BA6-A1252FDF67F6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3257786" y="1189822"/>
              <a:ext cx="3945654" cy="3658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524371-A241-5EB2-7F4A-19C7242F5539}"/>
                </a:ext>
              </a:extLst>
            </p:cNvPr>
            <p:cNvSpPr/>
            <p:nvPr/>
          </p:nvSpPr>
          <p:spPr>
            <a:xfrm>
              <a:off x="10441208" y="3106975"/>
              <a:ext cx="995680" cy="5689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lnSpcReduction="10000"/>
            </a:bodyPr>
            <a:lstStyle/>
            <a:p>
              <a:pPr algn="ctr"/>
              <a:endParaRPr lang="en-US" sz="2000" b="1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16F04A-61AA-2DDB-AE08-25FE05079339}"/>
                </a:ext>
              </a:extLst>
            </p:cNvPr>
            <p:cNvCxnSpPr>
              <a:cxnSpLocks/>
            </p:cNvCxnSpPr>
            <p:nvPr/>
          </p:nvCxnSpPr>
          <p:spPr>
            <a:xfrm>
              <a:off x="10939048" y="3675935"/>
              <a:ext cx="0" cy="377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B06ADC-B78A-8281-AC33-9416130FA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9F71-ACA9-F0A5-5066-D80D4BB8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3D2A-F2D0-0D28-FE95-8DA4D721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4DFAEF-9D02-6013-1A15-028EE9E82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3. </a:t>
            </a:r>
            <a:r>
              <a:rPr lang="en-US">
                <a:solidFill>
                  <a:schemeClr val="accent3"/>
                </a:solidFill>
              </a:rPr>
              <a:t>Enter proctor-provided room </a:t>
            </a:r>
            <a:r>
              <a:rPr lang="en-US"/>
              <a:t>c</a:t>
            </a:r>
            <a:r>
              <a:rPr lang="en-US">
                <a:solidFill>
                  <a:schemeClr val="accent3"/>
                </a:solidFill>
              </a:rPr>
              <a:t>ode – Test Downloads</a:t>
            </a:r>
            <a:endParaRPr lang="en-US"/>
          </a:p>
        </p:txBody>
      </p:sp>
      <p:pic>
        <p:nvPicPr>
          <p:cNvPr id="9" name="Picture 8" descr="screenshots for Bluebook room code entry ">
            <a:extLst>
              <a:ext uri="{FF2B5EF4-FFF2-40B4-BE49-F238E27FC236}">
                <a16:creationId xmlns:a16="http://schemas.microsoft.com/office/drawing/2014/main" id="{33CDE116-F763-8064-2494-8E4F5E55B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t="12391" r="9567" b="6321"/>
          <a:stretch/>
        </p:blipFill>
        <p:spPr>
          <a:xfrm>
            <a:off x="549386" y="1912619"/>
            <a:ext cx="5103337" cy="3511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screenshots for Bluebook r exam download">
            <a:extLst>
              <a:ext uri="{FF2B5EF4-FFF2-40B4-BE49-F238E27FC236}">
                <a16:creationId xmlns:a16="http://schemas.microsoft.com/office/drawing/2014/main" id="{07B85F99-5B87-5736-3246-EB86CD71F1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7" t="15895" r="15263" b="12510"/>
          <a:stretch/>
        </p:blipFill>
        <p:spPr>
          <a:xfrm>
            <a:off x="6221854" y="1912619"/>
            <a:ext cx="5257225" cy="3511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F50C8-FA48-D34E-EBC7-DF9DD40E1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87AC-470D-0BA4-280A-1D624324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C245-36A8-467B-5F46-EDEE3762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3073FF-E300-1AE2-F714-90436DC3B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4. </a:t>
            </a:r>
            <a:r>
              <a:rPr lang="en-US">
                <a:solidFill>
                  <a:schemeClr val="accent3"/>
                </a:solidFill>
              </a:rPr>
              <a:t>Completing Check-in: Security Pledge &amp; Getting Desk Ready</a:t>
            </a:r>
            <a:endParaRPr lang="en-US"/>
          </a:p>
          <a:p>
            <a:r>
              <a:rPr lang="en-US"/>
              <a:t> </a:t>
            </a:r>
          </a:p>
        </p:txBody>
      </p:sp>
      <p:pic>
        <p:nvPicPr>
          <p:cNvPr id="5" name="Picture 4" descr="screenshot for Bluebook test security pledge">
            <a:extLst>
              <a:ext uri="{FF2B5EF4-FFF2-40B4-BE49-F238E27FC236}">
                <a16:creationId xmlns:a16="http://schemas.microsoft.com/office/drawing/2014/main" id="{3111437F-DFBE-A512-6D9E-202660ECD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2" t="13591" r="6796" b="5616"/>
          <a:stretch/>
        </p:blipFill>
        <p:spPr>
          <a:xfrm>
            <a:off x="508747" y="1976035"/>
            <a:ext cx="5424693" cy="3534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screenshot for Bluebook getting your desk ready">
            <a:extLst>
              <a:ext uri="{FF2B5EF4-FFF2-40B4-BE49-F238E27FC236}">
                <a16:creationId xmlns:a16="http://schemas.microsoft.com/office/drawing/2014/main" id="{6D4D05D0-1CEF-3BBD-388E-C51A0F155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0" t="14910" r="5610" b="5477"/>
          <a:stretch/>
        </p:blipFill>
        <p:spPr>
          <a:xfrm>
            <a:off x="6284990" y="1976035"/>
            <a:ext cx="5424693" cy="3534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8DB616-532C-AD39-672C-183A60E96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D5601-EBD1-6C72-927D-85774EDE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6B6D-6900-88E1-0835-6F01175B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E5F029-D48D-3BCB-275B-7B63772B5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61" y="1078726"/>
            <a:ext cx="9215556" cy="534662"/>
          </a:xfrm>
        </p:spPr>
        <p:txBody>
          <a:bodyPr/>
          <a:lstStyle/>
          <a:p>
            <a:r>
              <a:rPr lang="en-US"/>
              <a:t>5. </a:t>
            </a:r>
            <a:r>
              <a:rPr lang="en-US">
                <a:solidFill>
                  <a:schemeClr val="accent3"/>
                </a:solidFill>
              </a:rPr>
              <a:t>Completing Check-in: Video reminder of in-platform tools and written “test overview”</a:t>
            </a:r>
            <a:endParaRPr lang="en-US"/>
          </a:p>
          <a:p>
            <a:r>
              <a:rPr lang="en-US"/>
              <a:t> </a:t>
            </a:r>
          </a:p>
        </p:txBody>
      </p:sp>
      <p:pic>
        <p:nvPicPr>
          <p:cNvPr id="3" name="Picture 2" descr="screenshot for Bluebook silent orientation video (or audio with accommodation)">
            <a:extLst>
              <a:ext uri="{FF2B5EF4-FFF2-40B4-BE49-F238E27FC236}">
                <a16:creationId xmlns:a16="http://schemas.microsoft.com/office/drawing/2014/main" id="{9536B03B-E6F7-D7FF-F231-1475D0EB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1" t="14911" r="6956" b="5758"/>
          <a:stretch/>
        </p:blipFill>
        <p:spPr>
          <a:xfrm>
            <a:off x="356460" y="1955987"/>
            <a:ext cx="5604040" cy="3348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screenshot for Bluebook test overview">
            <a:extLst>
              <a:ext uri="{FF2B5EF4-FFF2-40B4-BE49-F238E27FC236}">
                <a16:creationId xmlns:a16="http://schemas.microsoft.com/office/drawing/2014/main" id="{DF157515-BC41-D2FD-EBB0-A9845AFA1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t="15051" r="8626" b="6180"/>
          <a:stretch/>
        </p:blipFill>
        <p:spPr>
          <a:xfrm>
            <a:off x="6231501" y="1955987"/>
            <a:ext cx="5604040" cy="3348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C29C5-6171-A2E1-069E-B39689D6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8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BF17-9D8E-3B67-98AB-58C5A0E3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8713-C38D-4F40-3436-A6DB18CE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956A5F-B486-EA11-43CD-F0DB7612C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61" y="1078726"/>
            <a:ext cx="9215556" cy="534662"/>
          </a:xfrm>
        </p:spPr>
        <p:txBody>
          <a:bodyPr/>
          <a:lstStyle/>
          <a:p>
            <a:r>
              <a:rPr lang="en-US"/>
              <a:t>6. </a:t>
            </a:r>
            <a:r>
              <a:rPr lang="en-US">
                <a:solidFill>
                  <a:schemeClr val="accent3"/>
                </a:solidFill>
              </a:rPr>
              <a:t>Enter proctor-provided start code</a:t>
            </a:r>
            <a:endParaRPr lang="en-US"/>
          </a:p>
          <a:p>
            <a:r>
              <a:rPr lang="en-US"/>
              <a:t> </a:t>
            </a:r>
          </a:p>
        </p:txBody>
      </p:sp>
      <p:pic>
        <p:nvPicPr>
          <p:cNvPr id="5" name="Picture 4" descr="screenshot for Bluebook start code entry screen">
            <a:extLst>
              <a:ext uri="{FF2B5EF4-FFF2-40B4-BE49-F238E27FC236}">
                <a16:creationId xmlns:a16="http://schemas.microsoft.com/office/drawing/2014/main" id="{D6BD4040-AF68-ECC7-32F0-25294CA82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6" t="15894" r="15025" b="11947"/>
          <a:stretch/>
        </p:blipFill>
        <p:spPr>
          <a:xfrm>
            <a:off x="3075382" y="1613388"/>
            <a:ext cx="6041236" cy="4530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49001-314C-B35A-00F0-292B6D2B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3903-5E41-5991-3D5D-0CA4C789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6AF9-C7E0-994B-B3C6-CDA5D413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 Day Experience Screen-by-Screen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053D85-162A-6C47-EB58-2FBC1A9B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61" y="1078726"/>
            <a:ext cx="9215556" cy="534662"/>
          </a:xfrm>
        </p:spPr>
        <p:txBody>
          <a:bodyPr/>
          <a:lstStyle/>
          <a:p>
            <a:r>
              <a:rPr lang="en-US"/>
              <a:t>7. </a:t>
            </a:r>
            <a:r>
              <a:rPr lang="en-US">
                <a:solidFill>
                  <a:schemeClr val="accent3"/>
                </a:solidFill>
              </a:rPr>
              <a:t>Testing</a:t>
            </a:r>
            <a:endParaRPr lang="en-US"/>
          </a:p>
          <a:p>
            <a:r>
              <a:rPr lang="en-US"/>
              <a:t> </a:t>
            </a:r>
          </a:p>
        </p:txBody>
      </p:sp>
      <p:grpSp>
        <p:nvGrpSpPr>
          <p:cNvPr id="7" name="Group 6" descr="screenshots of Bluebook test question screens fo reading/writing and math">
            <a:extLst>
              <a:ext uri="{FF2B5EF4-FFF2-40B4-BE49-F238E27FC236}">
                <a16:creationId xmlns:a16="http://schemas.microsoft.com/office/drawing/2014/main" id="{DDC39635-9B44-1245-8A99-045C38674AAE}"/>
              </a:ext>
            </a:extLst>
          </p:cNvPr>
          <p:cNvGrpSpPr>
            <a:grpSpLocks noChangeAspect="1"/>
          </p:cNvGrpSpPr>
          <p:nvPr/>
        </p:nvGrpSpPr>
        <p:grpSpPr>
          <a:xfrm>
            <a:off x="1006236" y="1500598"/>
            <a:ext cx="10179527" cy="4652475"/>
            <a:chOff x="520899" y="1099724"/>
            <a:chExt cx="11035350" cy="5043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23FD83-C390-C170-1E31-FA40A5B3D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69" t="25600" r="22463" b="8993"/>
            <a:stretch/>
          </p:blipFill>
          <p:spPr>
            <a:xfrm>
              <a:off x="520899" y="1099724"/>
              <a:ext cx="5112531" cy="504362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EC5D0-AC48-D241-B7E2-6820C76DF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54" t="26455" r="19081" b="9275"/>
            <a:stretch/>
          </p:blipFill>
          <p:spPr>
            <a:xfrm>
              <a:off x="6443718" y="1099724"/>
              <a:ext cx="5112531" cy="50436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73C086-F4EF-D07A-F401-2BCD2FAC0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455" y="6197555"/>
            <a:ext cx="2242050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8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CB-Corporate-19Q4">
  <a:themeElements>
    <a:clrScheme name="CB-K12-19Q4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-20Q1.potx" id="{DE25431E-A8F6-420F-9D79-9E4745B49F67}" vid="{D2075925-74A2-4279-849B-9CAFFB4198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2173F7A8AF44CAD29E02D9EC3CE55" ma:contentTypeVersion="20" ma:contentTypeDescription="Create a new document." ma:contentTypeScope="" ma:versionID="835bbd24e974a203930c9d2dda9e37ee">
  <xsd:schema xmlns:xsd="http://www.w3.org/2001/XMLSchema" xmlns:xs="http://www.w3.org/2001/XMLSchema" xmlns:p="http://schemas.microsoft.com/office/2006/metadata/properties" xmlns:ns1="http://schemas.microsoft.com/sharepoint/v3" xmlns:ns2="3188db64-835f-49dd-a92e-b63c50075c64" xmlns:ns3="bd8f7d19-50dd-4ca5-833a-f68575fcf434" targetNamespace="http://schemas.microsoft.com/office/2006/metadata/properties" ma:root="true" ma:fieldsID="a52ab9b855127a48c7eef16d359eae5c" ns1:_="" ns2:_="" ns3:_="">
    <xsd:import namespace="http://schemas.microsoft.com/sharepoint/v3"/>
    <xsd:import namespace="3188db64-835f-49dd-a92e-b63c50075c64"/>
    <xsd:import namespace="bd8f7d19-50dd-4ca5-833a-f68575fcf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y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db64-835f-49dd-a92e-b63c50075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0" nillable="true" ma:displayName="Category" ma:description="Just trying things out" ma:format="Dropdown" ma:internalName="Category">
      <xsd:simpleType>
        <xsd:restriction base="dms:Choice">
          <xsd:enumeration value="Testing"/>
          <xsd:enumeration value="Data Entry"/>
          <xsd:enumeration value="Final Files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f7d19-50dd-4ca5-833a-f68575fcf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1ec1ed3-c848-4268-b15b-d96bcb8e7fc6}" ma:internalName="TaxCatchAll" ma:showField="CatchAllData" ma:web="bd8f7d19-50dd-4ca5-833a-f68575fcf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d8f7d19-50dd-4ca5-833a-f68575fcf434" xsi:nil="true"/>
    <lcf76f155ced4ddcb4097134ff3c332f xmlns="3188db64-835f-49dd-a92e-b63c50075c64">
      <Terms xmlns="http://schemas.microsoft.com/office/infopath/2007/PartnerControls"/>
    </lcf76f155ced4ddcb4097134ff3c332f>
    <_ip_UnifiedCompliancePolicyProperties xmlns="http://schemas.microsoft.com/sharepoint/v3" xsi:nil="true"/>
    <Category xmlns="3188db64-835f-49dd-a92e-b63c50075c64" xsi:nil="true"/>
  </documentManagement>
</p:properties>
</file>

<file path=customXml/itemProps1.xml><?xml version="1.0" encoding="utf-8"?>
<ds:datastoreItem xmlns:ds="http://schemas.openxmlformats.org/officeDocument/2006/customXml" ds:itemID="{290FDF11-1A8A-4C45-8EE5-007380343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88db64-835f-49dd-a92e-b63c50075c64"/>
    <ds:schemaRef ds:uri="bd8f7d19-50dd-4ca5-833a-f68575fcf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86018-B722-4E6E-BD77-2E3441CC0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D3307-61D5-4E02-A0DE-DA36A32FE455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3188db64-835f-49dd-a92e-b63c50075c64"/>
    <ds:schemaRef ds:uri="bd8f7d19-50dd-4ca5-833a-f68575fcf434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13129</TotalTime>
  <Words>222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Courier New</vt:lpstr>
      <vt:lpstr>Lucida Sans Unicode</vt:lpstr>
      <vt:lpstr>Marlett</vt:lpstr>
      <vt:lpstr>Roboto</vt:lpstr>
      <vt:lpstr>Verdana</vt:lpstr>
      <vt:lpstr>CB-Corporate-19Q4</vt:lpstr>
      <vt:lpstr>Students’ Test Day  Screen-by-Screen</vt:lpstr>
      <vt:lpstr>Student Test Day Experience Screen-by-Screen</vt:lpstr>
      <vt:lpstr>Student Test Day Experience Screen-by-Screen</vt:lpstr>
      <vt:lpstr>Student Test Day Experience Check Screen-by-Screen</vt:lpstr>
      <vt:lpstr>Student Test Day Experience Screen-by-Screen</vt:lpstr>
      <vt:lpstr>Student Test Day Experience Screen-by-Screen</vt:lpstr>
      <vt:lpstr>Student Test Day Experience Screen-by-Screen</vt:lpstr>
      <vt:lpstr>Student Test Day Experience Screen-by-Screen</vt:lpstr>
      <vt:lpstr>Student Test Day Experience Screen-by-Screen</vt:lpstr>
      <vt:lpstr>Student Test Day Experience Screen-by-Screen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James (He/Him/His)</dc:creator>
  <cp:lastModifiedBy>Rosado, Michelle</cp:lastModifiedBy>
  <cp:revision>9</cp:revision>
  <dcterms:created xsi:type="dcterms:W3CDTF">2025-01-15T23:19:09Z</dcterms:created>
  <dcterms:modified xsi:type="dcterms:W3CDTF">2025-02-13T18:14:10Z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0x0101006B32173F7A8AF44CAD29E02D9EC3CE55</vt:lpwstr>
  </property>
  <property fmtid="{D5CDD505-2E9C-101B-9397-08002B2CF9AE}" pid="3" name="MediaServiceImageTags">
    <vt:lpwstr/>
  </property>
</Properties>
</file>