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2.xml" ContentType="application/vnd.openxmlformats-officedocument.theme+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ppt/notesSlides/notesSlide82.xml" ContentType="application/vnd.openxmlformats-officedocument.presentationml.notesSlide+xml"/>
  <Override PartName="/ppt/notesSlides/notesSlide83.xml" ContentType="application/vnd.openxmlformats-officedocument.presentationml.notesSlide+xml"/>
  <Override PartName="/ppt/notesSlides/notesSlide84.xml" ContentType="application/vnd.openxmlformats-officedocument.presentationml.notesSlide+xml"/>
  <Override PartName="/ppt/notesSlides/notesSlide85.xml" ContentType="application/vnd.openxmlformats-officedocument.presentationml.notesSlide+xml"/>
  <Override PartName="/ppt/notesSlides/notesSlide86.xml" ContentType="application/vnd.openxmlformats-officedocument.presentationml.notesSlide+xml"/>
  <Override PartName="/ppt/notesSlides/notesSlide87.xml" ContentType="application/vnd.openxmlformats-officedocument.presentationml.notesSlide+xml"/>
  <Override PartName="/ppt/notesSlides/notesSlide88.xml" ContentType="application/vnd.openxmlformats-officedocument.presentationml.notesSlide+xml"/>
  <Override PartName="/ppt/notesSlides/notesSlide89.xml" ContentType="application/vnd.openxmlformats-officedocument.presentationml.notesSlide+xml"/>
  <Override PartName="/ppt/notesSlides/notesSlide9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3" r:id="rId2"/>
    <p:sldMasterId id="2147483695" r:id="rId3"/>
  </p:sldMasterIdLst>
  <p:notesMasterIdLst>
    <p:notesMasterId r:id="rId95"/>
  </p:notesMasterIdLst>
  <p:handoutMasterIdLst>
    <p:handoutMasterId r:id="rId96"/>
  </p:handoutMasterIdLst>
  <p:sldIdLst>
    <p:sldId id="257" r:id="rId4"/>
    <p:sldId id="439" r:id="rId5"/>
    <p:sldId id="453" r:id="rId6"/>
    <p:sldId id="385" r:id="rId7"/>
    <p:sldId id="542" r:id="rId8"/>
    <p:sldId id="454" r:id="rId9"/>
    <p:sldId id="543" r:id="rId10"/>
    <p:sldId id="386" r:id="rId11"/>
    <p:sldId id="387" r:id="rId12"/>
    <p:sldId id="388" r:id="rId13"/>
    <p:sldId id="441" r:id="rId14"/>
    <p:sldId id="438" r:id="rId15"/>
    <p:sldId id="389" r:id="rId16"/>
    <p:sldId id="390" r:id="rId17"/>
    <p:sldId id="539" r:id="rId18"/>
    <p:sldId id="432" r:id="rId19"/>
    <p:sldId id="392" r:id="rId20"/>
    <p:sldId id="470" r:id="rId21"/>
    <p:sldId id="478" r:id="rId22"/>
    <p:sldId id="477" r:id="rId23"/>
    <p:sldId id="476" r:id="rId24"/>
    <p:sldId id="448" r:id="rId25"/>
    <p:sldId id="475" r:id="rId26"/>
    <p:sldId id="423" r:id="rId27"/>
    <p:sldId id="474" r:id="rId28"/>
    <p:sldId id="479" r:id="rId29"/>
    <p:sldId id="480" r:id="rId30"/>
    <p:sldId id="481" r:id="rId31"/>
    <p:sldId id="482" r:id="rId32"/>
    <p:sldId id="537" r:id="rId33"/>
    <p:sldId id="538" r:id="rId34"/>
    <p:sldId id="485" r:id="rId35"/>
    <p:sldId id="486" r:id="rId36"/>
    <p:sldId id="487" r:id="rId37"/>
    <p:sldId id="544" r:id="rId38"/>
    <p:sldId id="488" r:id="rId39"/>
    <p:sldId id="489" r:id="rId40"/>
    <p:sldId id="536" r:id="rId41"/>
    <p:sldId id="545" r:id="rId42"/>
    <p:sldId id="546" r:id="rId43"/>
    <p:sldId id="547" r:id="rId44"/>
    <p:sldId id="490" r:id="rId45"/>
    <p:sldId id="491" r:id="rId46"/>
    <p:sldId id="492" r:id="rId47"/>
    <p:sldId id="493" r:id="rId48"/>
    <p:sldId id="494" r:id="rId49"/>
    <p:sldId id="495" r:id="rId50"/>
    <p:sldId id="496" r:id="rId51"/>
    <p:sldId id="497" r:id="rId52"/>
    <p:sldId id="498" r:id="rId53"/>
    <p:sldId id="499" r:id="rId54"/>
    <p:sldId id="500" r:id="rId55"/>
    <p:sldId id="501" r:id="rId56"/>
    <p:sldId id="502" r:id="rId57"/>
    <p:sldId id="503" r:id="rId58"/>
    <p:sldId id="504" r:id="rId59"/>
    <p:sldId id="505" r:id="rId60"/>
    <p:sldId id="506" r:id="rId61"/>
    <p:sldId id="507" r:id="rId62"/>
    <p:sldId id="508" r:id="rId63"/>
    <p:sldId id="509" r:id="rId64"/>
    <p:sldId id="510" r:id="rId65"/>
    <p:sldId id="511" r:id="rId66"/>
    <p:sldId id="548" r:id="rId67"/>
    <p:sldId id="541" r:id="rId68"/>
    <p:sldId id="516" r:id="rId69"/>
    <p:sldId id="513" r:id="rId70"/>
    <p:sldId id="514" r:id="rId71"/>
    <p:sldId id="515" r:id="rId72"/>
    <p:sldId id="540" r:id="rId73"/>
    <p:sldId id="517" r:id="rId74"/>
    <p:sldId id="518" r:id="rId75"/>
    <p:sldId id="519" r:id="rId76"/>
    <p:sldId id="520" r:id="rId77"/>
    <p:sldId id="521" r:id="rId78"/>
    <p:sldId id="549" r:id="rId79"/>
    <p:sldId id="522" r:id="rId80"/>
    <p:sldId id="523" r:id="rId81"/>
    <p:sldId id="524" r:id="rId82"/>
    <p:sldId id="525" r:id="rId83"/>
    <p:sldId id="526" r:id="rId84"/>
    <p:sldId id="527" r:id="rId85"/>
    <p:sldId id="528" r:id="rId86"/>
    <p:sldId id="529" r:id="rId87"/>
    <p:sldId id="530" r:id="rId88"/>
    <p:sldId id="531" r:id="rId89"/>
    <p:sldId id="532" r:id="rId90"/>
    <p:sldId id="533" r:id="rId91"/>
    <p:sldId id="534" r:id="rId92"/>
    <p:sldId id="535" r:id="rId93"/>
    <p:sldId id="278" r:id="rId94"/>
  </p:sldIdLst>
  <p:sldSz cx="9144000" cy="6858000" type="screen4x3"/>
  <p:notesSz cx="7010400" cy="9296400"/>
  <p:defaultTextStyle>
    <a:defPPr>
      <a:defRPr lang="en-US"/>
    </a:defPPr>
    <a:lvl1pPr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286000" algn="l" defTabSz="914400" rtl="0" eaLnBrk="1" latinLnBrk="0" hangingPunct="1">
      <a:defRPr kern="1200">
        <a:solidFill>
          <a:schemeClr val="tx1"/>
        </a:solidFill>
        <a:latin typeface="Calibri" panose="020F0502020204030204" pitchFamily="34" charset="0"/>
        <a:ea typeface="+mn-ea"/>
        <a:cs typeface="+mn-cs"/>
      </a:defRPr>
    </a:lvl6pPr>
    <a:lvl7pPr marL="2743200" algn="l" defTabSz="914400" rtl="0" eaLnBrk="1" latinLnBrk="0" hangingPunct="1">
      <a:defRPr kern="1200">
        <a:solidFill>
          <a:schemeClr val="tx1"/>
        </a:solidFill>
        <a:latin typeface="Calibri" panose="020F0502020204030204" pitchFamily="34" charset="0"/>
        <a:ea typeface="+mn-ea"/>
        <a:cs typeface="+mn-cs"/>
      </a:defRPr>
    </a:lvl7pPr>
    <a:lvl8pPr marL="3200400" algn="l" defTabSz="914400" rtl="0" eaLnBrk="1" latinLnBrk="0" hangingPunct="1">
      <a:defRPr kern="1200">
        <a:solidFill>
          <a:schemeClr val="tx1"/>
        </a:solidFill>
        <a:latin typeface="Calibri" panose="020F0502020204030204" pitchFamily="34" charset="0"/>
        <a:ea typeface="+mn-ea"/>
        <a:cs typeface="+mn-cs"/>
      </a:defRPr>
    </a:lvl8pPr>
    <a:lvl9pPr marL="3657600" algn="l" defTabSz="914400" rtl="0" eaLnBrk="1" latinLnBrk="0" hangingPunct="1">
      <a:defRPr kern="1200">
        <a:solidFill>
          <a:schemeClr val="tx1"/>
        </a:solidFill>
        <a:latin typeface="Calibri" panose="020F0502020204030204"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6450"/>
    <a:srgbClr val="00422F"/>
    <a:srgbClr val="003399"/>
    <a:srgbClr val="006600"/>
    <a:srgbClr val="7DE1DF"/>
    <a:srgbClr val="5DBF13"/>
    <a:srgbClr val="CCFFCC"/>
    <a:srgbClr val="89FFE0"/>
    <a:srgbClr val="C5C5FF"/>
    <a:srgbClr val="00CC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660B408-B3CF-4A94-85FC-2B1E0A45F4A2}" styleName="Dark Style 2 - Accent 1/Accent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1">
              <a:tint val="20000"/>
            </a:schemeClr>
          </a:solidFill>
        </a:fill>
      </a:tcStyle>
    </a:lastRow>
    <a:firstRow>
      <a:tcTxStyle b="on">
        <a:fontRef idx="minor">
          <a:scrgbClr r="0" g="0" b="0"/>
        </a:fontRef>
        <a:schemeClr val="lt1"/>
      </a:tcTxStyle>
      <a:tcStyle>
        <a:tcBdr/>
        <a:fill>
          <a:solidFill>
            <a:schemeClr val="accent2"/>
          </a:solidFill>
        </a:fill>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D7AC3CCA-C797-4891-BE02-D94E43425B78}" styleName="Medium Style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16D9F66E-5EB9-4882-86FB-DCBF35E3C3E4}" styleName="Medium Style 4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 styleId="{5202B0CA-FC54-4496-8BCA-5EF66A818D29}" styleName="Dark Style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dk1">
              <a:tint val="20000"/>
            </a:schemeClr>
          </a:solidFill>
        </a:fill>
      </a:tcStyle>
    </a:lastRow>
    <a:firstRow>
      <a:tcTxStyle b="on">
        <a:fontRef idx="minor">
          <a:scrgbClr r="0" g="0" b="0"/>
        </a:fontRef>
        <a:schemeClr val="lt1"/>
      </a:tcTxStyle>
      <a:tcStyle>
        <a:tcBdr/>
        <a:fill>
          <a:solidFill>
            <a:schemeClr val="dk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E3FDE45-AF77-4B5C-9715-49D594BDF05E}" styleName="Light Style 1 - Accent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5DA37D80-6434-44D0-A028-1B22A696006F}" styleName="Light Style 3 - Accent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023" autoAdjust="0"/>
    <p:restoredTop sz="73865" autoAdjust="0"/>
  </p:normalViewPr>
  <p:slideViewPr>
    <p:cSldViewPr snapToGrid="0">
      <p:cViewPr varScale="1">
        <p:scale>
          <a:sx n="51" d="100"/>
          <a:sy n="51" d="100"/>
        </p:scale>
        <p:origin x="1014" y="45"/>
      </p:cViewPr>
      <p:guideLst>
        <p:guide orient="horz" pos="2160"/>
        <p:guide pos="2880"/>
      </p:guideLst>
    </p:cSldViewPr>
  </p:slideViewPr>
  <p:outlineViewPr>
    <p:cViewPr>
      <p:scale>
        <a:sx n="33" d="100"/>
        <a:sy n="33" d="100"/>
      </p:scale>
      <p:origin x="0" y="-6322"/>
    </p:cViewPr>
  </p:outlineViewPr>
  <p:notesTextViewPr>
    <p:cViewPr>
      <p:scale>
        <a:sx n="1" d="1"/>
        <a:sy n="1" d="1"/>
      </p:scale>
      <p:origin x="0" y="0"/>
    </p:cViewPr>
  </p:notesTextViewPr>
  <p:sorterViewPr>
    <p:cViewPr>
      <p:scale>
        <a:sx n="100" d="100"/>
        <a:sy n="100" d="100"/>
      </p:scale>
      <p:origin x="0" y="-2784"/>
    </p:cViewPr>
  </p:sorterViewPr>
  <p:notesViewPr>
    <p:cSldViewPr snapToGrid="0">
      <p:cViewPr varScale="1">
        <p:scale>
          <a:sx n="71" d="100"/>
          <a:sy n="71" d="100"/>
        </p:scale>
        <p:origin x="2918" y="67"/>
      </p:cViewPr>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3.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slide" Target="slides/slide39.xml"/><Relationship Id="rId47" Type="http://schemas.openxmlformats.org/officeDocument/2006/relationships/slide" Target="slides/slide44.xml"/><Relationship Id="rId50" Type="http://schemas.openxmlformats.org/officeDocument/2006/relationships/slide" Target="slides/slide47.xml"/><Relationship Id="rId55" Type="http://schemas.openxmlformats.org/officeDocument/2006/relationships/slide" Target="slides/slide52.xml"/><Relationship Id="rId63" Type="http://schemas.openxmlformats.org/officeDocument/2006/relationships/slide" Target="slides/slide60.xml"/><Relationship Id="rId68" Type="http://schemas.openxmlformats.org/officeDocument/2006/relationships/slide" Target="slides/slide65.xml"/><Relationship Id="rId76" Type="http://schemas.openxmlformats.org/officeDocument/2006/relationships/slide" Target="slides/slide73.xml"/><Relationship Id="rId84" Type="http://schemas.openxmlformats.org/officeDocument/2006/relationships/slide" Target="slides/slide81.xml"/><Relationship Id="rId89" Type="http://schemas.openxmlformats.org/officeDocument/2006/relationships/slide" Target="slides/slide86.xml"/><Relationship Id="rId97" Type="http://schemas.openxmlformats.org/officeDocument/2006/relationships/presProps" Target="presProps.xml"/><Relationship Id="rId7" Type="http://schemas.openxmlformats.org/officeDocument/2006/relationships/slide" Target="slides/slide4.xml"/><Relationship Id="rId71" Type="http://schemas.openxmlformats.org/officeDocument/2006/relationships/slide" Target="slides/slide68.xml"/><Relationship Id="rId92" Type="http://schemas.openxmlformats.org/officeDocument/2006/relationships/slide" Target="slides/slide89.xml"/><Relationship Id="rId2" Type="http://schemas.openxmlformats.org/officeDocument/2006/relationships/slideMaster" Target="slideMasters/slideMaster2.xml"/><Relationship Id="rId16" Type="http://schemas.openxmlformats.org/officeDocument/2006/relationships/slide" Target="slides/slide13.xml"/><Relationship Id="rId29" Type="http://schemas.openxmlformats.org/officeDocument/2006/relationships/slide" Target="slides/slide26.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slide" Target="slides/slide42.xml"/><Relationship Id="rId53" Type="http://schemas.openxmlformats.org/officeDocument/2006/relationships/slide" Target="slides/slide50.xml"/><Relationship Id="rId58" Type="http://schemas.openxmlformats.org/officeDocument/2006/relationships/slide" Target="slides/slide55.xml"/><Relationship Id="rId66" Type="http://schemas.openxmlformats.org/officeDocument/2006/relationships/slide" Target="slides/slide63.xml"/><Relationship Id="rId74" Type="http://schemas.openxmlformats.org/officeDocument/2006/relationships/slide" Target="slides/slide71.xml"/><Relationship Id="rId79" Type="http://schemas.openxmlformats.org/officeDocument/2006/relationships/slide" Target="slides/slide76.xml"/><Relationship Id="rId87" Type="http://schemas.openxmlformats.org/officeDocument/2006/relationships/slide" Target="slides/slide84.xml"/><Relationship Id="rId5" Type="http://schemas.openxmlformats.org/officeDocument/2006/relationships/slide" Target="slides/slide2.xml"/><Relationship Id="rId61" Type="http://schemas.openxmlformats.org/officeDocument/2006/relationships/slide" Target="slides/slide58.xml"/><Relationship Id="rId82" Type="http://schemas.openxmlformats.org/officeDocument/2006/relationships/slide" Target="slides/slide79.xml"/><Relationship Id="rId90" Type="http://schemas.openxmlformats.org/officeDocument/2006/relationships/slide" Target="slides/slide87.xml"/><Relationship Id="rId95" Type="http://schemas.openxmlformats.org/officeDocument/2006/relationships/notesMaster" Target="notesMasters/notesMaster1.xml"/><Relationship Id="rId19" Type="http://schemas.openxmlformats.org/officeDocument/2006/relationships/slide" Target="slides/slide1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slide" Target="slides/slide45.xml"/><Relationship Id="rId56" Type="http://schemas.openxmlformats.org/officeDocument/2006/relationships/slide" Target="slides/slide53.xml"/><Relationship Id="rId64" Type="http://schemas.openxmlformats.org/officeDocument/2006/relationships/slide" Target="slides/slide61.xml"/><Relationship Id="rId69" Type="http://schemas.openxmlformats.org/officeDocument/2006/relationships/slide" Target="slides/slide66.xml"/><Relationship Id="rId77" Type="http://schemas.openxmlformats.org/officeDocument/2006/relationships/slide" Target="slides/slide74.xml"/><Relationship Id="rId100" Type="http://schemas.openxmlformats.org/officeDocument/2006/relationships/tableStyles" Target="tableStyles.xml"/><Relationship Id="rId8" Type="http://schemas.openxmlformats.org/officeDocument/2006/relationships/slide" Target="slides/slide5.xml"/><Relationship Id="rId51" Type="http://schemas.openxmlformats.org/officeDocument/2006/relationships/slide" Target="slides/slide48.xml"/><Relationship Id="rId72" Type="http://schemas.openxmlformats.org/officeDocument/2006/relationships/slide" Target="slides/slide69.xml"/><Relationship Id="rId80" Type="http://schemas.openxmlformats.org/officeDocument/2006/relationships/slide" Target="slides/slide77.xml"/><Relationship Id="rId85" Type="http://schemas.openxmlformats.org/officeDocument/2006/relationships/slide" Target="slides/slide82.xml"/><Relationship Id="rId93" Type="http://schemas.openxmlformats.org/officeDocument/2006/relationships/slide" Target="slides/slide90.xml"/><Relationship Id="rId98" Type="http://schemas.openxmlformats.org/officeDocument/2006/relationships/viewProps" Target="viewProps.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slide" Target="slides/slide43.xml"/><Relationship Id="rId59" Type="http://schemas.openxmlformats.org/officeDocument/2006/relationships/slide" Target="slides/slide56.xml"/><Relationship Id="rId67" Type="http://schemas.openxmlformats.org/officeDocument/2006/relationships/slide" Target="slides/slide64.xml"/><Relationship Id="rId20" Type="http://schemas.openxmlformats.org/officeDocument/2006/relationships/slide" Target="slides/slide17.xml"/><Relationship Id="rId41" Type="http://schemas.openxmlformats.org/officeDocument/2006/relationships/slide" Target="slides/slide38.xml"/><Relationship Id="rId54" Type="http://schemas.openxmlformats.org/officeDocument/2006/relationships/slide" Target="slides/slide51.xml"/><Relationship Id="rId62" Type="http://schemas.openxmlformats.org/officeDocument/2006/relationships/slide" Target="slides/slide59.xml"/><Relationship Id="rId70" Type="http://schemas.openxmlformats.org/officeDocument/2006/relationships/slide" Target="slides/slide67.xml"/><Relationship Id="rId75" Type="http://schemas.openxmlformats.org/officeDocument/2006/relationships/slide" Target="slides/slide72.xml"/><Relationship Id="rId83" Type="http://schemas.openxmlformats.org/officeDocument/2006/relationships/slide" Target="slides/slide80.xml"/><Relationship Id="rId88" Type="http://schemas.openxmlformats.org/officeDocument/2006/relationships/slide" Target="slides/slide85.xml"/><Relationship Id="rId91" Type="http://schemas.openxmlformats.org/officeDocument/2006/relationships/slide" Target="slides/slide88.xml"/><Relationship Id="rId96"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3.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slide" Target="slides/slide46.xml"/><Relationship Id="rId57" Type="http://schemas.openxmlformats.org/officeDocument/2006/relationships/slide" Target="slides/slide54.xml"/><Relationship Id="rId10" Type="http://schemas.openxmlformats.org/officeDocument/2006/relationships/slide" Target="slides/slide7.xml"/><Relationship Id="rId31" Type="http://schemas.openxmlformats.org/officeDocument/2006/relationships/slide" Target="slides/slide28.xml"/><Relationship Id="rId44" Type="http://schemas.openxmlformats.org/officeDocument/2006/relationships/slide" Target="slides/slide41.xml"/><Relationship Id="rId52" Type="http://schemas.openxmlformats.org/officeDocument/2006/relationships/slide" Target="slides/slide49.xml"/><Relationship Id="rId60" Type="http://schemas.openxmlformats.org/officeDocument/2006/relationships/slide" Target="slides/slide57.xml"/><Relationship Id="rId65" Type="http://schemas.openxmlformats.org/officeDocument/2006/relationships/slide" Target="slides/slide62.xml"/><Relationship Id="rId73" Type="http://schemas.openxmlformats.org/officeDocument/2006/relationships/slide" Target="slides/slide70.xml"/><Relationship Id="rId78" Type="http://schemas.openxmlformats.org/officeDocument/2006/relationships/slide" Target="slides/slide75.xml"/><Relationship Id="rId81" Type="http://schemas.openxmlformats.org/officeDocument/2006/relationships/slide" Target="slides/slide78.xml"/><Relationship Id="rId86" Type="http://schemas.openxmlformats.org/officeDocument/2006/relationships/slide" Target="slides/slide83.xml"/><Relationship Id="rId94" Type="http://schemas.openxmlformats.org/officeDocument/2006/relationships/slide" Target="slides/slide91.xml"/><Relationship Id="rId99" Type="http://schemas.openxmlformats.org/officeDocument/2006/relationships/theme" Target="theme/theme1.xml"/><Relationship Id="rId4" Type="http://schemas.openxmlformats.org/officeDocument/2006/relationships/slide" Target="slides/slide1.xml"/><Relationship Id="rId9" Type="http://schemas.openxmlformats.org/officeDocument/2006/relationships/slide" Target="slides/slide6.xml"/><Relationship Id="rId13" Type="http://schemas.openxmlformats.org/officeDocument/2006/relationships/slide" Target="slides/slide10.xml"/><Relationship Id="rId18" Type="http://schemas.openxmlformats.org/officeDocument/2006/relationships/slide" Target="slides/slide15.xml"/><Relationship Id="rId39" Type="http://schemas.openxmlformats.org/officeDocument/2006/relationships/slide" Target="slides/slide36.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0C63B7A-543E-4BAB-A249-BD0A27923B74}" type="doc">
      <dgm:prSet loTypeId="urn:microsoft.com/office/officeart/2005/8/layout/radial6" loCatId="cycle" qsTypeId="urn:microsoft.com/office/officeart/2005/8/quickstyle/simple1" qsCatId="simple" csTypeId="urn:microsoft.com/office/officeart/2005/8/colors/accent1_2" csCatId="accent1" phldr="1"/>
      <dgm:spPr/>
      <dgm:t>
        <a:bodyPr/>
        <a:lstStyle/>
        <a:p>
          <a:endParaRPr lang="en-US"/>
        </a:p>
      </dgm:t>
    </dgm:pt>
    <dgm:pt modelId="{54CEE62F-2855-46FE-ABB8-B098D8BBB697}">
      <dgm:prSet phldrT="[Text]" custT="1"/>
      <dgm:spPr>
        <a:noFill/>
        <a:ln w="38100">
          <a:solidFill>
            <a:schemeClr val="accent2">
              <a:lumMod val="75000"/>
            </a:schemeClr>
          </a:solidFill>
        </a:ln>
      </dgm:spPr>
      <dgm:t>
        <a:bodyPr lIns="0" tIns="0" rIns="0" bIns="0"/>
        <a:lstStyle/>
        <a:p>
          <a:pPr>
            <a:spcAft>
              <a:spcPts val="0"/>
            </a:spcAft>
          </a:pPr>
          <a:r>
            <a:rPr lang="en-US" sz="1200" dirty="0">
              <a:solidFill>
                <a:sysClr val="windowText" lastClr="000000"/>
              </a:solidFill>
            </a:rPr>
            <a:t>Mentor Provides job-embedded coaching that supports application and transfer of new learning to improve teaching  practice and student outcomes</a:t>
          </a:r>
        </a:p>
      </dgm:t>
    </dgm:pt>
    <dgm:pt modelId="{4F38BDC7-CF57-483E-A20E-E0A35930566D}" type="parTrans" cxnId="{325F37B7-9D40-4155-8BC5-AAD9D5B0F362}">
      <dgm:prSet/>
      <dgm:spPr/>
      <dgm:t>
        <a:bodyPr/>
        <a:lstStyle/>
        <a:p>
          <a:endParaRPr lang="en-US"/>
        </a:p>
      </dgm:t>
    </dgm:pt>
    <dgm:pt modelId="{C3EB7255-8DD7-40A8-88A2-80C38369AF31}" type="sibTrans" cxnId="{325F37B7-9D40-4155-8BC5-AAD9D5B0F362}">
      <dgm:prSet/>
      <dgm:spPr/>
      <dgm:t>
        <a:bodyPr/>
        <a:lstStyle/>
        <a:p>
          <a:endParaRPr lang="en-US"/>
        </a:p>
      </dgm:t>
    </dgm:pt>
    <dgm:pt modelId="{6F019C5C-D5B2-431D-A2A9-4B6FD2FD0D16}">
      <dgm:prSet phldrT="[Text]" custT="1"/>
      <dgm:spPr>
        <a:solidFill>
          <a:srgbClr val="006600"/>
        </a:solidFill>
        <a:ln>
          <a:noFill/>
        </a:ln>
      </dgm:spPr>
      <dgm:t>
        <a:bodyPr/>
        <a:lstStyle/>
        <a:p>
          <a:r>
            <a:rPr lang="en-US" sz="1800" dirty="0"/>
            <a:t>Reflect on Practice</a:t>
          </a:r>
          <a:br>
            <a:rPr lang="en-US" sz="1800" dirty="0"/>
          </a:br>
          <a:r>
            <a:rPr lang="en-US" sz="1800" dirty="0" smtClean="0"/>
            <a:t>Analyze </a:t>
          </a:r>
          <a:r>
            <a:rPr lang="en-US" sz="1800" dirty="0"/>
            <a:t>Data</a:t>
          </a:r>
        </a:p>
      </dgm:t>
    </dgm:pt>
    <dgm:pt modelId="{DDF36E50-CA02-42AE-BC21-3B02166CF325}" type="parTrans" cxnId="{73473714-BB37-40D9-AD52-6904B7E2544F}">
      <dgm:prSet/>
      <dgm:spPr/>
      <dgm:t>
        <a:bodyPr/>
        <a:lstStyle/>
        <a:p>
          <a:endParaRPr lang="en-US"/>
        </a:p>
      </dgm:t>
    </dgm:pt>
    <dgm:pt modelId="{F3B8A5CB-5029-45E6-8C21-74B3829FF04A}" type="sibTrans" cxnId="{73473714-BB37-40D9-AD52-6904B7E2544F}">
      <dgm:prSet/>
      <dgm:spPr>
        <a:solidFill>
          <a:srgbClr val="7DE1DF"/>
        </a:solidFill>
      </dgm:spPr>
      <dgm:t>
        <a:bodyPr/>
        <a:lstStyle/>
        <a:p>
          <a:endParaRPr lang="en-US"/>
        </a:p>
      </dgm:t>
    </dgm:pt>
    <dgm:pt modelId="{689E3767-00BD-4C0C-AE1C-C9EBAF305914}">
      <dgm:prSet phldrT="[Text]" custT="1"/>
      <dgm:spPr>
        <a:solidFill>
          <a:srgbClr val="990033"/>
        </a:solidFill>
        <a:ln>
          <a:noFill/>
        </a:ln>
      </dgm:spPr>
      <dgm:t>
        <a:bodyPr/>
        <a:lstStyle/>
        <a:p>
          <a:r>
            <a:rPr lang="en-US" sz="1800"/>
            <a:t>Set Goals for Professional  Learning</a:t>
          </a:r>
        </a:p>
      </dgm:t>
    </dgm:pt>
    <dgm:pt modelId="{E14D7506-49B1-4102-B3A3-FB0FA9048B41}" type="parTrans" cxnId="{3A2928AC-6F2F-4E05-98DE-BB7C630FAE67}">
      <dgm:prSet/>
      <dgm:spPr/>
      <dgm:t>
        <a:bodyPr/>
        <a:lstStyle/>
        <a:p>
          <a:endParaRPr lang="en-US"/>
        </a:p>
      </dgm:t>
    </dgm:pt>
    <dgm:pt modelId="{776EE258-93AF-4B99-B900-084262D03425}" type="sibTrans" cxnId="{3A2928AC-6F2F-4E05-98DE-BB7C630FAE67}">
      <dgm:prSet/>
      <dgm:spPr>
        <a:solidFill>
          <a:srgbClr val="7DE1DF"/>
        </a:solidFill>
      </dgm:spPr>
      <dgm:t>
        <a:bodyPr/>
        <a:lstStyle/>
        <a:p>
          <a:endParaRPr lang="en-US"/>
        </a:p>
      </dgm:t>
    </dgm:pt>
    <dgm:pt modelId="{BD5C3210-A9F9-46F6-96AB-BA7263D5FE61}">
      <dgm:prSet phldrT="[Text]" custT="1"/>
      <dgm:spPr>
        <a:solidFill>
          <a:srgbClr val="003399"/>
        </a:solidFill>
        <a:ln>
          <a:noFill/>
        </a:ln>
      </dgm:spPr>
      <dgm:t>
        <a:bodyPr/>
        <a:lstStyle/>
        <a:p>
          <a:r>
            <a:rPr lang="en-US" sz="2000"/>
            <a:t>Develop New Learning</a:t>
          </a:r>
        </a:p>
      </dgm:t>
    </dgm:pt>
    <dgm:pt modelId="{482DDBE0-4D54-4152-95E7-643A11E9EAAB}" type="parTrans" cxnId="{FE2EE724-B089-4772-A6B6-6712F27678F2}">
      <dgm:prSet/>
      <dgm:spPr/>
      <dgm:t>
        <a:bodyPr/>
        <a:lstStyle/>
        <a:p>
          <a:endParaRPr lang="en-US"/>
        </a:p>
      </dgm:t>
    </dgm:pt>
    <dgm:pt modelId="{BBC99024-D743-402F-A99A-56303274E042}" type="sibTrans" cxnId="{FE2EE724-B089-4772-A6B6-6712F27678F2}">
      <dgm:prSet/>
      <dgm:spPr>
        <a:solidFill>
          <a:srgbClr val="7DE1DF"/>
        </a:solidFill>
      </dgm:spPr>
      <dgm:t>
        <a:bodyPr/>
        <a:lstStyle/>
        <a:p>
          <a:endParaRPr lang="en-US"/>
        </a:p>
      </dgm:t>
    </dgm:pt>
    <dgm:pt modelId="{746223EE-B69F-44D6-AD80-B30B6023D810}">
      <dgm:prSet phldrT="[Text]" custT="1"/>
      <dgm:spPr>
        <a:solidFill>
          <a:srgbClr val="7030A0"/>
        </a:solidFill>
        <a:ln>
          <a:noFill/>
        </a:ln>
      </dgm:spPr>
      <dgm:t>
        <a:bodyPr/>
        <a:lstStyle/>
        <a:p>
          <a:r>
            <a:rPr lang="en-US" sz="1200" dirty="0"/>
            <a:t>Implement New Learning</a:t>
          </a:r>
          <a:br>
            <a:rPr lang="en-US" sz="1200" dirty="0"/>
          </a:br>
          <a:r>
            <a:rPr lang="en-US" sz="1200" dirty="0"/>
            <a:t>Monitor </a:t>
          </a:r>
          <a:r>
            <a:rPr lang="en-US" sz="1200" dirty="0" err="1"/>
            <a:t>Imapct</a:t>
          </a:r>
          <a:r>
            <a:rPr lang="en-US" sz="1200" dirty="0"/>
            <a:t>, Assess and Adjust</a:t>
          </a:r>
        </a:p>
      </dgm:t>
    </dgm:pt>
    <dgm:pt modelId="{D0206C6B-619F-4724-BC93-3D16E577FA35}" type="parTrans" cxnId="{CE196F6A-2341-48D2-8CA0-AAE3568EB878}">
      <dgm:prSet/>
      <dgm:spPr/>
      <dgm:t>
        <a:bodyPr/>
        <a:lstStyle/>
        <a:p>
          <a:endParaRPr lang="en-US"/>
        </a:p>
      </dgm:t>
    </dgm:pt>
    <dgm:pt modelId="{F44DF177-96C6-4FE8-A965-BEDBA6FD5EF6}" type="sibTrans" cxnId="{CE196F6A-2341-48D2-8CA0-AAE3568EB878}">
      <dgm:prSet/>
      <dgm:spPr>
        <a:solidFill>
          <a:srgbClr val="7DE1DF"/>
        </a:solidFill>
      </dgm:spPr>
      <dgm:t>
        <a:bodyPr/>
        <a:lstStyle/>
        <a:p>
          <a:endParaRPr lang="en-US"/>
        </a:p>
      </dgm:t>
    </dgm:pt>
    <dgm:pt modelId="{4A1CFE52-8C37-46F7-8EC8-490C0AB8FA82}" type="pres">
      <dgm:prSet presAssocID="{50C63B7A-543E-4BAB-A249-BD0A27923B74}" presName="Name0" presStyleCnt="0">
        <dgm:presLayoutVars>
          <dgm:chMax val="1"/>
          <dgm:dir/>
          <dgm:animLvl val="ctr"/>
          <dgm:resizeHandles val="exact"/>
        </dgm:presLayoutVars>
      </dgm:prSet>
      <dgm:spPr/>
      <dgm:t>
        <a:bodyPr/>
        <a:lstStyle/>
        <a:p>
          <a:endParaRPr lang="en-US"/>
        </a:p>
      </dgm:t>
    </dgm:pt>
    <dgm:pt modelId="{69F27421-1F14-4E3A-B746-DB1829907BAE}" type="pres">
      <dgm:prSet presAssocID="{54CEE62F-2855-46FE-ABB8-B098D8BBB697}" presName="centerShape" presStyleLbl="node0" presStyleIdx="0" presStyleCnt="1" custScaleX="117339" custScaleY="117339"/>
      <dgm:spPr/>
      <dgm:t>
        <a:bodyPr/>
        <a:lstStyle/>
        <a:p>
          <a:endParaRPr lang="en-US"/>
        </a:p>
      </dgm:t>
    </dgm:pt>
    <dgm:pt modelId="{05E8ECD5-7B76-415E-9E48-CBCA0C07BEA3}" type="pres">
      <dgm:prSet presAssocID="{6F019C5C-D5B2-431D-A2A9-4B6FD2FD0D16}" presName="node" presStyleLbl="node1" presStyleIdx="0" presStyleCnt="4" custScaleX="126810" custScaleY="63405">
        <dgm:presLayoutVars>
          <dgm:bulletEnabled val="1"/>
        </dgm:presLayoutVars>
      </dgm:prSet>
      <dgm:spPr>
        <a:prstGeom prst="roundRect">
          <a:avLst/>
        </a:prstGeom>
      </dgm:spPr>
      <dgm:t>
        <a:bodyPr/>
        <a:lstStyle/>
        <a:p>
          <a:endParaRPr lang="en-US"/>
        </a:p>
      </dgm:t>
    </dgm:pt>
    <dgm:pt modelId="{6C134B50-B85B-4CEB-B5AA-A48A1E697423}" type="pres">
      <dgm:prSet presAssocID="{6F019C5C-D5B2-431D-A2A9-4B6FD2FD0D16}" presName="dummy" presStyleCnt="0"/>
      <dgm:spPr/>
    </dgm:pt>
    <dgm:pt modelId="{DFE030E2-0554-414C-9603-A93A54B8081F}" type="pres">
      <dgm:prSet presAssocID="{F3B8A5CB-5029-45E6-8C21-74B3829FF04A}" presName="sibTrans" presStyleLbl="sibTrans2D1" presStyleIdx="0" presStyleCnt="4"/>
      <dgm:spPr/>
      <dgm:t>
        <a:bodyPr/>
        <a:lstStyle/>
        <a:p>
          <a:endParaRPr lang="en-US"/>
        </a:p>
      </dgm:t>
    </dgm:pt>
    <dgm:pt modelId="{27FC9883-836E-4B52-8858-B1D7D62F06E4}" type="pres">
      <dgm:prSet presAssocID="{689E3767-00BD-4C0C-AE1C-C9EBAF305914}" presName="node" presStyleLbl="node1" presStyleIdx="1" presStyleCnt="4" custScaleX="126810" custScaleY="63405">
        <dgm:presLayoutVars>
          <dgm:bulletEnabled val="1"/>
        </dgm:presLayoutVars>
      </dgm:prSet>
      <dgm:spPr>
        <a:prstGeom prst="roundRect">
          <a:avLst/>
        </a:prstGeom>
      </dgm:spPr>
      <dgm:t>
        <a:bodyPr/>
        <a:lstStyle/>
        <a:p>
          <a:endParaRPr lang="en-US"/>
        </a:p>
      </dgm:t>
    </dgm:pt>
    <dgm:pt modelId="{275E6AA6-56A9-430F-B87B-15076F2EEE4C}" type="pres">
      <dgm:prSet presAssocID="{689E3767-00BD-4C0C-AE1C-C9EBAF305914}" presName="dummy" presStyleCnt="0"/>
      <dgm:spPr/>
    </dgm:pt>
    <dgm:pt modelId="{E372E5D4-B66A-4130-B89C-0D4E5423789E}" type="pres">
      <dgm:prSet presAssocID="{776EE258-93AF-4B99-B900-084262D03425}" presName="sibTrans" presStyleLbl="sibTrans2D1" presStyleIdx="1" presStyleCnt="4"/>
      <dgm:spPr/>
      <dgm:t>
        <a:bodyPr/>
        <a:lstStyle/>
        <a:p>
          <a:endParaRPr lang="en-US"/>
        </a:p>
      </dgm:t>
    </dgm:pt>
    <dgm:pt modelId="{30FB23C3-0091-4EF9-A7D2-8F99F2CA20FF}" type="pres">
      <dgm:prSet presAssocID="{BD5C3210-A9F9-46F6-96AB-BA7263D5FE61}" presName="node" presStyleLbl="node1" presStyleIdx="2" presStyleCnt="4" custScaleX="126810" custScaleY="63405">
        <dgm:presLayoutVars>
          <dgm:bulletEnabled val="1"/>
        </dgm:presLayoutVars>
      </dgm:prSet>
      <dgm:spPr>
        <a:prstGeom prst="roundRect">
          <a:avLst/>
        </a:prstGeom>
      </dgm:spPr>
      <dgm:t>
        <a:bodyPr/>
        <a:lstStyle/>
        <a:p>
          <a:endParaRPr lang="en-US"/>
        </a:p>
      </dgm:t>
    </dgm:pt>
    <dgm:pt modelId="{734E69DD-C4CC-4467-B5FF-6548E6CAA64E}" type="pres">
      <dgm:prSet presAssocID="{BD5C3210-A9F9-46F6-96AB-BA7263D5FE61}" presName="dummy" presStyleCnt="0"/>
      <dgm:spPr/>
    </dgm:pt>
    <dgm:pt modelId="{A7B09F1A-8D6C-4E40-BBE3-342202B6DB26}" type="pres">
      <dgm:prSet presAssocID="{BBC99024-D743-402F-A99A-56303274E042}" presName="sibTrans" presStyleLbl="sibTrans2D1" presStyleIdx="2" presStyleCnt="4"/>
      <dgm:spPr/>
      <dgm:t>
        <a:bodyPr/>
        <a:lstStyle/>
        <a:p>
          <a:endParaRPr lang="en-US"/>
        </a:p>
      </dgm:t>
    </dgm:pt>
    <dgm:pt modelId="{D12D7F8A-88C0-4A3E-BF27-5D1B7A563229}" type="pres">
      <dgm:prSet presAssocID="{746223EE-B69F-44D6-AD80-B30B6023D810}" presName="node" presStyleLbl="node1" presStyleIdx="3" presStyleCnt="4" custScaleX="126810" custScaleY="63405">
        <dgm:presLayoutVars>
          <dgm:bulletEnabled val="1"/>
        </dgm:presLayoutVars>
      </dgm:prSet>
      <dgm:spPr>
        <a:prstGeom prst="roundRect">
          <a:avLst/>
        </a:prstGeom>
      </dgm:spPr>
      <dgm:t>
        <a:bodyPr/>
        <a:lstStyle/>
        <a:p>
          <a:endParaRPr lang="en-US"/>
        </a:p>
      </dgm:t>
    </dgm:pt>
    <dgm:pt modelId="{A549038B-B22D-427F-A87F-2A96A39CDF78}" type="pres">
      <dgm:prSet presAssocID="{746223EE-B69F-44D6-AD80-B30B6023D810}" presName="dummy" presStyleCnt="0"/>
      <dgm:spPr/>
    </dgm:pt>
    <dgm:pt modelId="{91B9F184-57B0-480D-B599-A7C755FA5DD2}" type="pres">
      <dgm:prSet presAssocID="{F44DF177-96C6-4FE8-A965-BEDBA6FD5EF6}" presName="sibTrans" presStyleLbl="sibTrans2D1" presStyleIdx="3" presStyleCnt="4"/>
      <dgm:spPr/>
      <dgm:t>
        <a:bodyPr/>
        <a:lstStyle/>
        <a:p>
          <a:endParaRPr lang="en-US"/>
        </a:p>
      </dgm:t>
    </dgm:pt>
  </dgm:ptLst>
  <dgm:cxnLst>
    <dgm:cxn modelId="{A0F9F600-987A-415B-8E90-5CAC835874B6}" type="presOf" srcId="{F3B8A5CB-5029-45E6-8C21-74B3829FF04A}" destId="{DFE030E2-0554-414C-9603-A93A54B8081F}" srcOrd="0" destOrd="0" presId="urn:microsoft.com/office/officeart/2005/8/layout/radial6"/>
    <dgm:cxn modelId="{FE2EE724-B089-4772-A6B6-6712F27678F2}" srcId="{54CEE62F-2855-46FE-ABB8-B098D8BBB697}" destId="{BD5C3210-A9F9-46F6-96AB-BA7263D5FE61}" srcOrd="2" destOrd="0" parTransId="{482DDBE0-4D54-4152-95E7-643A11E9EAAB}" sibTransId="{BBC99024-D743-402F-A99A-56303274E042}"/>
    <dgm:cxn modelId="{74606715-FE3C-4332-858D-27AD2F75A2F6}" type="presOf" srcId="{746223EE-B69F-44D6-AD80-B30B6023D810}" destId="{D12D7F8A-88C0-4A3E-BF27-5D1B7A563229}" srcOrd="0" destOrd="0" presId="urn:microsoft.com/office/officeart/2005/8/layout/radial6"/>
    <dgm:cxn modelId="{F6AFB2F1-6885-44E9-B6E4-B7C08BA5A739}" type="presOf" srcId="{BBC99024-D743-402F-A99A-56303274E042}" destId="{A7B09F1A-8D6C-4E40-BBE3-342202B6DB26}" srcOrd="0" destOrd="0" presId="urn:microsoft.com/office/officeart/2005/8/layout/radial6"/>
    <dgm:cxn modelId="{85EFD1CB-19E0-4479-A084-4926B5C02A3B}" type="presOf" srcId="{F44DF177-96C6-4FE8-A965-BEDBA6FD5EF6}" destId="{91B9F184-57B0-480D-B599-A7C755FA5DD2}" srcOrd="0" destOrd="0" presId="urn:microsoft.com/office/officeart/2005/8/layout/radial6"/>
    <dgm:cxn modelId="{C352FBC6-CEE2-48AA-A260-47B23A1286E9}" type="presOf" srcId="{50C63B7A-543E-4BAB-A249-BD0A27923B74}" destId="{4A1CFE52-8C37-46F7-8EC8-490C0AB8FA82}" srcOrd="0" destOrd="0" presId="urn:microsoft.com/office/officeart/2005/8/layout/radial6"/>
    <dgm:cxn modelId="{3A2928AC-6F2F-4E05-98DE-BB7C630FAE67}" srcId="{54CEE62F-2855-46FE-ABB8-B098D8BBB697}" destId="{689E3767-00BD-4C0C-AE1C-C9EBAF305914}" srcOrd="1" destOrd="0" parTransId="{E14D7506-49B1-4102-B3A3-FB0FA9048B41}" sibTransId="{776EE258-93AF-4B99-B900-084262D03425}"/>
    <dgm:cxn modelId="{0D0318C3-7F0E-440F-BCA4-26A1226C0843}" type="presOf" srcId="{54CEE62F-2855-46FE-ABB8-B098D8BBB697}" destId="{69F27421-1F14-4E3A-B746-DB1829907BAE}" srcOrd="0" destOrd="0" presId="urn:microsoft.com/office/officeart/2005/8/layout/radial6"/>
    <dgm:cxn modelId="{1EF3C648-D910-44F8-B0E6-839DDDB97811}" type="presOf" srcId="{BD5C3210-A9F9-46F6-96AB-BA7263D5FE61}" destId="{30FB23C3-0091-4EF9-A7D2-8F99F2CA20FF}" srcOrd="0" destOrd="0" presId="urn:microsoft.com/office/officeart/2005/8/layout/radial6"/>
    <dgm:cxn modelId="{B5345329-B3D9-470D-A0BC-BDFB8F134EDA}" type="presOf" srcId="{776EE258-93AF-4B99-B900-084262D03425}" destId="{E372E5D4-B66A-4130-B89C-0D4E5423789E}" srcOrd="0" destOrd="0" presId="urn:microsoft.com/office/officeart/2005/8/layout/radial6"/>
    <dgm:cxn modelId="{325F37B7-9D40-4155-8BC5-AAD9D5B0F362}" srcId="{50C63B7A-543E-4BAB-A249-BD0A27923B74}" destId="{54CEE62F-2855-46FE-ABB8-B098D8BBB697}" srcOrd="0" destOrd="0" parTransId="{4F38BDC7-CF57-483E-A20E-E0A35930566D}" sibTransId="{C3EB7255-8DD7-40A8-88A2-80C38369AF31}"/>
    <dgm:cxn modelId="{7E6FA6B4-A63A-4106-83A9-1A6BB8177602}" type="presOf" srcId="{6F019C5C-D5B2-431D-A2A9-4B6FD2FD0D16}" destId="{05E8ECD5-7B76-415E-9E48-CBCA0C07BEA3}" srcOrd="0" destOrd="0" presId="urn:microsoft.com/office/officeart/2005/8/layout/radial6"/>
    <dgm:cxn modelId="{73473714-BB37-40D9-AD52-6904B7E2544F}" srcId="{54CEE62F-2855-46FE-ABB8-B098D8BBB697}" destId="{6F019C5C-D5B2-431D-A2A9-4B6FD2FD0D16}" srcOrd="0" destOrd="0" parTransId="{DDF36E50-CA02-42AE-BC21-3B02166CF325}" sibTransId="{F3B8A5CB-5029-45E6-8C21-74B3829FF04A}"/>
    <dgm:cxn modelId="{3D9A4361-3148-4611-A60D-A8CC1C07CA84}" type="presOf" srcId="{689E3767-00BD-4C0C-AE1C-C9EBAF305914}" destId="{27FC9883-836E-4B52-8858-B1D7D62F06E4}" srcOrd="0" destOrd="0" presId="urn:microsoft.com/office/officeart/2005/8/layout/radial6"/>
    <dgm:cxn modelId="{CE196F6A-2341-48D2-8CA0-AAE3568EB878}" srcId="{54CEE62F-2855-46FE-ABB8-B098D8BBB697}" destId="{746223EE-B69F-44D6-AD80-B30B6023D810}" srcOrd="3" destOrd="0" parTransId="{D0206C6B-619F-4724-BC93-3D16E577FA35}" sibTransId="{F44DF177-96C6-4FE8-A965-BEDBA6FD5EF6}"/>
    <dgm:cxn modelId="{47331F1B-8021-4F09-A3F7-42B0B0CDEB3D}" type="presParOf" srcId="{4A1CFE52-8C37-46F7-8EC8-490C0AB8FA82}" destId="{69F27421-1F14-4E3A-B746-DB1829907BAE}" srcOrd="0" destOrd="0" presId="urn:microsoft.com/office/officeart/2005/8/layout/radial6"/>
    <dgm:cxn modelId="{26CC7C81-3BF4-45A2-8842-47EF11A2E1D1}" type="presParOf" srcId="{4A1CFE52-8C37-46F7-8EC8-490C0AB8FA82}" destId="{05E8ECD5-7B76-415E-9E48-CBCA0C07BEA3}" srcOrd="1" destOrd="0" presId="urn:microsoft.com/office/officeart/2005/8/layout/radial6"/>
    <dgm:cxn modelId="{80B59DBC-4E22-456A-B3B6-7115366C7044}" type="presParOf" srcId="{4A1CFE52-8C37-46F7-8EC8-490C0AB8FA82}" destId="{6C134B50-B85B-4CEB-B5AA-A48A1E697423}" srcOrd="2" destOrd="0" presId="urn:microsoft.com/office/officeart/2005/8/layout/radial6"/>
    <dgm:cxn modelId="{CD3C46BA-2146-464B-B6BC-747275EC67DF}" type="presParOf" srcId="{4A1CFE52-8C37-46F7-8EC8-490C0AB8FA82}" destId="{DFE030E2-0554-414C-9603-A93A54B8081F}" srcOrd="3" destOrd="0" presId="urn:microsoft.com/office/officeart/2005/8/layout/radial6"/>
    <dgm:cxn modelId="{8BFE8C0F-94E9-470D-B2A7-ED002A27620F}" type="presParOf" srcId="{4A1CFE52-8C37-46F7-8EC8-490C0AB8FA82}" destId="{27FC9883-836E-4B52-8858-B1D7D62F06E4}" srcOrd="4" destOrd="0" presId="urn:microsoft.com/office/officeart/2005/8/layout/radial6"/>
    <dgm:cxn modelId="{CF529C9C-092C-44E2-9FFB-6AD27DA478E3}" type="presParOf" srcId="{4A1CFE52-8C37-46F7-8EC8-490C0AB8FA82}" destId="{275E6AA6-56A9-430F-B87B-15076F2EEE4C}" srcOrd="5" destOrd="0" presId="urn:microsoft.com/office/officeart/2005/8/layout/radial6"/>
    <dgm:cxn modelId="{138EB6B3-D7F9-4324-A58B-67A3B430440C}" type="presParOf" srcId="{4A1CFE52-8C37-46F7-8EC8-490C0AB8FA82}" destId="{E372E5D4-B66A-4130-B89C-0D4E5423789E}" srcOrd="6" destOrd="0" presId="urn:microsoft.com/office/officeart/2005/8/layout/radial6"/>
    <dgm:cxn modelId="{A635A3ED-C445-4468-ACE5-B45971F9E9DC}" type="presParOf" srcId="{4A1CFE52-8C37-46F7-8EC8-490C0AB8FA82}" destId="{30FB23C3-0091-4EF9-A7D2-8F99F2CA20FF}" srcOrd="7" destOrd="0" presId="urn:microsoft.com/office/officeart/2005/8/layout/radial6"/>
    <dgm:cxn modelId="{1C04ECF5-F876-4525-A754-2108A34F7E9C}" type="presParOf" srcId="{4A1CFE52-8C37-46F7-8EC8-490C0AB8FA82}" destId="{734E69DD-C4CC-4467-B5FF-6548E6CAA64E}" srcOrd="8" destOrd="0" presId="urn:microsoft.com/office/officeart/2005/8/layout/radial6"/>
    <dgm:cxn modelId="{E54C7477-6DA6-412B-B6CC-FE5095A8E20F}" type="presParOf" srcId="{4A1CFE52-8C37-46F7-8EC8-490C0AB8FA82}" destId="{A7B09F1A-8D6C-4E40-BBE3-342202B6DB26}" srcOrd="9" destOrd="0" presId="urn:microsoft.com/office/officeart/2005/8/layout/radial6"/>
    <dgm:cxn modelId="{88B296C3-2BB8-401D-8F19-A14D1D552E3F}" type="presParOf" srcId="{4A1CFE52-8C37-46F7-8EC8-490C0AB8FA82}" destId="{D12D7F8A-88C0-4A3E-BF27-5D1B7A563229}" srcOrd="10" destOrd="0" presId="urn:microsoft.com/office/officeart/2005/8/layout/radial6"/>
    <dgm:cxn modelId="{8E2439CA-784C-4D26-B122-BC05A7E26908}" type="presParOf" srcId="{4A1CFE52-8C37-46F7-8EC8-490C0AB8FA82}" destId="{A549038B-B22D-427F-A87F-2A96A39CDF78}" srcOrd="11" destOrd="0" presId="urn:microsoft.com/office/officeart/2005/8/layout/radial6"/>
    <dgm:cxn modelId="{5970E4C0-EC25-4CC3-BC67-FCD608D8CF93}" type="presParOf" srcId="{4A1CFE52-8C37-46F7-8EC8-490C0AB8FA82}" destId="{91B9F184-57B0-480D-B599-A7C755FA5DD2}" srcOrd="12" destOrd="0" presId="urn:microsoft.com/office/officeart/2005/8/layout/radial6"/>
  </dgm:cxnLst>
  <dgm:bg/>
  <dgm:whole/>
  <dgm:extLst>
    <a:ext uri="http://schemas.microsoft.com/office/drawing/2008/diagram">
      <dsp:dataModelExt xmlns:dsp="http://schemas.microsoft.com/office/drawing/2008/diagram" relId="rId7" minVer="http://schemas.openxmlformats.org/drawingml/2006/diagram"/>
    </a:ext>
    <a:ext uri="{C62137D5-CB1D-491B-B009-E17868A290BF}">
      <dgm14:recolorImg xmlns:dgm14="http://schemas.microsoft.com/office/drawing/2010/diagram" val="1"/>
    </a:ext>
  </dgm:extLst>
</dgm:dataModel>
</file>

<file path=ppt/diagrams/data2.xml><?xml version="1.0" encoding="utf-8"?>
<dgm:dataModel xmlns:dgm="http://schemas.openxmlformats.org/drawingml/2006/diagram" xmlns:a="http://schemas.openxmlformats.org/drawingml/2006/main">
  <dgm:ptLst>
    <dgm:pt modelId="{50C63B7A-543E-4BAB-A249-BD0A27923B74}" type="doc">
      <dgm:prSet loTypeId="urn:microsoft.com/office/officeart/2005/8/layout/radial6" loCatId="cycle" qsTypeId="urn:microsoft.com/office/officeart/2005/8/quickstyle/simple1" qsCatId="simple" csTypeId="urn:microsoft.com/office/officeart/2005/8/colors/accent1_2" csCatId="accent1" phldr="1"/>
      <dgm:spPr/>
      <dgm:t>
        <a:bodyPr/>
        <a:lstStyle/>
        <a:p>
          <a:endParaRPr lang="en-US"/>
        </a:p>
      </dgm:t>
    </dgm:pt>
    <dgm:pt modelId="{54CEE62F-2855-46FE-ABB8-B098D8BBB697}">
      <dgm:prSet phldrT="[Text]" custT="1"/>
      <dgm:spPr>
        <a:noFill/>
        <a:ln w="38100">
          <a:solidFill>
            <a:schemeClr val="accent2">
              <a:lumMod val="75000"/>
            </a:schemeClr>
          </a:solidFill>
        </a:ln>
      </dgm:spPr>
      <dgm:t>
        <a:bodyPr lIns="0" tIns="0" rIns="0" bIns="0"/>
        <a:lstStyle/>
        <a:p>
          <a:pPr>
            <a:spcAft>
              <a:spcPts val="0"/>
            </a:spcAft>
          </a:pPr>
          <a:r>
            <a:rPr lang="en-US" sz="1350" dirty="0">
              <a:solidFill>
                <a:sysClr val="windowText" lastClr="000000"/>
              </a:solidFill>
            </a:rPr>
            <a:t>Mentor Provides job-embedded coaching that supports application and transfer of new learning to improve teaching  practice and student outcomes</a:t>
          </a:r>
        </a:p>
      </dgm:t>
    </dgm:pt>
    <dgm:pt modelId="{4F38BDC7-CF57-483E-A20E-E0A35930566D}" type="parTrans" cxnId="{325F37B7-9D40-4155-8BC5-AAD9D5B0F362}">
      <dgm:prSet/>
      <dgm:spPr/>
      <dgm:t>
        <a:bodyPr/>
        <a:lstStyle/>
        <a:p>
          <a:endParaRPr lang="en-US"/>
        </a:p>
      </dgm:t>
    </dgm:pt>
    <dgm:pt modelId="{C3EB7255-8DD7-40A8-88A2-80C38369AF31}" type="sibTrans" cxnId="{325F37B7-9D40-4155-8BC5-AAD9D5B0F362}">
      <dgm:prSet/>
      <dgm:spPr/>
      <dgm:t>
        <a:bodyPr/>
        <a:lstStyle/>
        <a:p>
          <a:endParaRPr lang="en-US"/>
        </a:p>
      </dgm:t>
    </dgm:pt>
    <dgm:pt modelId="{6F019C5C-D5B2-431D-A2A9-4B6FD2FD0D16}">
      <dgm:prSet phldrT="[Text]" custT="1"/>
      <dgm:spPr>
        <a:solidFill>
          <a:srgbClr val="006600"/>
        </a:solidFill>
        <a:ln>
          <a:noFill/>
        </a:ln>
      </dgm:spPr>
      <dgm:t>
        <a:bodyPr/>
        <a:lstStyle/>
        <a:p>
          <a:r>
            <a:rPr lang="en-US" sz="1800" dirty="0"/>
            <a:t>Reflect on Practice</a:t>
          </a:r>
          <a:br>
            <a:rPr lang="en-US" sz="1800" dirty="0"/>
          </a:br>
          <a:r>
            <a:rPr lang="en-US" sz="1800" dirty="0" smtClean="0"/>
            <a:t>Analyze </a:t>
          </a:r>
          <a:r>
            <a:rPr lang="en-US" sz="1800" dirty="0"/>
            <a:t>Data</a:t>
          </a:r>
        </a:p>
      </dgm:t>
    </dgm:pt>
    <dgm:pt modelId="{DDF36E50-CA02-42AE-BC21-3B02166CF325}" type="parTrans" cxnId="{73473714-BB37-40D9-AD52-6904B7E2544F}">
      <dgm:prSet/>
      <dgm:spPr/>
      <dgm:t>
        <a:bodyPr/>
        <a:lstStyle/>
        <a:p>
          <a:endParaRPr lang="en-US"/>
        </a:p>
      </dgm:t>
    </dgm:pt>
    <dgm:pt modelId="{F3B8A5CB-5029-45E6-8C21-74B3829FF04A}" type="sibTrans" cxnId="{73473714-BB37-40D9-AD52-6904B7E2544F}">
      <dgm:prSet/>
      <dgm:spPr>
        <a:solidFill>
          <a:srgbClr val="7DE1DF"/>
        </a:solidFill>
      </dgm:spPr>
      <dgm:t>
        <a:bodyPr/>
        <a:lstStyle/>
        <a:p>
          <a:endParaRPr lang="en-US"/>
        </a:p>
      </dgm:t>
    </dgm:pt>
    <dgm:pt modelId="{689E3767-00BD-4C0C-AE1C-C9EBAF305914}">
      <dgm:prSet phldrT="[Text]" custT="1"/>
      <dgm:spPr>
        <a:solidFill>
          <a:srgbClr val="990033"/>
        </a:solidFill>
        <a:ln>
          <a:noFill/>
        </a:ln>
      </dgm:spPr>
      <dgm:t>
        <a:bodyPr/>
        <a:lstStyle/>
        <a:p>
          <a:r>
            <a:rPr lang="en-US" sz="1800"/>
            <a:t>Set Goals for Professional  Learning</a:t>
          </a:r>
        </a:p>
      </dgm:t>
    </dgm:pt>
    <dgm:pt modelId="{E14D7506-49B1-4102-B3A3-FB0FA9048B41}" type="parTrans" cxnId="{3A2928AC-6F2F-4E05-98DE-BB7C630FAE67}">
      <dgm:prSet/>
      <dgm:spPr/>
      <dgm:t>
        <a:bodyPr/>
        <a:lstStyle/>
        <a:p>
          <a:endParaRPr lang="en-US"/>
        </a:p>
      </dgm:t>
    </dgm:pt>
    <dgm:pt modelId="{776EE258-93AF-4B99-B900-084262D03425}" type="sibTrans" cxnId="{3A2928AC-6F2F-4E05-98DE-BB7C630FAE67}">
      <dgm:prSet/>
      <dgm:spPr>
        <a:solidFill>
          <a:srgbClr val="7DE1DF"/>
        </a:solidFill>
      </dgm:spPr>
      <dgm:t>
        <a:bodyPr/>
        <a:lstStyle/>
        <a:p>
          <a:endParaRPr lang="en-US"/>
        </a:p>
      </dgm:t>
    </dgm:pt>
    <dgm:pt modelId="{BD5C3210-A9F9-46F6-96AB-BA7263D5FE61}">
      <dgm:prSet phldrT="[Text]" custT="1"/>
      <dgm:spPr>
        <a:solidFill>
          <a:srgbClr val="003399"/>
        </a:solidFill>
        <a:ln>
          <a:noFill/>
        </a:ln>
      </dgm:spPr>
      <dgm:t>
        <a:bodyPr/>
        <a:lstStyle/>
        <a:p>
          <a:r>
            <a:rPr lang="en-US" sz="2000"/>
            <a:t>Develop New Learning</a:t>
          </a:r>
        </a:p>
      </dgm:t>
    </dgm:pt>
    <dgm:pt modelId="{482DDBE0-4D54-4152-95E7-643A11E9EAAB}" type="parTrans" cxnId="{FE2EE724-B089-4772-A6B6-6712F27678F2}">
      <dgm:prSet/>
      <dgm:spPr/>
      <dgm:t>
        <a:bodyPr/>
        <a:lstStyle/>
        <a:p>
          <a:endParaRPr lang="en-US"/>
        </a:p>
      </dgm:t>
    </dgm:pt>
    <dgm:pt modelId="{BBC99024-D743-402F-A99A-56303274E042}" type="sibTrans" cxnId="{FE2EE724-B089-4772-A6B6-6712F27678F2}">
      <dgm:prSet/>
      <dgm:spPr>
        <a:solidFill>
          <a:srgbClr val="7DE1DF"/>
        </a:solidFill>
      </dgm:spPr>
      <dgm:t>
        <a:bodyPr/>
        <a:lstStyle/>
        <a:p>
          <a:endParaRPr lang="en-US"/>
        </a:p>
      </dgm:t>
    </dgm:pt>
    <dgm:pt modelId="{746223EE-B69F-44D6-AD80-B30B6023D810}">
      <dgm:prSet phldrT="[Text]" custT="1"/>
      <dgm:spPr>
        <a:solidFill>
          <a:srgbClr val="7030A0"/>
        </a:solidFill>
        <a:ln>
          <a:noFill/>
        </a:ln>
      </dgm:spPr>
      <dgm:t>
        <a:bodyPr/>
        <a:lstStyle/>
        <a:p>
          <a:r>
            <a:rPr lang="en-US" sz="1400" dirty="0"/>
            <a:t>Implement New Learning</a:t>
          </a:r>
          <a:br>
            <a:rPr lang="en-US" sz="1400" dirty="0"/>
          </a:br>
          <a:r>
            <a:rPr lang="en-US" sz="1400" dirty="0"/>
            <a:t>Monitor </a:t>
          </a:r>
          <a:r>
            <a:rPr lang="en-US" sz="1400" dirty="0" err="1"/>
            <a:t>Imapct</a:t>
          </a:r>
          <a:r>
            <a:rPr lang="en-US" sz="1400" dirty="0"/>
            <a:t>, Assess and Adjust</a:t>
          </a:r>
        </a:p>
      </dgm:t>
    </dgm:pt>
    <dgm:pt modelId="{D0206C6B-619F-4724-BC93-3D16E577FA35}" type="parTrans" cxnId="{CE196F6A-2341-48D2-8CA0-AAE3568EB878}">
      <dgm:prSet/>
      <dgm:spPr/>
      <dgm:t>
        <a:bodyPr/>
        <a:lstStyle/>
        <a:p>
          <a:endParaRPr lang="en-US"/>
        </a:p>
      </dgm:t>
    </dgm:pt>
    <dgm:pt modelId="{F44DF177-96C6-4FE8-A965-BEDBA6FD5EF6}" type="sibTrans" cxnId="{CE196F6A-2341-48D2-8CA0-AAE3568EB878}">
      <dgm:prSet/>
      <dgm:spPr>
        <a:solidFill>
          <a:srgbClr val="7DE1DF"/>
        </a:solidFill>
      </dgm:spPr>
      <dgm:t>
        <a:bodyPr/>
        <a:lstStyle/>
        <a:p>
          <a:endParaRPr lang="en-US"/>
        </a:p>
      </dgm:t>
    </dgm:pt>
    <dgm:pt modelId="{4A1CFE52-8C37-46F7-8EC8-490C0AB8FA82}" type="pres">
      <dgm:prSet presAssocID="{50C63B7A-543E-4BAB-A249-BD0A27923B74}" presName="Name0" presStyleCnt="0">
        <dgm:presLayoutVars>
          <dgm:chMax val="1"/>
          <dgm:dir/>
          <dgm:animLvl val="ctr"/>
          <dgm:resizeHandles val="exact"/>
        </dgm:presLayoutVars>
      </dgm:prSet>
      <dgm:spPr/>
      <dgm:t>
        <a:bodyPr/>
        <a:lstStyle/>
        <a:p>
          <a:endParaRPr lang="en-US"/>
        </a:p>
      </dgm:t>
    </dgm:pt>
    <dgm:pt modelId="{69F27421-1F14-4E3A-B746-DB1829907BAE}" type="pres">
      <dgm:prSet presAssocID="{54CEE62F-2855-46FE-ABB8-B098D8BBB697}" presName="centerShape" presStyleLbl="node0" presStyleIdx="0" presStyleCnt="1" custScaleX="117339" custScaleY="117339"/>
      <dgm:spPr/>
      <dgm:t>
        <a:bodyPr/>
        <a:lstStyle/>
        <a:p>
          <a:endParaRPr lang="en-US"/>
        </a:p>
      </dgm:t>
    </dgm:pt>
    <dgm:pt modelId="{05E8ECD5-7B76-415E-9E48-CBCA0C07BEA3}" type="pres">
      <dgm:prSet presAssocID="{6F019C5C-D5B2-431D-A2A9-4B6FD2FD0D16}" presName="node" presStyleLbl="node1" presStyleIdx="0" presStyleCnt="4" custScaleX="126810" custScaleY="63405">
        <dgm:presLayoutVars>
          <dgm:bulletEnabled val="1"/>
        </dgm:presLayoutVars>
      </dgm:prSet>
      <dgm:spPr>
        <a:prstGeom prst="roundRect">
          <a:avLst/>
        </a:prstGeom>
      </dgm:spPr>
      <dgm:t>
        <a:bodyPr/>
        <a:lstStyle/>
        <a:p>
          <a:endParaRPr lang="en-US"/>
        </a:p>
      </dgm:t>
    </dgm:pt>
    <dgm:pt modelId="{6C134B50-B85B-4CEB-B5AA-A48A1E697423}" type="pres">
      <dgm:prSet presAssocID="{6F019C5C-D5B2-431D-A2A9-4B6FD2FD0D16}" presName="dummy" presStyleCnt="0"/>
      <dgm:spPr/>
    </dgm:pt>
    <dgm:pt modelId="{DFE030E2-0554-414C-9603-A93A54B8081F}" type="pres">
      <dgm:prSet presAssocID="{F3B8A5CB-5029-45E6-8C21-74B3829FF04A}" presName="sibTrans" presStyleLbl="sibTrans2D1" presStyleIdx="0" presStyleCnt="4"/>
      <dgm:spPr/>
      <dgm:t>
        <a:bodyPr/>
        <a:lstStyle/>
        <a:p>
          <a:endParaRPr lang="en-US"/>
        </a:p>
      </dgm:t>
    </dgm:pt>
    <dgm:pt modelId="{27FC9883-836E-4B52-8858-B1D7D62F06E4}" type="pres">
      <dgm:prSet presAssocID="{689E3767-00BD-4C0C-AE1C-C9EBAF305914}" presName="node" presStyleLbl="node1" presStyleIdx="1" presStyleCnt="4" custScaleX="126810" custScaleY="63405">
        <dgm:presLayoutVars>
          <dgm:bulletEnabled val="1"/>
        </dgm:presLayoutVars>
      </dgm:prSet>
      <dgm:spPr>
        <a:prstGeom prst="roundRect">
          <a:avLst/>
        </a:prstGeom>
      </dgm:spPr>
      <dgm:t>
        <a:bodyPr/>
        <a:lstStyle/>
        <a:p>
          <a:endParaRPr lang="en-US"/>
        </a:p>
      </dgm:t>
    </dgm:pt>
    <dgm:pt modelId="{275E6AA6-56A9-430F-B87B-15076F2EEE4C}" type="pres">
      <dgm:prSet presAssocID="{689E3767-00BD-4C0C-AE1C-C9EBAF305914}" presName="dummy" presStyleCnt="0"/>
      <dgm:spPr/>
    </dgm:pt>
    <dgm:pt modelId="{E372E5D4-B66A-4130-B89C-0D4E5423789E}" type="pres">
      <dgm:prSet presAssocID="{776EE258-93AF-4B99-B900-084262D03425}" presName="sibTrans" presStyleLbl="sibTrans2D1" presStyleIdx="1" presStyleCnt="4"/>
      <dgm:spPr/>
      <dgm:t>
        <a:bodyPr/>
        <a:lstStyle/>
        <a:p>
          <a:endParaRPr lang="en-US"/>
        </a:p>
      </dgm:t>
    </dgm:pt>
    <dgm:pt modelId="{30FB23C3-0091-4EF9-A7D2-8F99F2CA20FF}" type="pres">
      <dgm:prSet presAssocID="{BD5C3210-A9F9-46F6-96AB-BA7263D5FE61}" presName="node" presStyleLbl="node1" presStyleIdx="2" presStyleCnt="4" custScaleX="126810" custScaleY="63405">
        <dgm:presLayoutVars>
          <dgm:bulletEnabled val="1"/>
        </dgm:presLayoutVars>
      </dgm:prSet>
      <dgm:spPr>
        <a:prstGeom prst="roundRect">
          <a:avLst/>
        </a:prstGeom>
      </dgm:spPr>
      <dgm:t>
        <a:bodyPr/>
        <a:lstStyle/>
        <a:p>
          <a:endParaRPr lang="en-US"/>
        </a:p>
      </dgm:t>
    </dgm:pt>
    <dgm:pt modelId="{734E69DD-C4CC-4467-B5FF-6548E6CAA64E}" type="pres">
      <dgm:prSet presAssocID="{BD5C3210-A9F9-46F6-96AB-BA7263D5FE61}" presName="dummy" presStyleCnt="0"/>
      <dgm:spPr/>
    </dgm:pt>
    <dgm:pt modelId="{A7B09F1A-8D6C-4E40-BBE3-342202B6DB26}" type="pres">
      <dgm:prSet presAssocID="{BBC99024-D743-402F-A99A-56303274E042}" presName="sibTrans" presStyleLbl="sibTrans2D1" presStyleIdx="2" presStyleCnt="4"/>
      <dgm:spPr/>
      <dgm:t>
        <a:bodyPr/>
        <a:lstStyle/>
        <a:p>
          <a:endParaRPr lang="en-US"/>
        </a:p>
      </dgm:t>
    </dgm:pt>
    <dgm:pt modelId="{D12D7F8A-88C0-4A3E-BF27-5D1B7A563229}" type="pres">
      <dgm:prSet presAssocID="{746223EE-B69F-44D6-AD80-B30B6023D810}" presName="node" presStyleLbl="node1" presStyleIdx="3" presStyleCnt="4" custScaleX="126810" custScaleY="63405">
        <dgm:presLayoutVars>
          <dgm:bulletEnabled val="1"/>
        </dgm:presLayoutVars>
      </dgm:prSet>
      <dgm:spPr>
        <a:prstGeom prst="roundRect">
          <a:avLst/>
        </a:prstGeom>
      </dgm:spPr>
      <dgm:t>
        <a:bodyPr/>
        <a:lstStyle/>
        <a:p>
          <a:endParaRPr lang="en-US"/>
        </a:p>
      </dgm:t>
    </dgm:pt>
    <dgm:pt modelId="{A549038B-B22D-427F-A87F-2A96A39CDF78}" type="pres">
      <dgm:prSet presAssocID="{746223EE-B69F-44D6-AD80-B30B6023D810}" presName="dummy" presStyleCnt="0"/>
      <dgm:spPr/>
    </dgm:pt>
    <dgm:pt modelId="{91B9F184-57B0-480D-B599-A7C755FA5DD2}" type="pres">
      <dgm:prSet presAssocID="{F44DF177-96C6-4FE8-A965-BEDBA6FD5EF6}" presName="sibTrans" presStyleLbl="sibTrans2D1" presStyleIdx="3" presStyleCnt="4"/>
      <dgm:spPr/>
      <dgm:t>
        <a:bodyPr/>
        <a:lstStyle/>
        <a:p>
          <a:endParaRPr lang="en-US"/>
        </a:p>
      </dgm:t>
    </dgm:pt>
  </dgm:ptLst>
  <dgm:cxnLst>
    <dgm:cxn modelId="{A0F9F600-987A-415B-8E90-5CAC835874B6}" type="presOf" srcId="{F3B8A5CB-5029-45E6-8C21-74B3829FF04A}" destId="{DFE030E2-0554-414C-9603-A93A54B8081F}" srcOrd="0" destOrd="0" presId="urn:microsoft.com/office/officeart/2005/8/layout/radial6"/>
    <dgm:cxn modelId="{FE2EE724-B089-4772-A6B6-6712F27678F2}" srcId="{54CEE62F-2855-46FE-ABB8-B098D8BBB697}" destId="{BD5C3210-A9F9-46F6-96AB-BA7263D5FE61}" srcOrd="2" destOrd="0" parTransId="{482DDBE0-4D54-4152-95E7-643A11E9EAAB}" sibTransId="{BBC99024-D743-402F-A99A-56303274E042}"/>
    <dgm:cxn modelId="{74606715-FE3C-4332-858D-27AD2F75A2F6}" type="presOf" srcId="{746223EE-B69F-44D6-AD80-B30B6023D810}" destId="{D12D7F8A-88C0-4A3E-BF27-5D1B7A563229}" srcOrd="0" destOrd="0" presId="urn:microsoft.com/office/officeart/2005/8/layout/radial6"/>
    <dgm:cxn modelId="{F6AFB2F1-6885-44E9-B6E4-B7C08BA5A739}" type="presOf" srcId="{BBC99024-D743-402F-A99A-56303274E042}" destId="{A7B09F1A-8D6C-4E40-BBE3-342202B6DB26}" srcOrd="0" destOrd="0" presId="urn:microsoft.com/office/officeart/2005/8/layout/radial6"/>
    <dgm:cxn modelId="{85EFD1CB-19E0-4479-A084-4926B5C02A3B}" type="presOf" srcId="{F44DF177-96C6-4FE8-A965-BEDBA6FD5EF6}" destId="{91B9F184-57B0-480D-B599-A7C755FA5DD2}" srcOrd="0" destOrd="0" presId="urn:microsoft.com/office/officeart/2005/8/layout/radial6"/>
    <dgm:cxn modelId="{C352FBC6-CEE2-48AA-A260-47B23A1286E9}" type="presOf" srcId="{50C63B7A-543E-4BAB-A249-BD0A27923B74}" destId="{4A1CFE52-8C37-46F7-8EC8-490C0AB8FA82}" srcOrd="0" destOrd="0" presId="urn:microsoft.com/office/officeart/2005/8/layout/radial6"/>
    <dgm:cxn modelId="{3A2928AC-6F2F-4E05-98DE-BB7C630FAE67}" srcId="{54CEE62F-2855-46FE-ABB8-B098D8BBB697}" destId="{689E3767-00BD-4C0C-AE1C-C9EBAF305914}" srcOrd="1" destOrd="0" parTransId="{E14D7506-49B1-4102-B3A3-FB0FA9048B41}" sibTransId="{776EE258-93AF-4B99-B900-084262D03425}"/>
    <dgm:cxn modelId="{0D0318C3-7F0E-440F-BCA4-26A1226C0843}" type="presOf" srcId="{54CEE62F-2855-46FE-ABB8-B098D8BBB697}" destId="{69F27421-1F14-4E3A-B746-DB1829907BAE}" srcOrd="0" destOrd="0" presId="urn:microsoft.com/office/officeart/2005/8/layout/radial6"/>
    <dgm:cxn modelId="{1EF3C648-D910-44F8-B0E6-839DDDB97811}" type="presOf" srcId="{BD5C3210-A9F9-46F6-96AB-BA7263D5FE61}" destId="{30FB23C3-0091-4EF9-A7D2-8F99F2CA20FF}" srcOrd="0" destOrd="0" presId="urn:microsoft.com/office/officeart/2005/8/layout/radial6"/>
    <dgm:cxn modelId="{B5345329-B3D9-470D-A0BC-BDFB8F134EDA}" type="presOf" srcId="{776EE258-93AF-4B99-B900-084262D03425}" destId="{E372E5D4-B66A-4130-B89C-0D4E5423789E}" srcOrd="0" destOrd="0" presId="urn:microsoft.com/office/officeart/2005/8/layout/radial6"/>
    <dgm:cxn modelId="{325F37B7-9D40-4155-8BC5-AAD9D5B0F362}" srcId="{50C63B7A-543E-4BAB-A249-BD0A27923B74}" destId="{54CEE62F-2855-46FE-ABB8-B098D8BBB697}" srcOrd="0" destOrd="0" parTransId="{4F38BDC7-CF57-483E-A20E-E0A35930566D}" sibTransId="{C3EB7255-8DD7-40A8-88A2-80C38369AF31}"/>
    <dgm:cxn modelId="{7E6FA6B4-A63A-4106-83A9-1A6BB8177602}" type="presOf" srcId="{6F019C5C-D5B2-431D-A2A9-4B6FD2FD0D16}" destId="{05E8ECD5-7B76-415E-9E48-CBCA0C07BEA3}" srcOrd="0" destOrd="0" presId="urn:microsoft.com/office/officeart/2005/8/layout/radial6"/>
    <dgm:cxn modelId="{73473714-BB37-40D9-AD52-6904B7E2544F}" srcId="{54CEE62F-2855-46FE-ABB8-B098D8BBB697}" destId="{6F019C5C-D5B2-431D-A2A9-4B6FD2FD0D16}" srcOrd="0" destOrd="0" parTransId="{DDF36E50-CA02-42AE-BC21-3B02166CF325}" sibTransId="{F3B8A5CB-5029-45E6-8C21-74B3829FF04A}"/>
    <dgm:cxn modelId="{3D9A4361-3148-4611-A60D-A8CC1C07CA84}" type="presOf" srcId="{689E3767-00BD-4C0C-AE1C-C9EBAF305914}" destId="{27FC9883-836E-4B52-8858-B1D7D62F06E4}" srcOrd="0" destOrd="0" presId="urn:microsoft.com/office/officeart/2005/8/layout/radial6"/>
    <dgm:cxn modelId="{CE196F6A-2341-48D2-8CA0-AAE3568EB878}" srcId="{54CEE62F-2855-46FE-ABB8-B098D8BBB697}" destId="{746223EE-B69F-44D6-AD80-B30B6023D810}" srcOrd="3" destOrd="0" parTransId="{D0206C6B-619F-4724-BC93-3D16E577FA35}" sibTransId="{F44DF177-96C6-4FE8-A965-BEDBA6FD5EF6}"/>
    <dgm:cxn modelId="{47331F1B-8021-4F09-A3F7-42B0B0CDEB3D}" type="presParOf" srcId="{4A1CFE52-8C37-46F7-8EC8-490C0AB8FA82}" destId="{69F27421-1F14-4E3A-B746-DB1829907BAE}" srcOrd="0" destOrd="0" presId="urn:microsoft.com/office/officeart/2005/8/layout/radial6"/>
    <dgm:cxn modelId="{26CC7C81-3BF4-45A2-8842-47EF11A2E1D1}" type="presParOf" srcId="{4A1CFE52-8C37-46F7-8EC8-490C0AB8FA82}" destId="{05E8ECD5-7B76-415E-9E48-CBCA0C07BEA3}" srcOrd="1" destOrd="0" presId="urn:microsoft.com/office/officeart/2005/8/layout/radial6"/>
    <dgm:cxn modelId="{80B59DBC-4E22-456A-B3B6-7115366C7044}" type="presParOf" srcId="{4A1CFE52-8C37-46F7-8EC8-490C0AB8FA82}" destId="{6C134B50-B85B-4CEB-B5AA-A48A1E697423}" srcOrd="2" destOrd="0" presId="urn:microsoft.com/office/officeart/2005/8/layout/radial6"/>
    <dgm:cxn modelId="{CD3C46BA-2146-464B-B6BC-747275EC67DF}" type="presParOf" srcId="{4A1CFE52-8C37-46F7-8EC8-490C0AB8FA82}" destId="{DFE030E2-0554-414C-9603-A93A54B8081F}" srcOrd="3" destOrd="0" presId="urn:microsoft.com/office/officeart/2005/8/layout/radial6"/>
    <dgm:cxn modelId="{8BFE8C0F-94E9-470D-B2A7-ED002A27620F}" type="presParOf" srcId="{4A1CFE52-8C37-46F7-8EC8-490C0AB8FA82}" destId="{27FC9883-836E-4B52-8858-B1D7D62F06E4}" srcOrd="4" destOrd="0" presId="urn:microsoft.com/office/officeart/2005/8/layout/radial6"/>
    <dgm:cxn modelId="{CF529C9C-092C-44E2-9FFB-6AD27DA478E3}" type="presParOf" srcId="{4A1CFE52-8C37-46F7-8EC8-490C0AB8FA82}" destId="{275E6AA6-56A9-430F-B87B-15076F2EEE4C}" srcOrd="5" destOrd="0" presId="urn:microsoft.com/office/officeart/2005/8/layout/radial6"/>
    <dgm:cxn modelId="{138EB6B3-D7F9-4324-A58B-67A3B430440C}" type="presParOf" srcId="{4A1CFE52-8C37-46F7-8EC8-490C0AB8FA82}" destId="{E372E5D4-B66A-4130-B89C-0D4E5423789E}" srcOrd="6" destOrd="0" presId="urn:microsoft.com/office/officeart/2005/8/layout/radial6"/>
    <dgm:cxn modelId="{A635A3ED-C445-4468-ACE5-B45971F9E9DC}" type="presParOf" srcId="{4A1CFE52-8C37-46F7-8EC8-490C0AB8FA82}" destId="{30FB23C3-0091-4EF9-A7D2-8F99F2CA20FF}" srcOrd="7" destOrd="0" presId="urn:microsoft.com/office/officeart/2005/8/layout/radial6"/>
    <dgm:cxn modelId="{1C04ECF5-F876-4525-A754-2108A34F7E9C}" type="presParOf" srcId="{4A1CFE52-8C37-46F7-8EC8-490C0AB8FA82}" destId="{734E69DD-C4CC-4467-B5FF-6548E6CAA64E}" srcOrd="8" destOrd="0" presId="urn:microsoft.com/office/officeart/2005/8/layout/radial6"/>
    <dgm:cxn modelId="{E54C7477-6DA6-412B-B6CC-FE5095A8E20F}" type="presParOf" srcId="{4A1CFE52-8C37-46F7-8EC8-490C0AB8FA82}" destId="{A7B09F1A-8D6C-4E40-BBE3-342202B6DB26}" srcOrd="9" destOrd="0" presId="urn:microsoft.com/office/officeart/2005/8/layout/radial6"/>
    <dgm:cxn modelId="{88B296C3-2BB8-401D-8F19-A14D1D552E3F}" type="presParOf" srcId="{4A1CFE52-8C37-46F7-8EC8-490C0AB8FA82}" destId="{D12D7F8A-88C0-4A3E-BF27-5D1B7A563229}" srcOrd="10" destOrd="0" presId="urn:microsoft.com/office/officeart/2005/8/layout/radial6"/>
    <dgm:cxn modelId="{8E2439CA-784C-4D26-B122-BC05A7E26908}" type="presParOf" srcId="{4A1CFE52-8C37-46F7-8EC8-490C0AB8FA82}" destId="{A549038B-B22D-427F-A87F-2A96A39CDF78}" srcOrd="11" destOrd="0" presId="urn:microsoft.com/office/officeart/2005/8/layout/radial6"/>
    <dgm:cxn modelId="{5970E4C0-EC25-4CC3-BC67-FCD608D8CF93}" type="presParOf" srcId="{4A1CFE52-8C37-46F7-8EC8-490C0AB8FA82}" destId="{91B9F184-57B0-480D-B599-A7C755FA5DD2}" srcOrd="12" destOrd="0" presId="urn:microsoft.com/office/officeart/2005/8/layout/radial6"/>
  </dgm:cxnLst>
  <dgm:bg/>
  <dgm:whole/>
  <dgm:extLst>
    <a:ext uri="http://schemas.microsoft.com/office/drawing/2008/diagram">
      <dsp:dataModelExt xmlns:dsp="http://schemas.microsoft.com/office/drawing/2008/diagram" relId="rId7" minVer="http://schemas.openxmlformats.org/drawingml/2006/diagram"/>
    </a:ext>
    <a:ext uri="{C62137D5-CB1D-491B-B009-E17868A290BF}">
      <dgm14:recolorImg xmlns:dgm14="http://schemas.microsoft.com/office/drawing/2010/diagram" val="1"/>
    </a:ext>
  </dgm:extLst>
</dgm:dataModel>
</file>

<file path=ppt/diagrams/data3.xml><?xml version="1.0" encoding="utf-8"?>
<dgm:dataModel xmlns:dgm="http://schemas.openxmlformats.org/drawingml/2006/diagram" xmlns:a="http://schemas.openxmlformats.org/drawingml/2006/main">
  <dgm:ptLst>
    <dgm:pt modelId="{50C63B7A-543E-4BAB-A249-BD0A27923B74}" type="doc">
      <dgm:prSet loTypeId="urn:microsoft.com/office/officeart/2005/8/layout/radial6" loCatId="cycle" qsTypeId="urn:microsoft.com/office/officeart/2005/8/quickstyle/simple1" qsCatId="simple" csTypeId="urn:microsoft.com/office/officeart/2005/8/colors/accent1_2" csCatId="accent1" phldr="1"/>
      <dgm:spPr/>
      <dgm:t>
        <a:bodyPr/>
        <a:lstStyle/>
        <a:p>
          <a:endParaRPr lang="en-US"/>
        </a:p>
      </dgm:t>
    </dgm:pt>
    <dgm:pt modelId="{54CEE62F-2855-46FE-ABB8-B098D8BBB697}">
      <dgm:prSet phldrT="[Text]" custT="1"/>
      <dgm:spPr>
        <a:noFill/>
        <a:ln w="38100">
          <a:solidFill>
            <a:schemeClr val="accent2">
              <a:lumMod val="75000"/>
            </a:schemeClr>
          </a:solidFill>
        </a:ln>
      </dgm:spPr>
      <dgm:t>
        <a:bodyPr lIns="0" tIns="0" rIns="0" bIns="0"/>
        <a:lstStyle/>
        <a:p>
          <a:pPr>
            <a:spcAft>
              <a:spcPts val="0"/>
            </a:spcAft>
          </a:pPr>
          <a:r>
            <a:rPr lang="en-US" sz="1350" dirty="0">
              <a:solidFill>
                <a:sysClr val="windowText" lastClr="000000"/>
              </a:solidFill>
            </a:rPr>
            <a:t>Mentor Provides job-embedded coaching that supports application and transfer of new learning to improve teaching  practice and student outcomes</a:t>
          </a:r>
        </a:p>
      </dgm:t>
    </dgm:pt>
    <dgm:pt modelId="{4F38BDC7-CF57-483E-A20E-E0A35930566D}" type="parTrans" cxnId="{325F37B7-9D40-4155-8BC5-AAD9D5B0F362}">
      <dgm:prSet/>
      <dgm:spPr/>
      <dgm:t>
        <a:bodyPr/>
        <a:lstStyle/>
        <a:p>
          <a:endParaRPr lang="en-US"/>
        </a:p>
      </dgm:t>
    </dgm:pt>
    <dgm:pt modelId="{C3EB7255-8DD7-40A8-88A2-80C38369AF31}" type="sibTrans" cxnId="{325F37B7-9D40-4155-8BC5-AAD9D5B0F362}">
      <dgm:prSet/>
      <dgm:spPr/>
      <dgm:t>
        <a:bodyPr/>
        <a:lstStyle/>
        <a:p>
          <a:endParaRPr lang="en-US"/>
        </a:p>
      </dgm:t>
    </dgm:pt>
    <dgm:pt modelId="{6F019C5C-D5B2-431D-A2A9-4B6FD2FD0D16}">
      <dgm:prSet phldrT="[Text]" custT="1"/>
      <dgm:spPr>
        <a:solidFill>
          <a:srgbClr val="006600"/>
        </a:solidFill>
        <a:ln>
          <a:noFill/>
        </a:ln>
      </dgm:spPr>
      <dgm:t>
        <a:bodyPr/>
        <a:lstStyle/>
        <a:p>
          <a:r>
            <a:rPr lang="en-US" sz="1800" dirty="0"/>
            <a:t>Reflect on Practice</a:t>
          </a:r>
          <a:br>
            <a:rPr lang="en-US" sz="1800" dirty="0"/>
          </a:br>
          <a:r>
            <a:rPr lang="en-US" sz="1800" dirty="0" smtClean="0"/>
            <a:t>Analyze </a:t>
          </a:r>
          <a:r>
            <a:rPr lang="en-US" sz="1800" dirty="0"/>
            <a:t>Data</a:t>
          </a:r>
        </a:p>
      </dgm:t>
    </dgm:pt>
    <dgm:pt modelId="{DDF36E50-CA02-42AE-BC21-3B02166CF325}" type="parTrans" cxnId="{73473714-BB37-40D9-AD52-6904B7E2544F}">
      <dgm:prSet/>
      <dgm:spPr/>
      <dgm:t>
        <a:bodyPr/>
        <a:lstStyle/>
        <a:p>
          <a:endParaRPr lang="en-US"/>
        </a:p>
      </dgm:t>
    </dgm:pt>
    <dgm:pt modelId="{F3B8A5CB-5029-45E6-8C21-74B3829FF04A}" type="sibTrans" cxnId="{73473714-BB37-40D9-AD52-6904B7E2544F}">
      <dgm:prSet/>
      <dgm:spPr>
        <a:solidFill>
          <a:srgbClr val="7DE1DF"/>
        </a:solidFill>
      </dgm:spPr>
      <dgm:t>
        <a:bodyPr/>
        <a:lstStyle/>
        <a:p>
          <a:endParaRPr lang="en-US"/>
        </a:p>
      </dgm:t>
    </dgm:pt>
    <dgm:pt modelId="{689E3767-00BD-4C0C-AE1C-C9EBAF305914}">
      <dgm:prSet phldrT="[Text]" custT="1"/>
      <dgm:spPr>
        <a:solidFill>
          <a:srgbClr val="990033"/>
        </a:solidFill>
        <a:ln>
          <a:noFill/>
        </a:ln>
      </dgm:spPr>
      <dgm:t>
        <a:bodyPr/>
        <a:lstStyle/>
        <a:p>
          <a:r>
            <a:rPr lang="en-US" sz="1800"/>
            <a:t>Set Goals for Professional  Learning</a:t>
          </a:r>
        </a:p>
      </dgm:t>
    </dgm:pt>
    <dgm:pt modelId="{E14D7506-49B1-4102-B3A3-FB0FA9048B41}" type="parTrans" cxnId="{3A2928AC-6F2F-4E05-98DE-BB7C630FAE67}">
      <dgm:prSet/>
      <dgm:spPr/>
      <dgm:t>
        <a:bodyPr/>
        <a:lstStyle/>
        <a:p>
          <a:endParaRPr lang="en-US"/>
        </a:p>
      </dgm:t>
    </dgm:pt>
    <dgm:pt modelId="{776EE258-93AF-4B99-B900-084262D03425}" type="sibTrans" cxnId="{3A2928AC-6F2F-4E05-98DE-BB7C630FAE67}">
      <dgm:prSet/>
      <dgm:spPr>
        <a:solidFill>
          <a:srgbClr val="7DE1DF"/>
        </a:solidFill>
      </dgm:spPr>
      <dgm:t>
        <a:bodyPr/>
        <a:lstStyle/>
        <a:p>
          <a:endParaRPr lang="en-US"/>
        </a:p>
      </dgm:t>
    </dgm:pt>
    <dgm:pt modelId="{BD5C3210-A9F9-46F6-96AB-BA7263D5FE61}">
      <dgm:prSet phldrT="[Text]" custT="1"/>
      <dgm:spPr>
        <a:solidFill>
          <a:srgbClr val="003399"/>
        </a:solidFill>
        <a:ln>
          <a:noFill/>
        </a:ln>
      </dgm:spPr>
      <dgm:t>
        <a:bodyPr/>
        <a:lstStyle/>
        <a:p>
          <a:r>
            <a:rPr lang="en-US" sz="2000" dirty="0"/>
            <a:t>Develop New Learning</a:t>
          </a:r>
        </a:p>
      </dgm:t>
    </dgm:pt>
    <dgm:pt modelId="{482DDBE0-4D54-4152-95E7-643A11E9EAAB}" type="parTrans" cxnId="{FE2EE724-B089-4772-A6B6-6712F27678F2}">
      <dgm:prSet/>
      <dgm:spPr/>
      <dgm:t>
        <a:bodyPr/>
        <a:lstStyle/>
        <a:p>
          <a:endParaRPr lang="en-US"/>
        </a:p>
      </dgm:t>
    </dgm:pt>
    <dgm:pt modelId="{BBC99024-D743-402F-A99A-56303274E042}" type="sibTrans" cxnId="{FE2EE724-B089-4772-A6B6-6712F27678F2}">
      <dgm:prSet/>
      <dgm:spPr>
        <a:solidFill>
          <a:srgbClr val="7DE1DF"/>
        </a:solidFill>
      </dgm:spPr>
      <dgm:t>
        <a:bodyPr/>
        <a:lstStyle/>
        <a:p>
          <a:endParaRPr lang="en-US"/>
        </a:p>
      </dgm:t>
    </dgm:pt>
    <dgm:pt modelId="{746223EE-B69F-44D6-AD80-B30B6023D810}">
      <dgm:prSet phldrT="[Text]" custT="1"/>
      <dgm:spPr>
        <a:solidFill>
          <a:srgbClr val="7030A0"/>
        </a:solidFill>
        <a:ln>
          <a:noFill/>
        </a:ln>
      </dgm:spPr>
      <dgm:t>
        <a:bodyPr/>
        <a:lstStyle/>
        <a:p>
          <a:r>
            <a:rPr lang="en-US" sz="1400" dirty="0"/>
            <a:t>Implement New Learning</a:t>
          </a:r>
          <a:br>
            <a:rPr lang="en-US" sz="1400" dirty="0"/>
          </a:br>
          <a:r>
            <a:rPr lang="en-US" sz="1400" dirty="0"/>
            <a:t>Monitor </a:t>
          </a:r>
          <a:r>
            <a:rPr lang="en-US" sz="1400" dirty="0" err="1"/>
            <a:t>Imapct</a:t>
          </a:r>
          <a:r>
            <a:rPr lang="en-US" sz="1400" dirty="0"/>
            <a:t>, Assess and Adjust</a:t>
          </a:r>
        </a:p>
      </dgm:t>
    </dgm:pt>
    <dgm:pt modelId="{D0206C6B-619F-4724-BC93-3D16E577FA35}" type="parTrans" cxnId="{CE196F6A-2341-48D2-8CA0-AAE3568EB878}">
      <dgm:prSet/>
      <dgm:spPr/>
      <dgm:t>
        <a:bodyPr/>
        <a:lstStyle/>
        <a:p>
          <a:endParaRPr lang="en-US"/>
        </a:p>
      </dgm:t>
    </dgm:pt>
    <dgm:pt modelId="{F44DF177-96C6-4FE8-A965-BEDBA6FD5EF6}" type="sibTrans" cxnId="{CE196F6A-2341-48D2-8CA0-AAE3568EB878}">
      <dgm:prSet/>
      <dgm:spPr>
        <a:solidFill>
          <a:srgbClr val="7DE1DF"/>
        </a:solidFill>
      </dgm:spPr>
      <dgm:t>
        <a:bodyPr/>
        <a:lstStyle/>
        <a:p>
          <a:endParaRPr lang="en-US"/>
        </a:p>
      </dgm:t>
    </dgm:pt>
    <dgm:pt modelId="{4A1CFE52-8C37-46F7-8EC8-490C0AB8FA82}" type="pres">
      <dgm:prSet presAssocID="{50C63B7A-543E-4BAB-A249-BD0A27923B74}" presName="Name0" presStyleCnt="0">
        <dgm:presLayoutVars>
          <dgm:chMax val="1"/>
          <dgm:dir/>
          <dgm:animLvl val="ctr"/>
          <dgm:resizeHandles val="exact"/>
        </dgm:presLayoutVars>
      </dgm:prSet>
      <dgm:spPr/>
      <dgm:t>
        <a:bodyPr/>
        <a:lstStyle/>
        <a:p>
          <a:endParaRPr lang="en-US"/>
        </a:p>
      </dgm:t>
    </dgm:pt>
    <dgm:pt modelId="{69F27421-1F14-4E3A-B746-DB1829907BAE}" type="pres">
      <dgm:prSet presAssocID="{54CEE62F-2855-46FE-ABB8-B098D8BBB697}" presName="centerShape" presStyleLbl="node0" presStyleIdx="0" presStyleCnt="1" custScaleX="117339" custScaleY="117339"/>
      <dgm:spPr/>
      <dgm:t>
        <a:bodyPr/>
        <a:lstStyle/>
        <a:p>
          <a:endParaRPr lang="en-US"/>
        </a:p>
      </dgm:t>
    </dgm:pt>
    <dgm:pt modelId="{05E8ECD5-7B76-415E-9E48-CBCA0C07BEA3}" type="pres">
      <dgm:prSet presAssocID="{6F019C5C-D5B2-431D-A2A9-4B6FD2FD0D16}" presName="node" presStyleLbl="node1" presStyleIdx="0" presStyleCnt="4" custScaleX="126810" custScaleY="63405">
        <dgm:presLayoutVars>
          <dgm:bulletEnabled val="1"/>
        </dgm:presLayoutVars>
      </dgm:prSet>
      <dgm:spPr>
        <a:prstGeom prst="roundRect">
          <a:avLst/>
        </a:prstGeom>
      </dgm:spPr>
      <dgm:t>
        <a:bodyPr/>
        <a:lstStyle/>
        <a:p>
          <a:endParaRPr lang="en-US"/>
        </a:p>
      </dgm:t>
    </dgm:pt>
    <dgm:pt modelId="{6C134B50-B85B-4CEB-B5AA-A48A1E697423}" type="pres">
      <dgm:prSet presAssocID="{6F019C5C-D5B2-431D-A2A9-4B6FD2FD0D16}" presName="dummy" presStyleCnt="0"/>
      <dgm:spPr/>
    </dgm:pt>
    <dgm:pt modelId="{DFE030E2-0554-414C-9603-A93A54B8081F}" type="pres">
      <dgm:prSet presAssocID="{F3B8A5CB-5029-45E6-8C21-74B3829FF04A}" presName="sibTrans" presStyleLbl="sibTrans2D1" presStyleIdx="0" presStyleCnt="4"/>
      <dgm:spPr/>
      <dgm:t>
        <a:bodyPr/>
        <a:lstStyle/>
        <a:p>
          <a:endParaRPr lang="en-US"/>
        </a:p>
      </dgm:t>
    </dgm:pt>
    <dgm:pt modelId="{27FC9883-836E-4B52-8858-B1D7D62F06E4}" type="pres">
      <dgm:prSet presAssocID="{689E3767-00BD-4C0C-AE1C-C9EBAF305914}" presName="node" presStyleLbl="node1" presStyleIdx="1" presStyleCnt="4" custScaleX="126810" custScaleY="63405">
        <dgm:presLayoutVars>
          <dgm:bulletEnabled val="1"/>
        </dgm:presLayoutVars>
      </dgm:prSet>
      <dgm:spPr>
        <a:prstGeom prst="roundRect">
          <a:avLst/>
        </a:prstGeom>
      </dgm:spPr>
      <dgm:t>
        <a:bodyPr/>
        <a:lstStyle/>
        <a:p>
          <a:endParaRPr lang="en-US"/>
        </a:p>
      </dgm:t>
    </dgm:pt>
    <dgm:pt modelId="{275E6AA6-56A9-430F-B87B-15076F2EEE4C}" type="pres">
      <dgm:prSet presAssocID="{689E3767-00BD-4C0C-AE1C-C9EBAF305914}" presName="dummy" presStyleCnt="0"/>
      <dgm:spPr/>
    </dgm:pt>
    <dgm:pt modelId="{E372E5D4-B66A-4130-B89C-0D4E5423789E}" type="pres">
      <dgm:prSet presAssocID="{776EE258-93AF-4B99-B900-084262D03425}" presName="sibTrans" presStyleLbl="sibTrans2D1" presStyleIdx="1" presStyleCnt="4"/>
      <dgm:spPr/>
      <dgm:t>
        <a:bodyPr/>
        <a:lstStyle/>
        <a:p>
          <a:endParaRPr lang="en-US"/>
        </a:p>
      </dgm:t>
    </dgm:pt>
    <dgm:pt modelId="{30FB23C3-0091-4EF9-A7D2-8F99F2CA20FF}" type="pres">
      <dgm:prSet presAssocID="{BD5C3210-A9F9-46F6-96AB-BA7263D5FE61}" presName="node" presStyleLbl="node1" presStyleIdx="2" presStyleCnt="4" custScaleX="126810" custScaleY="63405">
        <dgm:presLayoutVars>
          <dgm:bulletEnabled val="1"/>
        </dgm:presLayoutVars>
      </dgm:prSet>
      <dgm:spPr>
        <a:prstGeom prst="roundRect">
          <a:avLst/>
        </a:prstGeom>
      </dgm:spPr>
      <dgm:t>
        <a:bodyPr/>
        <a:lstStyle/>
        <a:p>
          <a:endParaRPr lang="en-US"/>
        </a:p>
      </dgm:t>
    </dgm:pt>
    <dgm:pt modelId="{734E69DD-C4CC-4467-B5FF-6548E6CAA64E}" type="pres">
      <dgm:prSet presAssocID="{BD5C3210-A9F9-46F6-96AB-BA7263D5FE61}" presName="dummy" presStyleCnt="0"/>
      <dgm:spPr/>
    </dgm:pt>
    <dgm:pt modelId="{A7B09F1A-8D6C-4E40-BBE3-342202B6DB26}" type="pres">
      <dgm:prSet presAssocID="{BBC99024-D743-402F-A99A-56303274E042}" presName="sibTrans" presStyleLbl="sibTrans2D1" presStyleIdx="2" presStyleCnt="4"/>
      <dgm:spPr/>
      <dgm:t>
        <a:bodyPr/>
        <a:lstStyle/>
        <a:p>
          <a:endParaRPr lang="en-US"/>
        </a:p>
      </dgm:t>
    </dgm:pt>
    <dgm:pt modelId="{D12D7F8A-88C0-4A3E-BF27-5D1B7A563229}" type="pres">
      <dgm:prSet presAssocID="{746223EE-B69F-44D6-AD80-B30B6023D810}" presName="node" presStyleLbl="node1" presStyleIdx="3" presStyleCnt="4" custScaleX="126810" custScaleY="63405">
        <dgm:presLayoutVars>
          <dgm:bulletEnabled val="1"/>
        </dgm:presLayoutVars>
      </dgm:prSet>
      <dgm:spPr>
        <a:prstGeom prst="roundRect">
          <a:avLst/>
        </a:prstGeom>
      </dgm:spPr>
      <dgm:t>
        <a:bodyPr/>
        <a:lstStyle/>
        <a:p>
          <a:endParaRPr lang="en-US"/>
        </a:p>
      </dgm:t>
    </dgm:pt>
    <dgm:pt modelId="{A549038B-B22D-427F-A87F-2A96A39CDF78}" type="pres">
      <dgm:prSet presAssocID="{746223EE-B69F-44D6-AD80-B30B6023D810}" presName="dummy" presStyleCnt="0"/>
      <dgm:spPr/>
    </dgm:pt>
    <dgm:pt modelId="{91B9F184-57B0-480D-B599-A7C755FA5DD2}" type="pres">
      <dgm:prSet presAssocID="{F44DF177-96C6-4FE8-A965-BEDBA6FD5EF6}" presName="sibTrans" presStyleLbl="sibTrans2D1" presStyleIdx="3" presStyleCnt="4"/>
      <dgm:spPr/>
      <dgm:t>
        <a:bodyPr/>
        <a:lstStyle/>
        <a:p>
          <a:endParaRPr lang="en-US"/>
        </a:p>
      </dgm:t>
    </dgm:pt>
  </dgm:ptLst>
  <dgm:cxnLst>
    <dgm:cxn modelId="{A0F9F600-987A-415B-8E90-5CAC835874B6}" type="presOf" srcId="{F3B8A5CB-5029-45E6-8C21-74B3829FF04A}" destId="{DFE030E2-0554-414C-9603-A93A54B8081F}" srcOrd="0" destOrd="0" presId="urn:microsoft.com/office/officeart/2005/8/layout/radial6"/>
    <dgm:cxn modelId="{FE2EE724-B089-4772-A6B6-6712F27678F2}" srcId="{54CEE62F-2855-46FE-ABB8-B098D8BBB697}" destId="{BD5C3210-A9F9-46F6-96AB-BA7263D5FE61}" srcOrd="2" destOrd="0" parTransId="{482DDBE0-4D54-4152-95E7-643A11E9EAAB}" sibTransId="{BBC99024-D743-402F-A99A-56303274E042}"/>
    <dgm:cxn modelId="{74606715-FE3C-4332-858D-27AD2F75A2F6}" type="presOf" srcId="{746223EE-B69F-44D6-AD80-B30B6023D810}" destId="{D12D7F8A-88C0-4A3E-BF27-5D1B7A563229}" srcOrd="0" destOrd="0" presId="urn:microsoft.com/office/officeart/2005/8/layout/radial6"/>
    <dgm:cxn modelId="{F6AFB2F1-6885-44E9-B6E4-B7C08BA5A739}" type="presOf" srcId="{BBC99024-D743-402F-A99A-56303274E042}" destId="{A7B09F1A-8D6C-4E40-BBE3-342202B6DB26}" srcOrd="0" destOrd="0" presId="urn:microsoft.com/office/officeart/2005/8/layout/radial6"/>
    <dgm:cxn modelId="{85EFD1CB-19E0-4479-A084-4926B5C02A3B}" type="presOf" srcId="{F44DF177-96C6-4FE8-A965-BEDBA6FD5EF6}" destId="{91B9F184-57B0-480D-B599-A7C755FA5DD2}" srcOrd="0" destOrd="0" presId="urn:microsoft.com/office/officeart/2005/8/layout/radial6"/>
    <dgm:cxn modelId="{C352FBC6-CEE2-48AA-A260-47B23A1286E9}" type="presOf" srcId="{50C63B7A-543E-4BAB-A249-BD0A27923B74}" destId="{4A1CFE52-8C37-46F7-8EC8-490C0AB8FA82}" srcOrd="0" destOrd="0" presId="urn:microsoft.com/office/officeart/2005/8/layout/radial6"/>
    <dgm:cxn modelId="{3A2928AC-6F2F-4E05-98DE-BB7C630FAE67}" srcId="{54CEE62F-2855-46FE-ABB8-B098D8BBB697}" destId="{689E3767-00BD-4C0C-AE1C-C9EBAF305914}" srcOrd="1" destOrd="0" parTransId="{E14D7506-49B1-4102-B3A3-FB0FA9048B41}" sibTransId="{776EE258-93AF-4B99-B900-084262D03425}"/>
    <dgm:cxn modelId="{0D0318C3-7F0E-440F-BCA4-26A1226C0843}" type="presOf" srcId="{54CEE62F-2855-46FE-ABB8-B098D8BBB697}" destId="{69F27421-1F14-4E3A-B746-DB1829907BAE}" srcOrd="0" destOrd="0" presId="urn:microsoft.com/office/officeart/2005/8/layout/radial6"/>
    <dgm:cxn modelId="{1EF3C648-D910-44F8-B0E6-839DDDB97811}" type="presOf" srcId="{BD5C3210-A9F9-46F6-96AB-BA7263D5FE61}" destId="{30FB23C3-0091-4EF9-A7D2-8F99F2CA20FF}" srcOrd="0" destOrd="0" presId="urn:microsoft.com/office/officeart/2005/8/layout/radial6"/>
    <dgm:cxn modelId="{B5345329-B3D9-470D-A0BC-BDFB8F134EDA}" type="presOf" srcId="{776EE258-93AF-4B99-B900-084262D03425}" destId="{E372E5D4-B66A-4130-B89C-0D4E5423789E}" srcOrd="0" destOrd="0" presId="urn:microsoft.com/office/officeart/2005/8/layout/radial6"/>
    <dgm:cxn modelId="{325F37B7-9D40-4155-8BC5-AAD9D5B0F362}" srcId="{50C63B7A-543E-4BAB-A249-BD0A27923B74}" destId="{54CEE62F-2855-46FE-ABB8-B098D8BBB697}" srcOrd="0" destOrd="0" parTransId="{4F38BDC7-CF57-483E-A20E-E0A35930566D}" sibTransId="{C3EB7255-8DD7-40A8-88A2-80C38369AF31}"/>
    <dgm:cxn modelId="{7E6FA6B4-A63A-4106-83A9-1A6BB8177602}" type="presOf" srcId="{6F019C5C-D5B2-431D-A2A9-4B6FD2FD0D16}" destId="{05E8ECD5-7B76-415E-9E48-CBCA0C07BEA3}" srcOrd="0" destOrd="0" presId="urn:microsoft.com/office/officeart/2005/8/layout/radial6"/>
    <dgm:cxn modelId="{73473714-BB37-40D9-AD52-6904B7E2544F}" srcId="{54CEE62F-2855-46FE-ABB8-B098D8BBB697}" destId="{6F019C5C-D5B2-431D-A2A9-4B6FD2FD0D16}" srcOrd="0" destOrd="0" parTransId="{DDF36E50-CA02-42AE-BC21-3B02166CF325}" sibTransId="{F3B8A5CB-5029-45E6-8C21-74B3829FF04A}"/>
    <dgm:cxn modelId="{3D9A4361-3148-4611-A60D-A8CC1C07CA84}" type="presOf" srcId="{689E3767-00BD-4C0C-AE1C-C9EBAF305914}" destId="{27FC9883-836E-4B52-8858-B1D7D62F06E4}" srcOrd="0" destOrd="0" presId="urn:microsoft.com/office/officeart/2005/8/layout/radial6"/>
    <dgm:cxn modelId="{CE196F6A-2341-48D2-8CA0-AAE3568EB878}" srcId="{54CEE62F-2855-46FE-ABB8-B098D8BBB697}" destId="{746223EE-B69F-44D6-AD80-B30B6023D810}" srcOrd="3" destOrd="0" parTransId="{D0206C6B-619F-4724-BC93-3D16E577FA35}" sibTransId="{F44DF177-96C6-4FE8-A965-BEDBA6FD5EF6}"/>
    <dgm:cxn modelId="{47331F1B-8021-4F09-A3F7-42B0B0CDEB3D}" type="presParOf" srcId="{4A1CFE52-8C37-46F7-8EC8-490C0AB8FA82}" destId="{69F27421-1F14-4E3A-B746-DB1829907BAE}" srcOrd="0" destOrd="0" presId="urn:microsoft.com/office/officeart/2005/8/layout/radial6"/>
    <dgm:cxn modelId="{26CC7C81-3BF4-45A2-8842-47EF11A2E1D1}" type="presParOf" srcId="{4A1CFE52-8C37-46F7-8EC8-490C0AB8FA82}" destId="{05E8ECD5-7B76-415E-9E48-CBCA0C07BEA3}" srcOrd="1" destOrd="0" presId="urn:microsoft.com/office/officeart/2005/8/layout/radial6"/>
    <dgm:cxn modelId="{80B59DBC-4E22-456A-B3B6-7115366C7044}" type="presParOf" srcId="{4A1CFE52-8C37-46F7-8EC8-490C0AB8FA82}" destId="{6C134B50-B85B-4CEB-B5AA-A48A1E697423}" srcOrd="2" destOrd="0" presId="urn:microsoft.com/office/officeart/2005/8/layout/radial6"/>
    <dgm:cxn modelId="{CD3C46BA-2146-464B-B6BC-747275EC67DF}" type="presParOf" srcId="{4A1CFE52-8C37-46F7-8EC8-490C0AB8FA82}" destId="{DFE030E2-0554-414C-9603-A93A54B8081F}" srcOrd="3" destOrd="0" presId="urn:microsoft.com/office/officeart/2005/8/layout/radial6"/>
    <dgm:cxn modelId="{8BFE8C0F-94E9-470D-B2A7-ED002A27620F}" type="presParOf" srcId="{4A1CFE52-8C37-46F7-8EC8-490C0AB8FA82}" destId="{27FC9883-836E-4B52-8858-B1D7D62F06E4}" srcOrd="4" destOrd="0" presId="urn:microsoft.com/office/officeart/2005/8/layout/radial6"/>
    <dgm:cxn modelId="{CF529C9C-092C-44E2-9FFB-6AD27DA478E3}" type="presParOf" srcId="{4A1CFE52-8C37-46F7-8EC8-490C0AB8FA82}" destId="{275E6AA6-56A9-430F-B87B-15076F2EEE4C}" srcOrd="5" destOrd="0" presId="urn:microsoft.com/office/officeart/2005/8/layout/radial6"/>
    <dgm:cxn modelId="{138EB6B3-D7F9-4324-A58B-67A3B430440C}" type="presParOf" srcId="{4A1CFE52-8C37-46F7-8EC8-490C0AB8FA82}" destId="{E372E5D4-B66A-4130-B89C-0D4E5423789E}" srcOrd="6" destOrd="0" presId="urn:microsoft.com/office/officeart/2005/8/layout/radial6"/>
    <dgm:cxn modelId="{A635A3ED-C445-4468-ACE5-B45971F9E9DC}" type="presParOf" srcId="{4A1CFE52-8C37-46F7-8EC8-490C0AB8FA82}" destId="{30FB23C3-0091-4EF9-A7D2-8F99F2CA20FF}" srcOrd="7" destOrd="0" presId="urn:microsoft.com/office/officeart/2005/8/layout/radial6"/>
    <dgm:cxn modelId="{1C04ECF5-F876-4525-A754-2108A34F7E9C}" type="presParOf" srcId="{4A1CFE52-8C37-46F7-8EC8-490C0AB8FA82}" destId="{734E69DD-C4CC-4467-B5FF-6548E6CAA64E}" srcOrd="8" destOrd="0" presId="urn:microsoft.com/office/officeart/2005/8/layout/radial6"/>
    <dgm:cxn modelId="{E54C7477-6DA6-412B-B6CC-FE5095A8E20F}" type="presParOf" srcId="{4A1CFE52-8C37-46F7-8EC8-490C0AB8FA82}" destId="{A7B09F1A-8D6C-4E40-BBE3-342202B6DB26}" srcOrd="9" destOrd="0" presId="urn:microsoft.com/office/officeart/2005/8/layout/radial6"/>
    <dgm:cxn modelId="{88B296C3-2BB8-401D-8F19-A14D1D552E3F}" type="presParOf" srcId="{4A1CFE52-8C37-46F7-8EC8-490C0AB8FA82}" destId="{D12D7F8A-88C0-4A3E-BF27-5D1B7A563229}" srcOrd="10" destOrd="0" presId="urn:microsoft.com/office/officeart/2005/8/layout/radial6"/>
    <dgm:cxn modelId="{8E2439CA-784C-4D26-B122-BC05A7E26908}" type="presParOf" srcId="{4A1CFE52-8C37-46F7-8EC8-490C0AB8FA82}" destId="{A549038B-B22D-427F-A87F-2A96A39CDF78}" srcOrd="11" destOrd="0" presId="urn:microsoft.com/office/officeart/2005/8/layout/radial6"/>
    <dgm:cxn modelId="{5970E4C0-EC25-4CC3-BC67-FCD608D8CF93}" type="presParOf" srcId="{4A1CFE52-8C37-46F7-8EC8-490C0AB8FA82}" destId="{91B9F184-57B0-480D-B599-A7C755FA5DD2}" srcOrd="12" destOrd="0" presId="urn:microsoft.com/office/officeart/2005/8/layout/radial6"/>
  </dgm:cxnLst>
  <dgm:bg/>
  <dgm:whole/>
  <dgm:extLst>
    <a:ext uri="http://schemas.microsoft.com/office/drawing/2008/diagram">
      <dsp:dataModelExt xmlns:dsp="http://schemas.microsoft.com/office/drawing/2008/diagram" relId="rId7" minVer="http://schemas.openxmlformats.org/drawingml/2006/diagram"/>
    </a:ext>
    <a:ext uri="{C62137D5-CB1D-491B-B009-E17868A290BF}">
      <dgm14:recolorImg xmlns:dgm14="http://schemas.microsoft.com/office/drawing/2010/diagram" val="1"/>
    </a:ext>
  </dgm:extLst>
</dgm:dataModel>
</file>

<file path=ppt/diagrams/data4.xml><?xml version="1.0" encoding="utf-8"?>
<dgm:dataModel xmlns:dgm="http://schemas.openxmlformats.org/drawingml/2006/diagram" xmlns:a="http://schemas.openxmlformats.org/drawingml/2006/main">
  <dgm:ptLst>
    <dgm:pt modelId="{50C63B7A-543E-4BAB-A249-BD0A27923B74}" type="doc">
      <dgm:prSet loTypeId="urn:microsoft.com/office/officeart/2005/8/layout/radial6" loCatId="cycle" qsTypeId="urn:microsoft.com/office/officeart/2005/8/quickstyle/simple1" qsCatId="simple" csTypeId="urn:microsoft.com/office/officeart/2005/8/colors/accent1_2" csCatId="accent1" phldr="1"/>
      <dgm:spPr/>
      <dgm:t>
        <a:bodyPr/>
        <a:lstStyle/>
        <a:p>
          <a:endParaRPr lang="en-US"/>
        </a:p>
      </dgm:t>
    </dgm:pt>
    <dgm:pt modelId="{54CEE62F-2855-46FE-ABB8-B098D8BBB697}">
      <dgm:prSet phldrT="[Text]" custT="1"/>
      <dgm:spPr>
        <a:noFill/>
        <a:ln w="38100">
          <a:solidFill>
            <a:schemeClr val="accent2">
              <a:lumMod val="75000"/>
            </a:schemeClr>
          </a:solidFill>
        </a:ln>
      </dgm:spPr>
      <dgm:t>
        <a:bodyPr lIns="0" tIns="0" rIns="0" bIns="0"/>
        <a:lstStyle/>
        <a:p>
          <a:pPr>
            <a:spcAft>
              <a:spcPts val="0"/>
            </a:spcAft>
          </a:pPr>
          <a:r>
            <a:rPr lang="en-US" sz="1300" dirty="0">
              <a:solidFill>
                <a:sysClr val="windowText" lastClr="000000"/>
              </a:solidFill>
            </a:rPr>
            <a:t>Mentor Provides job-embedded coaching that supports application and transfer of new learning to improve teaching  practice and student outcomes</a:t>
          </a:r>
        </a:p>
      </dgm:t>
    </dgm:pt>
    <dgm:pt modelId="{4F38BDC7-CF57-483E-A20E-E0A35930566D}" type="parTrans" cxnId="{325F37B7-9D40-4155-8BC5-AAD9D5B0F362}">
      <dgm:prSet/>
      <dgm:spPr/>
      <dgm:t>
        <a:bodyPr/>
        <a:lstStyle/>
        <a:p>
          <a:endParaRPr lang="en-US"/>
        </a:p>
      </dgm:t>
    </dgm:pt>
    <dgm:pt modelId="{C3EB7255-8DD7-40A8-88A2-80C38369AF31}" type="sibTrans" cxnId="{325F37B7-9D40-4155-8BC5-AAD9D5B0F362}">
      <dgm:prSet/>
      <dgm:spPr/>
      <dgm:t>
        <a:bodyPr/>
        <a:lstStyle/>
        <a:p>
          <a:endParaRPr lang="en-US"/>
        </a:p>
      </dgm:t>
    </dgm:pt>
    <dgm:pt modelId="{6F019C5C-D5B2-431D-A2A9-4B6FD2FD0D16}">
      <dgm:prSet phldrT="[Text]" custT="1"/>
      <dgm:spPr>
        <a:solidFill>
          <a:srgbClr val="006600"/>
        </a:solidFill>
        <a:ln>
          <a:noFill/>
        </a:ln>
      </dgm:spPr>
      <dgm:t>
        <a:bodyPr/>
        <a:lstStyle/>
        <a:p>
          <a:r>
            <a:rPr lang="en-US" sz="1800" dirty="0"/>
            <a:t>Reflect on </a:t>
          </a:r>
          <a:r>
            <a:rPr lang="en-US" sz="1800" dirty="0" smtClean="0"/>
            <a:t>Practice</a:t>
          </a:r>
          <a:r>
            <a:rPr lang="en-US" sz="1800" dirty="0"/>
            <a:t/>
          </a:r>
          <a:br>
            <a:rPr lang="en-US" sz="1800" dirty="0"/>
          </a:br>
          <a:r>
            <a:rPr lang="en-US" sz="1800" dirty="0"/>
            <a:t>Analyze Data</a:t>
          </a:r>
        </a:p>
      </dgm:t>
    </dgm:pt>
    <dgm:pt modelId="{DDF36E50-CA02-42AE-BC21-3B02166CF325}" type="parTrans" cxnId="{73473714-BB37-40D9-AD52-6904B7E2544F}">
      <dgm:prSet/>
      <dgm:spPr/>
      <dgm:t>
        <a:bodyPr/>
        <a:lstStyle/>
        <a:p>
          <a:endParaRPr lang="en-US"/>
        </a:p>
      </dgm:t>
    </dgm:pt>
    <dgm:pt modelId="{F3B8A5CB-5029-45E6-8C21-74B3829FF04A}" type="sibTrans" cxnId="{73473714-BB37-40D9-AD52-6904B7E2544F}">
      <dgm:prSet/>
      <dgm:spPr>
        <a:solidFill>
          <a:srgbClr val="7DE1DF"/>
        </a:solidFill>
      </dgm:spPr>
      <dgm:t>
        <a:bodyPr/>
        <a:lstStyle/>
        <a:p>
          <a:endParaRPr lang="en-US"/>
        </a:p>
      </dgm:t>
    </dgm:pt>
    <dgm:pt modelId="{689E3767-00BD-4C0C-AE1C-C9EBAF305914}">
      <dgm:prSet phldrT="[Text]" custT="1"/>
      <dgm:spPr>
        <a:solidFill>
          <a:srgbClr val="990033"/>
        </a:solidFill>
        <a:ln>
          <a:noFill/>
        </a:ln>
      </dgm:spPr>
      <dgm:t>
        <a:bodyPr/>
        <a:lstStyle/>
        <a:p>
          <a:r>
            <a:rPr lang="en-US" sz="1800"/>
            <a:t>Set Goals for Professional  Learning</a:t>
          </a:r>
        </a:p>
      </dgm:t>
    </dgm:pt>
    <dgm:pt modelId="{E14D7506-49B1-4102-B3A3-FB0FA9048B41}" type="parTrans" cxnId="{3A2928AC-6F2F-4E05-98DE-BB7C630FAE67}">
      <dgm:prSet/>
      <dgm:spPr/>
      <dgm:t>
        <a:bodyPr/>
        <a:lstStyle/>
        <a:p>
          <a:endParaRPr lang="en-US"/>
        </a:p>
      </dgm:t>
    </dgm:pt>
    <dgm:pt modelId="{776EE258-93AF-4B99-B900-084262D03425}" type="sibTrans" cxnId="{3A2928AC-6F2F-4E05-98DE-BB7C630FAE67}">
      <dgm:prSet/>
      <dgm:spPr>
        <a:solidFill>
          <a:srgbClr val="7DE1DF"/>
        </a:solidFill>
      </dgm:spPr>
      <dgm:t>
        <a:bodyPr/>
        <a:lstStyle/>
        <a:p>
          <a:endParaRPr lang="en-US"/>
        </a:p>
      </dgm:t>
    </dgm:pt>
    <dgm:pt modelId="{BD5C3210-A9F9-46F6-96AB-BA7263D5FE61}">
      <dgm:prSet phldrT="[Text]" custT="1"/>
      <dgm:spPr>
        <a:solidFill>
          <a:srgbClr val="003399"/>
        </a:solidFill>
        <a:ln>
          <a:noFill/>
        </a:ln>
      </dgm:spPr>
      <dgm:t>
        <a:bodyPr/>
        <a:lstStyle/>
        <a:p>
          <a:r>
            <a:rPr lang="en-US" sz="2000"/>
            <a:t>Develop New Learning</a:t>
          </a:r>
        </a:p>
      </dgm:t>
    </dgm:pt>
    <dgm:pt modelId="{482DDBE0-4D54-4152-95E7-643A11E9EAAB}" type="parTrans" cxnId="{FE2EE724-B089-4772-A6B6-6712F27678F2}">
      <dgm:prSet/>
      <dgm:spPr/>
      <dgm:t>
        <a:bodyPr/>
        <a:lstStyle/>
        <a:p>
          <a:endParaRPr lang="en-US"/>
        </a:p>
      </dgm:t>
    </dgm:pt>
    <dgm:pt modelId="{BBC99024-D743-402F-A99A-56303274E042}" type="sibTrans" cxnId="{FE2EE724-B089-4772-A6B6-6712F27678F2}">
      <dgm:prSet/>
      <dgm:spPr>
        <a:solidFill>
          <a:srgbClr val="7DE1DF"/>
        </a:solidFill>
      </dgm:spPr>
      <dgm:t>
        <a:bodyPr/>
        <a:lstStyle/>
        <a:p>
          <a:endParaRPr lang="en-US"/>
        </a:p>
      </dgm:t>
    </dgm:pt>
    <dgm:pt modelId="{746223EE-B69F-44D6-AD80-B30B6023D810}">
      <dgm:prSet phldrT="[Text]" custT="1"/>
      <dgm:spPr>
        <a:solidFill>
          <a:srgbClr val="7030A0"/>
        </a:solidFill>
        <a:ln>
          <a:noFill/>
        </a:ln>
      </dgm:spPr>
      <dgm:t>
        <a:bodyPr/>
        <a:lstStyle/>
        <a:p>
          <a:r>
            <a:rPr lang="en-US" sz="1300" dirty="0"/>
            <a:t>Implement New Learning</a:t>
          </a:r>
          <a:br>
            <a:rPr lang="en-US" sz="1300" dirty="0"/>
          </a:br>
          <a:r>
            <a:rPr lang="en-US" sz="1300" dirty="0"/>
            <a:t>Monitor </a:t>
          </a:r>
          <a:r>
            <a:rPr lang="en-US" sz="1300" dirty="0" err="1"/>
            <a:t>Imapct</a:t>
          </a:r>
          <a:r>
            <a:rPr lang="en-US" sz="1300" dirty="0"/>
            <a:t>, Assess and Adjust</a:t>
          </a:r>
        </a:p>
      </dgm:t>
    </dgm:pt>
    <dgm:pt modelId="{D0206C6B-619F-4724-BC93-3D16E577FA35}" type="parTrans" cxnId="{CE196F6A-2341-48D2-8CA0-AAE3568EB878}">
      <dgm:prSet/>
      <dgm:spPr/>
      <dgm:t>
        <a:bodyPr/>
        <a:lstStyle/>
        <a:p>
          <a:endParaRPr lang="en-US"/>
        </a:p>
      </dgm:t>
    </dgm:pt>
    <dgm:pt modelId="{F44DF177-96C6-4FE8-A965-BEDBA6FD5EF6}" type="sibTrans" cxnId="{CE196F6A-2341-48D2-8CA0-AAE3568EB878}">
      <dgm:prSet/>
      <dgm:spPr>
        <a:solidFill>
          <a:srgbClr val="7DE1DF"/>
        </a:solidFill>
      </dgm:spPr>
      <dgm:t>
        <a:bodyPr/>
        <a:lstStyle/>
        <a:p>
          <a:endParaRPr lang="en-US"/>
        </a:p>
      </dgm:t>
    </dgm:pt>
    <dgm:pt modelId="{4A1CFE52-8C37-46F7-8EC8-490C0AB8FA82}" type="pres">
      <dgm:prSet presAssocID="{50C63B7A-543E-4BAB-A249-BD0A27923B74}" presName="Name0" presStyleCnt="0">
        <dgm:presLayoutVars>
          <dgm:chMax val="1"/>
          <dgm:dir/>
          <dgm:animLvl val="ctr"/>
          <dgm:resizeHandles val="exact"/>
        </dgm:presLayoutVars>
      </dgm:prSet>
      <dgm:spPr/>
      <dgm:t>
        <a:bodyPr/>
        <a:lstStyle/>
        <a:p>
          <a:endParaRPr lang="en-US"/>
        </a:p>
      </dgm:t>
    </dgm:pt>
    <dgm:pt modelId="{69F27421-1F14-4E3A-B746-DB1829907BAE}" type="pres">
      <dgm:prSet presAssocID="{54CEE62F-2855-46FE-ABB8-B098D8BBB697}" presName="centerShape" presStyleLbl="node0" presStyleIdx="0" presStyleCnt="1" custScaleX="117339" custScaleY="117339"/>
      <dgm:spPr/>
      <dgm:t>
        <a:bodyPr/>
        <a:lstStyle/>
        <a:p>
          <a:endParaRPr lang="en-US"/>
        </a:p>
      </dgm:t>
    </dgm:pt>
    <dgm:pt modelId="{05E8ECD5-7B76-415E-9E48-CBCA0C07BEA3}" type="pres">
      <dgm:prSet presAssocID="{6F019C5C-D5B2-431D-A2A9-4B6FD2FD0D16}" presName="node" presStyleLbl="node1" presStyleIdx="0" presStyleCnt="4" custScaleX="126810" custScaleY="63405">
        <dgm:presLayoutVars>
          <dgm:bulletEnabled val="1"/>
        </dgm:presLayoutVars>
      </dgm:prSet>
      <dgm:spPr>
        <a:prstGeom prst="roundRect">
          <a:avLst/>
        </a:prstGeom>
      </dgm:spPr>
      <dgm:t>
        <a:bodyPr/>
        <a:lstStyle/>
        <a:p>
          <a:endParaRPr lang="en-US"/>
        </a:p>
      </dgm:t>
    </dgm:pt>
    <dgm:pt modelId="{6C134B50-B85B-4CEB-B5AA-A48A1E697423}" type="pres">
      <dgm:prSet presAssocID="{6F019C5C-D5B2-431D-A2A9-4B6FD2FD0D16}" presName="dummy" presStyleCnt="0"/>
      <dgm:spPr/>
    </dgm:pt>
    <dgm:pt modelId="{DFE030E2-0554-414C-9603-A93A54B8081F}" type="pres">
      <dgm:prSet presAssocID="{F3B8A5CB-5029-45E6-8C21-74B3829FF04A}" presName="sibTrans" presStyleLbl="sibTrans2D1" presStyleIdx="0" presStyleCnt="4"/>
      <dgm:spPr/>
      <dgm:t>
        <a:bodyPr/>
        <a:lstStyle/>
        <a:p>
          <a:endParaRPr lang="en-US"/>
        </a:p>
      </dgm:t>
    </dgm:pt>
    <dgm:pt modelId="{27FC9883-836E-4B52-8858-B1D7D62F06E4}" type="pres">
      <dgm:prSet presAssocID="{689E3767-00BD-4C0C-AE1C-C9EBAF305914}" presName="node" presStyleLbl="node1" presStyleIdx="1" presStyleCnt="4" custScaleX="126810" custScaleY="63405">
        <dgm:presLayoutVars>
          <dgm:bulletEnabled val="1"/>
        </dgm:presLayoutVars>
      </dgm:prSet>
      <dgm:spPr>
        <a:prstGeom prst="roundRect">
          <a:avLst/>
        </a:prstGeom>
      </dgm:spPr>
      <dgm:t>
        <a:bodyPr/>
        <a:lstStyle/>
        <a:p>
          <a:endParaRPr lang="en-US"/>
        </a:p>
      </dgm:t>
    </dgm:pt>
    <dgm:pt modelId="{275E6AA6-56A9-430F-B87B-15076F2EEE4C}" type="pres">
      <dgm:prSet presAssocID="{689E3767-00BD-4C0C-AE1C-C9EBAF305914}" presName="dummy" presStyleCnt="0"/>
      <dgm:spPr/>
    </dgm:pt>
    <dgm:pt modelId="{E372E5D4-B66A-4130-B89C-0D4E5423789E}" type="pres">
      <dgm:prSet presAssocID="{776EE258-93AF-4B99-B900-084262D03425}" presName="sibTrans" presStyleLbl="sibTrans2D1" presStyleIdx="1" presStyleCnt="4"/>
      <dgm:spPr/>
      <dgm:t>
        <a:bodyPr/>
        <a:lstStyle/>
        <a:p>
          <a:endParaRPr lang="en-US"/>
        </a:p>
      </dgm:t>
    </dgm:pt>
    <dgm:pt modelId="{30FB23C3-0091-4EF9-A7D2-8F99F2CA20FF}" type="pres">
      <dgm:prSet presAssocID="{BD5C3210-A9F9-46F6-96AB-BA7263D5FE61}" presName="node" presStyleLbl="node1" presStyleIdx="2" presStyleCnt="4" custScaleX="126810" custScaleY="63405">
        <dgm:presLayoutVars>
          <dgm:bulletEnabled val="1"/>
        </dgm:presLayoutVars>
      </dgm:prSet>
      <dgm:spPr>
        <a:prstGeom prst="roundRect">
          <a:avLst/>
        </a:prstGeom>
      </dgm:spPr>
      <dgm:t>
        <a:bodyPr/>
        <a:lstStyle/>
        <a:p>
          <a:endParaRPr lang="en-US"/>
        </a:p>
      </dgm:t>
    </dgm:pt>
    <dgm:pt modelId="{734E69DD-C4CC-4467-B5FF-6548E6CAA64E}" type="pres">
      <dgm:prSet presAssocID="{BD5C3210-A9F9-46F6-96AB-BA7263D5FE61}" presName="dummy" presStyleCnt="0"/>
      <dgm:spPr/>
    </dgm:pt>
    <dgm:pt modelId="{A7B09F1A-8D6C-4E40-BBE3-342202B6DB26}" type="pres">
      <dgm:prSet presAssocID="{BBC99024-D743-402F-A99A-56303274E042}" presName="sibTrans" presStyleLbl="sibTrans2D1" presStyleIdx="2" presStyleCnt="4"/>
      <dgm:spPr/>
      <dgm:t>
        <a:bodyPr/>
        <a:lstStyle/>
        <a:p>
          <a:endParaRPr lang="en-US"/>
        </a:p>
      </dgm:t>
    </dgm:pt>
    <dgm:pt modelId="{D12D7F8A-88C0-4A3E-BF27-5D1B7A563229}" type="pres">
      <dgm:prSet presAssocID="{746223EE-B69F-44D6-AD80-B30B6023D810}" presName="node" presStyleLbl="node1" presStyleIdx="3" presStyleCnt="4" custScaleX="126810" custScaleY="63405">
        <dgm:presLayoutVars>
          <dgm:bulletEnabled val="1"/>
        </dgm:presLayoutVars>
      </dgm:prSet>
      <dgm:spPr>
        <a:prstGeom prst="roundRect">
          <a:avLst/>
        </a:prstGeom>
      </dgm:spPr>
      <dgm:t>
        <a:bodyPr/>
        <a:lstStyle/>
        <a:p>
          <a:endParaRPr lang="en-US"/>
        </a:p>
      </dgm:t>
    </dgm:pt>
    <dgm:pt modelId="{A549038B-B22D-427F-A87F-2A96A39CDF78}" type="pres">
      <dgm:prSet presAssocID="{746223EE-B69F-44D6-AD80-B30B6023D810}" presName="dummy" presStyleCnt="0"/>
      <dgm:spPr/>
    </dgm:pt>
    <dgm:pt modelId="{91B9F184-57B0-480D-B599-A7C755FA5DD2}" type="pres">
      <dgm:prSet presAssocID="{F44DF177-96C6-4FE8-A965-BEDBA6FD5EF6}" presName="sibTrans" presStyleLbl="sibTrans2D1" presStyleIdx="3" presStyleCnt="4"/>
      <dgm:spPr/>
      <dgm:t>
        <a:bodyPr/>
        <a:lstStyle/>
        <a:p>
          <a:endParaRPr lang="en-US"/>
        </a:p>
      </dgm:t>
    </dgm:pt>
  </dgm:ptLst>
  <dgm:cxnLst>
    <dgm:cxn modelId="{A0F9F600-987A-415B-8E90-5CAC835874B6}" type="presOf" srcId="{F3B8A5CB-5029-45E6-8C21-74B3829FF04A}" destId="{DFE030E2-0554-414C-9603-A93A54B8081F}" srcOrd="0" destOrd="0" presId="urn:microsoft.com/office/officeart/2005/8/layout/radial6"/>
    <dgm:cxn modelId="{FE2EE724-B089-4772-A6B6-6712F27678F2}" srcId="{54CEE62F-2855-46FE-ABB8-B098D8BBB697}" destId="{BD5C3210-A9F9-46F6-96AB-BA7263D5FE61}" srcOrd="2" destOrd="0" parTransId="{482DDBE0-4D54-4152-95E7-643A11E9EAAB}" sibTransId="{BBC99024-D743-402F-A99A-56303274E042}"/>
    <dgm:cxn modelId="{74606715-FE3C-4332-858D-27AD2F75A2F6}" type="presOf" srcId="{746223EE-B69F-44D6-AD80-B30B6023D810}" destId="{D12D7F8A-88C0-4A3E-BF27-5D1B7A563229}" srcOrd="0" destOrd="0" presId="urn:microsoft.com/office/officeart/2005/8/layout/radial6"/>
    <dgm:cxn modelId="{F6AFB2F1-6885-44E9-B6E4-B7C08BA5A739}" type="presOf" srcId="{BBC99024-D743-402F-A99A-56303274E042}" destId="{A7B09F1A-8D6C-4E40-BBE3-342202B6DB26}" srcOrd="0" destOrd="0" presId="urn:microsoft.com/office/officeart/2005/8/layout/radial6"/>
    <dgm:cxn modelId="{85EFD1CB-19E0-4479-A084-4926B5C02A3B}" type="presOf" srcId="{F44DF177-96C6-4FE8-A965-BEDBA6FD5EF6}" destId="{91B9F184-57B0-480D-B599-A7C755FA5DD2}" srcOrd="0" destOrd="0" presId="urn:microsoft.com/office/officeart/2005/8/layout/radial6"/>
    <dgm:cxn modelId="{C352FBC6-CEE2-48AA-A260-47B23A1286E9}" type="presOf" srcId="{50C63B7A-543E-4BAB-A249-BD0A27923B74}" destId="{4A1CFE52-8C37-46F7-8EC8-490C0AB8FA82}" srcOrd="0" destOrd="0" presId="urn:microsoft.com/office/officeart/2005/8/layout/radial6"/>
    <dgm:cxn modelId="{3A2928AC-6F2F-4E05-98DE-BB7C630FAE67}" srcId="{54CEE62F-2855-46FE-ABB8-B098D8BBB697}" destId="{689E3767-00BD-4C0C-AE1C-C9EBAF305914}" srcOrd="1" destOrd="0" parTransId="{E14D7506-49B1-4102-B3A3-FB0FA9048B41}" sibTransId="{776EE258-93AF-4B99-B900-084262D03425}"/>
    <dgm:cxn modelId="{0D0318C3-7F0E-440F-BCA4-26A1226C0843}" type="presOf" srcId="{54CEE62F-2855-46FE-ABB8-B098D8BBB697}" destId="{69F27421-1F14-4E3A-B746-DB1829907BAE}" srcOrd="0" destOrd="0" presId="urn:microsoft.com/office/officeart/2005/8/layout/radial6"/>
    <dgm:cxn modelId="{1EF3C648-D910-44F8-B0E6-839DDDB97811}" type="presOf" srcId="{BD5C3210-A9F9-46F6-96AB-BA7263D5FE61}" destId="{30FB23C3-0091-4EF9-A7D2-8F99F2CA20FF}" srcOrd="0" destOrd="0" presId="urn:microsoft.com/office/officeart/2005/8/layout/radial6"/>
    <dgm:cxn modelId="{B5345329-B3D9-470D-A0BC-BDFB8F134EDA}" type="presOf" srcId="{776EE258-93AF-4B99-B900-084262D03425}" destId="{E372E5D4-B66A-4130-B89C-0D4E5423789E}" srcOrd="0" destOrd="0" presId="urn:microsoft.com/office/officeart/2005/8/layout/radial6"/>
    <dgm:cxn modelId="{325F37B7-9D40-4155-8BC5-AAD9D5B0F362}" srcId="{50C63B7A-543E-4BAB-A249-BD0A27923B74}" destId="{54CEE62F-2855-46FE-ABB8-B098D8BBB697}" srcOrd="0" destOrd="0" parTransId="{4F38BDC7-CF57-483E-A20E-E0A35930566D}" sibTransId="{C3EB7255-8DD7-40A8-88A2-80C38369AF31}"/>
    <dgm:cxn modelId="{7E6FA6B4-A63A-4106-83A9-1A6BB8177602}" type="presOf" srcId="{6F019C5C-D5B2-431D-A2A9-4B6FD2FD0D16}" destId="{05E8ECD5-7B76-415E-9E48-CBCA0C07BEA3}" srcOrd="0" destOrd="0" presId="urn:microsoft.com/office/officeart/2005/8/layout/radial6"/>
    <dgm:cxn modelId="{73473714-BB37-40D9-AD52-6904B7E2544F}" srcId="{54CEE62F-2855-46FE-ABB8-B098D8BBB697}" destId="{6F019C5C-D5B2-431D-A2A9-4B6FD2FD0D16}" srcOrd="0" destOrd="0" parTransId="{DDF36E50-CA02-42AE-BC21-3B02166CF325}" sibTransId="{F3B8A5CB-5029-45E6-8C21-74B3829FF04A}"/>
    <dgm:cxn modelId="{3D9A4361-3148-4611-A60D-A8CC1C07CA84}" type="presOf" srcId="{689E3767-00BD-4C0C-AE1C-C9EBAF305914}" destId="{27FC9883-836E-4B52-8858-B1D7D62F06E4}" srcOrd="0" destOrd="0" presId="urn:microsoft.com/office/officeart/2005/8/layout/radial6"/>
    <dgm:cxn modelId="{CE196F6A-2341-48D2-8CA0-AAE3568EB878}" srcId="{54CEE62F-2855-46FE-ABB8-B098D8BBB697}" destId="{746223EE-B69F-44D6-AD80-B30B6023D810}" srcOrd="3" destOrd="0" parTransId="{D0206C6B-619F-4724-BC93-3D16E577FA35}" sibTransId="{F44DF177-96C6-4FE8-A965-BEDBA6FD5EF6}"/>
    <dgm:cxn modelId="{47331F1B-8021-4F09-A3F7-42B0B0CDEB3D}" type="presParOf" srcId="{4A1CFE52-8C37-46F7-8EC8-490C0AB8FA82}" destId="{69F27421-1F14-4E3A-B746-DB1829907BAE}" srcOrd="0" destOrd="0" presId="urn:microsoft.com/office/officeart/2005/8/layout/radial6"/>
    <dgm:cxn modelId="{26CC7C81-3BF4-45A2-8842-47EF11A2E1D1}" type="presParOf" srcId="{4A1CFE52-8C37-46F7-8EC8-490C0AB8FA82}" destId="{05E8ECD5-7B76-415E-9E48-CBCA0C07BEA3}" srcOrd="1" destOrd="0" presId="urn:microsoft.com/office/officeart/2005/8/layout/radial6"/>
    <dgm:cxn modelId="{80B59DBC-4E22-456A-B3B6-7115366C7044}" type="presParOf" srcId="{4A1CFE52-8C37-46F7-8EC8-490C0AB8FA82}" destId="{6C134B50-B85B-4CEB-B5AA-A48A1E697423}" srcOrd="2" destOrd="0" presId="urn:microsoft.com/office/officeart/2005/8/layout/radial6"/>
    <dgm:cxn modelId="{CD3C46BA-2146-464B-B6BC-747275EC67DF}" type="presParOf" srcId="{4A1CFE52-8C37-46F7-8EC8-490C0AB8FA82}" destId="{DFE030E2-0554-414C-9603-A93A54B8081F}" srcOrd="3" destOrd="0" presId="urn:microsoft.com/office/officeart/2005/8/layout/radial6"/>
    <dgm:cxn modelId="{8BFE8C0F-94E9-470D-B2A7-ED002A27620F}" type="presParOf" srcId="{4A1CFE52-8C37-46F7-8EC8-490C0AB8FA82}" destId="{27FC9883-836E-4B52-8858-B1D7D62F06E4}" srcOrd="4" destOrd="0" presId="urn:microsoft.com/office/officeart/2005/8/layout/radial6"/>
    <dgm:cxn modelId="{CF529C9C-092C-44E2-9FFB-6AD27DA478E3}" type="presParOf" srcId="{4A1CFE52-8C37-46F7-8EC8-490C0AB8FA82}" destId="{275E6AA6-56A9-430F-B87B-15076F2EEE4C}" srcOrd="5" destOrd="0" presId="urn:microsoft.com/office/officeart/2005/8/layout/radial6"/>
    <dgm:cxn modelId="{138EB6B3-D7F9-4324-A58B-67A3B430440C}" type="presParOf" srcId="{4A1CFE52-8C37-46F7-8EC8-490C0AB8FA82}" destId="{E372E5D4-B66A-4130-B89C-0D4E5423789E}" srcOrd="6" destOrd="0" presId="urn:microsoft.com/office/officeart/2005/8/layout/radial6"/>
    <dgm:cxn modelId="{A635A3ED-C445-4468-ACE5-B45971F9E9DC}" type="presParOf" srcId="{4A1CFE52-8C37-46F7-8EC8-490C0AB8FA82}" destId="{30FB23C3-0091-4EF9-A7D2-8F99F2CA20FF}" srcOrd="7" destOrd="0" presId="urn:microsoft.com/office/officeart/2005/8/layout/radial6"/>
    <dgm:cxn modelId="{1C04ECF5-F876-4525-A754-2108A34F7E9C}" type="presParOf" srcId="{4A1CFE52-8C37-46F7-8EC8-490C0AB8FA82}" destId="{734E69DD-C4CC-4467-B5FF-6548E6CAA64E}" srcOrd="8" destOrd="0" presId="urn:microsoft.com/office/officeart/2005/8/layout/radial6"/>
    <dgm:cxn modelId="{E54C7477-6DA6-412B-B6CC-FE5095A8E20F}" type="presParOf" srcId="{4A1CFE52-8C37-46F7-8EC8-490C0AB8FA82}" destId="{A7B09F1A-8D6C-4E40-BBE3-342202B6DB26}" srcOrd="9" destOrd="0" presId="urn:microsoft.com/office/officeart/2005/8/layout/radial6"/>
    <dgm:cxn modelId="{88B296C3-2BB8-401D-8F19-A14D1D552E3F}" type="presParOf" srcId="{4A1CFE52-8C37-46F7-8EC8-490C0AB8FA82}" destId="{D12D7F8A-88C0-4A3E-BF27-5D1B7A563229}" srcOrd="10" destOrd="0" presId="urn:microsoft.com/office/officeart/2005/8/layout/radial6"/>
    <dgm:cxn modelId="{8E2439CA-784C-4D26-B122-BC05A7E26908}" type="presParOf" srcId="{4A1CFE52-8C37-46F7-8EC8-490C0AB8FA82}" destId="{A549038B-B22D-427F-A87F-2A96A39CDF78}" srcOrd="11" destOrd="0" presId="urn:microsoft.com/office/officeart/2005/8/layout/radial6"/>
    <dgm:cxn modelId="{5970E4C0-EC25-4CC3-BC67-FCD608D8CF93}" type="presParOf" srcId="{4A1CFE52-8C37-46F7-8EC8-490C0AB8FA82}" destId="{91B9F184-57B0-480D-B599-A7C755FA5DD2}" srcOrd="12" destOrd="0" presId="urn:microsoft.com/office/officeart/2005/8/layout/radial6"/>
  </dgm:cxnLst>
  <dgm:bg/>
  <dgm:whole/>
  <dgm:extLst>
    <a:ext uri="http://schemas.microsoft.com/office/drawing/2008/diagram">
      <dsp:dataModelExt xmlns:dsp="http://schemas.microsoft.com/office/drawing/2008/diagram" relId="rId7" minVer="http://schemas.openxmlformats.org/drawingml/2006/diagram"/>
    </a:ext>
    <a:ext uri="{C62137D5-CB1D-491B-B009-E17868A290BF}">
      <dgm14:recolorImg xmlns:dgm14="http://schemas.microsoft.com/office/drawing/2010/diagram" val="1"/>
    </a:ext>
  </dgm:extLst>
</dgm:dataModel>
</file>

<file path=ppt/diagrams/data5.xml><?xml version="1.0" encoding="utf-8"?>
<dgm:dataModel xmlns:dgm="http://schemas.openxmlformats.org/drawingml/2006/diagram" xmlns:a="http://schemas.openxmlformats.org/drawingml/2006/main">
  <dgm:ptLst>
    <dgm:pt modelId="{50C63B7A-543E-4BAB-A249-BD0A27923B74}" type="doc">
      <dgm:prSet loTypeId="urn:microsoft.com/office/officeart/2005/8/layout/radial6" loCatId="cycle" qsTypeId="urn:microsoft.com/office/officeart/2005/8/quickstyle/simple1" qsCatId="simple" csTypeId="urn:microsoft.com/office/officeart/2005/8/colors/accent1_2" csCatId="accent1" phldr="1"/>
      <dgm:spPr/>
      <dgm:t>
        <a:bodyPr/>
        <a:lstStyle/>
        <a:p>
          <a:endParaRPr lang="en-US"/>
        </a:p>
      </dgm:t>
    </dgm:pt>
    <dgm:pt modelId="{54CEE62F-2855-46FE-ABB8-B098D8BBB697}">
      <dgm:prSet phldrT="[Text]" custT="1"/>
      <dgm:spPr>
        <a:noFill/>
        <a:ln w="38100">
          <a:solidFill>
            <a:schemeClr val="accent2">
              <a:lumMod val="75000"/>
            </a:schemeClr>
          </a:solidFill>
        </a:ln>
      </dgm:spPr>
      <dgm:t>
        <a:bodyPr lIns="0" tIns="0" rIns="0" bIns="0"/>
        <a:lstStyle/>
        <a:p>
          <a:pPr>
            <a:spcAft>
              <a:spcPts val="0"/>
            </a:spcAft>
          </a:pPr>
          <a:r>
            <a:rPr lang="en-US" sz="1400" dirty="0">
              <a:solidFill>
                <a:sysClr val="windowText" lastClr="000000"/>
              </a:solidFill>
            </a:rPr>
            <a:t>Mentor Provides job-embedded coaching that supports application and transfer of new learning to improve teaching  practice and student outcomes</a:t>
          </a:r>
        </a:p>
      </dgm:t>
    </dgm:pt>
    <dgm:pt modelId="{4F38BDC7-CF57-483E-A20E-E0A35930566D}" type="parTrans" cxnId="{325F37B7-9D40-4155-8BC5-AAD9D5B0F362}">
      <dgm:prSet/>
      <dgm:spPr/>
      <dgm:t>
        <a:bodyPr/>
        <a:lstStyle/>
        <a:p>
          <a:endParaRPr lang="en-US"/>
        </a:p>
      </dgm:t>
    </dgm:pt>
    <dgm:pt modelId="{C3EB7255-8DD7-40A8-88A2-80C38369AF31}" type="sibTrans" cxnId="{325F37B7-9D40-4155-8BC5-AAD9D5B0F362}">
      <dgm:prSet/>
      <dgm:spPr/>
      <dgm:t>
        <a:bodyPr/>
        <a:lstStyle/>
        <a:p>
          <a:endParaRPr lang="en-US"/>
        </a:p>
      </dgm:t>
    </dgm:pt>
    <dgm:pt modelId="{6F019C5C-D5B2-431D-A2A9-4B6FD2FD0D16}">
      <dgm:prSet phldrT="[Text]" custT="1"/>
      <dgm:spPr>
        <a:solidFill>
          <a:srgbClr val="006600"/>
        </a:solidFill>
        <a:ln>
          <a:noFill/>
        </a:ln>
      </dgm:spPr>
      <dgm:t>
        <a:bodyPr/>
        <a:lstStyle/>
        <a:p>
          <a:r>
            <a:rPr lang="en-US" sz="1800" dirty="0"/>
            <a:t>Reflect on Practice</a:t>
          </a:r>
          <a:br>
            <a:rPr lang="en-US" sz="1800" dirty="0"/>
          </a:br>
          <a:r>
            <a:rPr lang="en-US" sz="1800" dirty="0" smtClean="0"/>
            <a:t>Analyze </a:t>
          </a:r>
          <a:r>
            <a:rPr lang="en-US" sz="1800" dirty="0"/>
            <a:t>Data</a:t>
          </a:r>
        </a:p>
      </dgm:t>
    </dgm:pt>
    <dgm:pt modelId="{DDF36E50-CA02-42AE-BC21-3B02166CF325}" type="parTrans" cxnId="{73473714-BB37-40D9-AD52-6904B7E2544F}">
      <dgm:prSet/>
      <dgm:spPr/>
      <dgm:t>
        <a:bodyPr/>
        <a:lstStyle/>
        <a:p>
          <a:endParaRPr lang="en-US"/>
        </a:p>
      </dgm:t>
    </dgm:pt>
    <dgm:pt modelId="{F3B8A5CB-5029-45E6-8C21-74B3829FF04A}" type="sibTrans" cxnId="{73473714-BB37-40D9-AD52-6904B7E2544F}">
      <dgm:prSet/>
      <dgm:spPr>
        <a:solidFill>
          <a:srgbClr val="7DE1DF"/>
        </a:solidFill>
      </dgm:spPr>
      <dgm:t>
        <a:bodyPr/>
        <a:lstStyle/>
        <a:p>
          <a:endParaRPr lang="en-US"/>
        </a:p>
      </dgm:t>
    </dgm:pt>
    <dgm:pt modelId="{689E3767-00BD-4C0C-AE1C-C9EBAF305914}">
      <dgm:prSet phldrT="[Text]" custT="1"/>
      <dgm:spPr>
        <a:solidFill>
          <a:srgbClr val="990033"/>
        </a:solidFill>
        <a:ln>
          <a:noFill/>
        </a:ln>
      </dgm:spPr>
      <dgm:t>
        <a:bodyPr/>
        <a:lstStyle/>
        <a:p>
          <a:r>
            <a:rPr lang="en-US" sz="1800"/>
            <a:t>Set Goals for Professional  Learning</a:t>
          </a:r>
        </a:p>
      </dgm:t>
    </dgm:pt>
    <dgm:pt modelId="{E14D7506-49B1-4102-B3A3-FB0FA9048B41}" type="parTrans" cxnId="{3A2928AC-6F2F-4E05-98DE-BB7C630FAE67}">
      <dgm:prSet/>
      <dgm:spPr/>
      <dgm:t>
        <a:bodyPr/>
        <a:lstStyle/>
        <a:p>
          <a:endParaRPr lang="en-US"/>
        </a:p>
      </dgm:t>
    </dgm:pt>
    <dgm:pt modelId="{776EE258-93AF-4B99-B900-084262D03425}" type="sibTrans" cxnId="{3A2928AC-6F2F-4E05-98DE-BB7C630FAE67}">
      <dgm:prSet/>
      <dgm:spPr>
        <a:solidFill>
          <a:srgbClr val="7DE1DF"/>
        </a:solidFill>
      </dgm:spPr>
      <dgm:t>
        <a:bodyPr/>
        <a:lstStyle/>
        <a:p>
          <a:endParaRPr lang="en-US"/>
        </a:p>
      </dgm:t>
    </dgm:pt>
    <dgm:pt modelId="{BD5C3210-A9F9-46F6-96AB-BA7263D5FE61}">
      <dgm:prSet phldrT="[Text]" custT="1"/>
      <dgm:spPr>
        <a:solidFill>
          <a:srgbClr val="003399"/>
        </a:solidFill>
        <a:ln>
          <a:noFill/>
        </a:ln>
      </dgm:spPr>
      <dgm:t>
        <a:bodyPr/>
        <a:lstStyle/>
        <a:p>
          <a:r>
            <a:rPr lang="en-US" sz="2000"/>
            <a:t>Develop New Learning</a:t>
          </a:r>
        </a:p>
      </dgm:t>
    </dgm:pt>
    <dgm:pt modelId="{482DDBE0-4D54-4152-95E7-643A11E9EAAB}" type="parTrans" cxnId="{FE2EE724-B089-4772-A6B6-6712F27678F2}">
      <dgm:prSet/>
      <dgm:spPr/>
      <dgm:t>
        <a:bodyPr/>
        <a:lstStyle/>
        <a:p>
          <a:endParaRPr lang="en-US"/>
        </a:p>
      </dgm:t>
    </dgm:pt>
    <dgm:pt modelId="{BBC99024-D743-402F-A99A-56303274E042}" type="sibTrans" cxnId="{FE2EE724-B089-4772-A6B6-6712F27678F2}">
      <dgm:prSet/>
      <dgm:spPr>
        <a:solidFill>
          <a:srgbClr val="7DE1DF"/>
        </a:solidFill>
      </dgm:spPr>
      <dgm:t>
        <a:bodyPr/>
        <a:lstStyle/>
        <a:p>
          <a:endParaRPr lang="en-US"/>
        </a:p>
      </dgm:t>
    </dgm:pt>
    <dgm:pt modelId="{746223EE-B69F-44D6-AD80-B30B6023D810}">
      <dgm:prSet phldrT="[Text]" custT="1"/>
      <dgm:spPr>
        <a:solidFill>
          <a:srgbClr val="7030A0"/>
        </a:solidFill>
        <a:ln>
          <a:noFill/>
        </a:ln>
      </dgm:spPr>
      <dgm:t>
        <a:bodyPr/>
        <a:lstStyle/>
        <a:p>
          <a:r>
            <a:rPr lang="en-US" sz="1500" dirty="0"/>
            <a:t>Implement New Learning</a:t>
          </a:r>
          <a:br>
            <a:rPr lang="en-US" sz="1500" dirty="0"/>
          </a:br>
          <a:r>
            <a:rPr lang="en-US" sz="1500" dirty="0"/>
            <a:t>Monitor </a:t>
          </a:r>
          <a:r>
            <a:rPr lang="en-US" sz="1500" dirty="0" err="1"/>
            <a:t>Imapct</a:t>
          </a:r>
          <a:r>
            <a:rPr lang="en-US" sz="1500" dirty="0"/>
            <a:t>, Assess and Adjust</a:t>
          </a:r>
        </a:p>
      </dgm:t>
    </dgm:pt>
    <dgm:pt modelId="{D0206C6B-619F-4724-BC93-3D16E577FA35}" type="parTrans" cxnId="{CE196F6A-2341-48D2-8CA0-AAE3568EB878}">
      <dgm:prSet/>
      <dgm:spPr/>
      <dgm:t>
        <a:bodyPr/>
        <a:lstStyle/>
        <a:p>
          <a:endParaRPr lang="en-US"/>
        </a:p>
      </dgm:t>
    </dgm:pt>
    <dgm:pt modelId="{F44DF177-96C6-4FE8-A965-BEDBA6FD5EF6}" type="sibTrans" cxnId="{CE196F6A-2341-48D2-8CA0-AAE3568EB878}">
      <dgm:prSet/>
      <dgm:spPr>
        <a:solidFill>
          <a:srgbClr val="7DE1DF"/>
        </a:solidFill>
      </dgm:spPr>
      <dgm:t>
        <a:bodyPr/>
        <a:lstStyle/>
        <a:p>
          <a:endParaRPr lang="en-US"/>
        </a:p>
      </dgm:t>
    </dgm:pt>
    <dgm:pt modelId="{4A1CFE52-8C37-46F7-8EC8-490C0AB8FA82}" type="pres">
      <dgm:prSet presAssocID="{50C63B7A-543E-4BAB-A249-BD0A27923B74}" presName="Name0" presStyleCnt="0">
        <dgm:presLayoutVars>
          <dgm:chMax val="1"/>
          <dgm:dir/>
          <dgm:animLvl val="ctr"/>
          <dgm:resizeHandles val="exact"/>
        </dgm:presLayoutVars>
      </dgm:prSet>
      <dgm:spPr/>
      <dgm:t>
        <a:bodyPr/>
        <a:lstStyle/>
        <a:p>
          <a:endParaRPr lang="en-US"/>
        </a:p>
      </dgm:t>
    </dgm:pt>
    <dgm:pt modelId="{69F27421-1F14-4E3A-B746-DB1829907BAE}" type="pres">
      <dgm:prSet presAssocID="{54CEE62F-2855-46FE-ABB8-B098D8BBB697}" presName="centerShape" presStyleLbl="node0" presStyleIdx="0" presStyleCnt="1" custScaleX="117339" custScaleY="117339"/>
      <dgm:spPr/>
      <dgm:t>
        <a:bodyPr/>
        <a:lstStyle/>
        <a:p>
          <a:endParaRPr lang="en-US"/>
        </a:p>
      </dgm:t>
    </dgm:pt>
    <dgm:pt modelId="{05E8ECD5-7B76-415E-9E48-CBCA0C07BEA3}" type="pres">
      <dgm:prSet presAssocID="{6F019C5C-D5B2-431D-A2A9-4B6FD2FD0D16}" presName="node" presStyleLbl="node1" presStyleIdx="0" presStyleCnt="4" custScaleX="126810" custScaleY="63405">
        <dgm:presLayoutVars>
          <dgm:bulletEnabled val="1"/>
        </dgm:presLayoutVars>
      </dgm:prSet>
      <dgm:spPr>
        <a:prstGeom prst="roundRect">
          <a:avLst/>
        </a:prstGeom>
      </dgm:spPr>
      <dgm:t>
        <a:bodyPr/>
        <a:lstStyle/>
        <a:p>
          <a:endParaRPr lang="en-US"/>
        </a:p>
      </dgm:t>
    </dgm:pt>
    <dgm:pt modelId="{6C134B50-B85B-4CEB-B5AA-A48A1E697423}" type="pres">
      <dgm:prSet presAssocID="{6F019C5C-D5B2-431D-A2A9-4B6FD2FD0D16}" presName="dummy" presStyleCnt="0"/>
      <dgm:spPr/>
    </dgm:pt>
    <dgm:pt modelId="{DFE030E2-0554-414C-9603-A93A54B8081F}" type="pres">
      <dgm:prSet presAssocID="{F3B8A5CB-5029-45E6-8C21-74B3829FF04A}" presName="sibTrans" presStyleLbl="sibTrans2D1" presStyleIdx="0" presStyleCnt="4"/>
      <dgm:spPr/>
      <dgm:t>
        <a:bodyPr/>
        <a:lstStyle/>
        <a:p>
          <a:endParaRPr lang="en-US"/>
        </a:p>
      </dgm:t>
    </dgm:pt>
    <dgm:pt modelId="{27FC9883-836E-4B52-8858-B1D7D62F06E4}" type="pres">
      <dgm:prSet presAssocID="{689E3767-00BD-4C0C-AE1C-C9EBAF305914}" presName="node" presStyleLbl="node1" presStyleIdx="1" presStyleCnt="4" custScaleX="126810" custScaleY="63405">
        <dgm:presLayoutVars>
          <dgm:bulletEnabled val="1"/>
        </dgm:presLayoutVars>
      </dgm:prSet>
      <dgm:spPr>
        <a:prstGeom prst="roundRect">
          <a:avLst/>
        </a:prstGeom>
      </dgm:spPr>
      <dgm:t>
        <a:bodyPr/>
        <a:lstStyle/>
        <a:p>
          <a:endParaRPr lang="en-US"/>
        </a:p>
      </dgm:t>
    </dgm:pt>
    <dgm:pt modelId="{275E6AA6-56A9-430F-B87B-15076F2EEE4C}" type="pres">
      <dgm:prSet presAssocID="{689E3767-00BD-4C0C-AE1C-C9EBAF305914}" presName="dummy" presStyleCnt="0"/>
      <dgm:spPr/>
    </dgm:pt>
    <dgm:pt modelId="{E372E5D4-B66A-4130-B89C-0D4E5423789E}" type="pres">
      <dgm:prSet presAssocID="{776EE258-93AF-4B99-B900-084262D03425}" presName="sibTrans" presStyleLbl="sibTrans2D1" presStyleIdx="1" presStyleCnt="4"/>
      <dgm:spPr/>
      <dgm:t>
        <a:bodyPr/>
        <a:lstStyle/>
        <a:p>
          <a:endParaRPr lang="en-US"/>
        </a:p>
      </dgm:t>
    </dgm:pt>
    <dgm:pt modelId="{30FB23C3-0091-4EF9-A7D2-8F99F2CA20FF}" type="pres">
      <dgm:prSet presAssocID="{BD5C3210-A9F9-46F6-96AB-BA7263D5FE61}" presName="node" presStyleLbl="node1" presStyleIdx="2" presStyleCnt="4" custScaleX="126810" custScaleY="63405">
        <dgm:presLayoutVars>
          <dgm:bulletEnabled val="1"/>
        </dgm:presLayoutVars>
      </dgm:prSet>
      <dgm:spPr>
        <a:prstGeom prst="roundRect">
          <a:avLst/>
        </a:prstGeom>
      </dgm:spPr>
      <dgm:t>
        <a:bodyPr/>
        <a:lstStyle/>
        <a:p>
          <a:endParaRPr lang="en-US"/>
        </a:p>
      </dgm:t>
    </dgm:pt>
    <dgm:pt modelId="{734E69DD-C4CC-4467-B5FF-6548E6CAA64E}" type="pres">
      <dgm:prSet presAssocID="{BD5C3210-A9F9-46F6-96AB-BA7263D5FE61}" presName="dummy" presStyleCnt="0"/>
      <dgm:spPr/>
    </dgm:pt>
    <dgm:pt modelId="{A7B09F1A-8D6C-4E40-BBE3-342202B6DB26}" type="pres">
      <dgm:prSet presAssocID="{BBC99024-D743-402F-A99A-56303274E042}" presName="sibTrans" presStyleLbl="sibTrans2D1" presStyleIdx="2" presStyleCnt="4"/>
      <dgm:spPr/>
      <dgm:t>
        <a:bodyPr/>
        <a:lstStyle/>
        <a:p>
          <a:endParaRPr lang="en-US"/>
        </a:p>
      </dgm:t>
    </dgm:pt>
    <dgm:pt modelId="{D12D7F8A-88C0-4A3E-BF27-5D1B7A563229}" type="pres">
      <dgm:prSet presAssocID="{746223EE-B69F-44D6-AD80-B30B6023D810}" presName="node" presStyleLbl="node1" presStyleIdx="3" presStyleCnt="4" custScaleX="126810" custScaleY="63405">
        <dgm:presLayoutVars>
          <dgm:bulletEnabled val="1"/>
        </dgm:presLayoutVars>
      </dgm:prSet>
      <dgm:spPr>
        <a:prstGeom prst="roundRect">
          <a:avLst/>
        </a:prstGeom>
      </dgm:spPr>
      <dgm:t>
        <a:bodyPr/>
        <a:lstStyle/>
        <a:p>
          <a:endParaRPr lang="en-US"/>
        </a:p>
      </dgm:t>
    </dgm:pt>
    <dgm:pt modelId="{A549038B-B22D-427F-A87F-2A96A39CDF78}" type="pres">
      <dgm:prSet presAssocID="{746223EE-B69F-44D6-AD80-B30B6023D810}" presName="dummy" presStyleCnt="0"/>
      <dgm:spPr/>
    </dgm:pt>
    <dgm:pt modelId="{91B9F184-57B0-480D-B599-A7C755FA5DD2}" type="pres">
      <dgm:prSet presAssocID="{F44DF177-96C6-4FE8-A965-BEDBA6FD5EF6}" presName="sibTrans" presStyleLbl="sibTrans2D1" presStyleIdx="3" presStyleCnt="4"/>
      <dgm:spPr/>
      <dgm:t>
        <a:bodyPr/>
        <a:lstStyle/>
        <a:p>
          <a:endParaRPr lang="en-US"/>
        </a:p>
      </dgm:t>
    </dgm:pt>
  </dgm:ptLst>
  <dgm:cxnLst>
    <dgm:cxn modelId="{A0F9F600-987A-415B-8E90-5CAC835874B6}" type="presOf" srcId="{F3B8A5CB-5029-45E6-8C21-74B3829FF04A}" destId="{DFE030E2-0554-414C-9603-A93A54B8081F}" srcOrd="0" destOrd="0" presId="urn:microsoft.com/office/officeart/2005/8/layout/radial6"/>
    <dgm:cxn modelId="{FE2EE724-B089-4772-A6B6-6712F27678F2}" srcId="{54CEE62F-2855-46FE-ABB8-B098D8BBB697}" destId="{BD5C3210-A9F9-46F6-96AB-BA7263D5FE61}" srcOrd="2" destOrd="0" parTransId="{482DDBE0-4D54-4152-95E7-643A11E9EAAB}" sibTransId="{BBC99024-D743-402F-A99A-56303274E042}"/>
    <dgm:cxn modelId="{74606715-FE3C-4332-858D-27AD2F75A2F6}" type="presOf" srcId="{746223EE-B69F-44D6-AD80-B30B6023D810}" destId="{D12D7F8A-88C0-4A3E-BF27-5D1B7A563229}" srcOrd="0" destOrd="0" presId="urn:microsoft.com/office/officeart/2005/8/layout/radial6"/>
    <dgm:cxn modelId="{F6AFB2F1-6885-44E9-B6E4-B7C08BA5A739}" type="presOf" srcId="{BBC99024-D743-402F-A99A-56303274E042}" destId="{A7B09F1A-8D6C-4E40-BBE3-342202B6DB26}" srcOrd="0" destOrd="0" presId="urn:microsoft.com/office/officeart/2005/8/layout/radial6"/>
    <dgm:cxn modelId="{85EFD1CB-19E0-4479-A084-4926B5C02A3B}" type="presOf" srcId="{F44DF177-96C6-4FE8-A965-BEDBA6FD5EF6}" destId="{91B9F184-57B0-480D-B599-A7C755FA5DD2}" srcOrd="0" destOrd="0" presId="urn:microsoft.com/office/officeart/2005/8/layout/radial6"/>
    <dgm:cxn modelId="{C352FBC6-CEE2-48AA-A260-47B23A1286E9}" type="presOf" srcId="{50C63B7A-543E-4BAB-A249-BD0A27923B74}" destId="{4A1CFE52-8C37-46F7-8EC8-490C0AB8FA82}" srcOrd="0" destOrd="0" presId="urn:microsoft.com/office/officeart/2005/8/layout/radial6"/>
    <dgm:cxn modelId="{3A2928AC-6F2F-4E05-98DE-BB7C630FAE67}" srcId="{54CEE62F-2855-46FE-ABB8-B098D8BBB697}" destId="{689E3767-00BD-4C0C-AE1C-C9EBAF305914}" srcOrd="1" destOrd="0" parTransId="{E14D7506-49B1-4102-B3A3-FB0FA9048B41}" sibTransId="{776EE258-93AF-4B99-B900-084262D03425}"/>
    <dgm:cxn modelId="{0D0318C3-7F0E-440F-BCA4-26A1226C0843}" type="presOf" srcId="{54CEE62F-2855-46FE-ABB8-B098D8BBB697}" destId="{69F27421-1F14-4E3A-B746-DB1829907BAE}" srcOrd="0" destOrd="0" presId="urn:microsoft.com/office/officeart/2005/8/layout/radial6"/>
    <dgm:cxn modelId="{1EF3C648-D910-44F8-B0E6-839DDDB97811}" type="presOf" srcId="{BD5C3210-A9F9-46F6-96AB-BA7263D5FE61}" destId="{30FB23C3-0091-4EF9-A7D2-8F99F2CA20FF}" srcOrd="0" destOrd="0" presId="urn:microsoft.com/office/officeart/2005/8/layout/radial6"/>
    <dgm:cxn modelId="{B5345329-B3D9-470D-A0BC-BDFB8F134EDA}" type="presOf" srcId="{776EE258-93AF-4B99-B900-084262D03425}" destId="{E372E5D4-B66A-4130-B89C-0D4E5423789E}" srcOrd="0" destOrd="0" presId="urn:microsoft.com/office/officeart/2005/8/layout/radial6"/>
    <dgm:cxn modelId="{325F37B7-9D40-4155-8BC5-AAD9D5B0F362}" srcId="{50C63B7A-543E-4BAB-A249-BD0A27923B74}" destId="{54CEE62F-2855-46FE-ABB8-B098D8BBB697}" srcOrd="0" destOrd="0" parTransId="{4F38BDC7-CF57-483E-A20E-E0A35930566D}" sibTransId="{C3EB7255-8DD7-40A8-88A2-80C38369AF31}"/>
    <dgm:cxn modelId="{7E6FA6B4-A63A-4106-83A9-1A6BB8177602}" type="presOf" srcId="{6F019C5C-D5B2-431D-A2A9-4B6FD2FD0D16}" destId="{05E8ECD5-7B76-415E-9E48-CBCA0C07BEA3}" srcOrd="0" destOrd="0" presId="urn:microsoft.com/office/officeart/2005/8/layout/radial6"/>
    <dgm:cxn modelId="{73473714-BB37-40D9-AD52-6904B7E2544F}" srcId="{54CEE62F-2855-46FE-ABB8-B098D8BBB697}" destId="{6F019C5C-D5B2-431D-A2A9-4B6FD2FD0D16}" srcOrd="0" destOrd="0" parTransId="{DDF36E50-CA02-42AE-BC21-3B02166CF325}" sibTransId="{F3B8A5CB-5029-45E6-8C21-74B3829FF04A}"/>
    <dgm:cxn modelId="{3D9A4361-3148-4611-A60D-A8CC1C07CA84}" type="presOf" srcId="{689E3767-00BD-4C0C-AE1C-C9EBAF305914}" destId="{27FC9883-836E-4B52-8858-B1D7D62F06E4}" srcOrd="0" destOrd="0" presId="urn:microsoft.com/office/officeart/2005/8/layout/radial6"/>
    <dgm:cxn modelId="{CE196F6A-2341-48D2-8CA0-AAE3568EB878}" srcId="{54CEE62F-2855-46FE-ABB8-B098D8BBB697}" destId="{746223EE-B69F-44D6-AD80-B30B6023D810}" srcOrd="3" destOrd="0" parTransId="{D0206C6B-619F-4724-BC93-3D16E577FA35}" sibTransId="{F44DF177-96C6-4FE8-A965-BEDBA6FD5EF6}"/>
    <dgm:cxn modelId="{47331F1B-8021-4F09-A3F7-42B0B0CDEB3D}" type="presParOf" srcId="{4A1CFE52-8C37-46F7-8EC8-490C0AB8FA82}" destId="{69F27421-1F14-4E3A-B746-DB1829907BAE}" srcOrd="0" destOrd="0" presId="urn:microsoft.com/office/officeart/2005/8/layout/radial6"/>
    <dgm:cxn modelId="{26CC7C81-3BF4-45A2-8842-47EF11A2E1D1}" type="presParOf" srcId="{4A1CFE52-8C37-46F7-8EC8-490C0AB8FA82}" destId="{05E8ECD5-7B76-415E-9E48-CBCA0C07BEA3}" srcOrd="1" destOrd="0" presId="urn:microsoft.com/office/officeart/2005/8/layout/radial6"/>
    <dgm:cxn modelId="{80B59DBC-4E22-456A-B3B6-7115366C7044}" type="presParOf" srcId="{4A1CFE52-8C37-46F7-8EC8-490C0AB8FA82}" destId="{6C134B50-B85B-4CEB-B5AA-A48A1E697423}" srcOrd="2" destOrd="0" presId="urn:microsoft.com/office/officeart/2005/8/layout/radial6"/>
    <dgm:cxn modelId="{CD3C46BA-2146-464B-B6BC-747275EC67DF}" type="presParOf" srcId="{4A1CFE52-8C37-46F7-8EC8-490C0AB8FA82}" destId="{DFE030E2-0554-414C-9603-A93A54B8081F}" srcOrd="3" destOrd="0" presId="urn:microsoft.com/office/officeart/2005/8/layout/radial6"/>
    <dgm:cxn modelId="{8BFE8C0F-94E9-470D-B2A7-ED002A27620F}" type="presParOf" srcId="{4A1CFE52-8C37-46F7-8EC8-490C0AB8FA82}" destId="{27FC9883-836E-4B52-8858-B1D7D62F06E4}" srcOrd="4" destOrd="0" presId="urn:microsoft.com/office/officeart/2005/8/layout/radial6"/>
    <dgm:cxn modelId="{CF529C9C-092C-44E2-9FFB-6AD27DA478E3}" type="presParOf" srcId="{4A1CFE52-8C37-46F7-8EC8-490C0AB8FA82}" destId="{275E6AA6-56A9-430F-B87B-15076F2EEE4C}" srcOrd="5" destOrd="0" presId="urn:microsoft.com/office/officeart/2005/8/layout/radial6"/>
    <dgm:cxn modelId="{138EB6B3-D7F9-4324-A58B-67A3B430440C}" type="presParOf" srcId="{4A1CFE52-8C37-46F7-8EC8-490C0AB8FA82}" destId="{E372E5D4-B66A-4130-B89C-0D4E5423789E}" srcOrd="6" destOrd="0" presId="urn:microsoft.com/office/officeart/2005/8/layout/radial6"/>
    <dgm:cxn modelId="{A635A3ED-C445-4468-ACE5-B45971F9E9DC}" type="presParOf" srcId="{4A1CFE52-8C37-46F7-8EC8-490C0AB8FA82}" destId="{30FB23C3-0091-4EF9-A7D2-8F99F2CA20FF}" srcOrd="7" destOrd="0" presId="urn:microsoft.com/office/officeart/2005/8/layout/radial6"/>
    <dgm:cxn modelId="{1C04ECF5-F876-4525-A754-2108A34F7E9C}" type="presParOf" srcId="{4A1CFE52-8C37-46F7-8EC8-490C0AB8FA82}" destId="{734E69DD-C4CC-4467-B5FF-6548E6CAA64E}" srcOrd="8" destOrd="0" presId="urn:microsoft.com/office/officeart/2005/8/layout/radial6"/>
    <dgm:cxn modelId="{E54C7477-6DA6-412B-B6CC-FE5095A8E20F}" type="presParOf" srcId="{4A1CFE52-8C37-46F7-8EC8-490C0AB8FA82}" destId="{A7B09F1A-8D6C-4E40-BBE3-342202B6DB26}" srcOrd="9" destOrd="0" presId="urn:microsoft.com/office/officeart/2005/8/layout/radial6"/>
    <dgm:cxn modelId="{88B296C3-2BB8-401D-8F19-A14D1D552E3F}" type="presParOf" srcId="{4A1CFE52-8C37-46F7-8EC8-490C0AB8FA82}" destId="{D12D7F8A-88C0-4A3E-BF27-5D1B7A563229}" srcOrd="10" destOrd="0" presId="urn:microsoft.com/office/officeart/2005/8/layout/radial6"/>
    <dgm:cxn modelId="{8E2439CA-784C-4D26-B122-BC05A7E26908}" type="presParOf" srcId="{4A1CFE52-8C37-46F7-8EC8-490C0AB8FA82}" destId="{A549038B-B22D-427F-A87F-2A96A39CDF78}" srcOrd="11" destOrd="0" presId="urn:microsoft.com/office/officeart/2005/8/layout/radial6"/>
    <dgm:cxn modelId="{5970E4C0-EC25-4CC3-BC67-FCD608D8CF93}" type="presParOf" srcId="{4A1CFE52-8C37-46F7-8EC8-490C0AB8FA82}" destId="{91B9F184-57B0-480D-B599-A7C755FA5DD2}" srcOrd="12" destOrd="0" presId="urn:microsoft.com/office/officeart/2005/8/layout/radial6"/>
  </dgm:cxnLst>
  <dgm:bg/>
  <dgm:whole/>
  <dgm:extLst>
    <a:ext uri="http://schemas.microsoft.com/office/drawing/2008/diagram">
      <dsp:dataModelExt xmlns:dsp="http://schemas.microsoft.com/office/drawing/2008/diagram" relId="rId7" minVer="http://schemas.openxmlformats.org/drawingml/2006/diagram"/>
    </a:ext>
    <a:ext uri="{C62137D5-CB1D-491B-B009-E17868A290BF}">
      <dgm14:recolorImg xmlns:dgm14="http://schemas.microsoft.com/office/drawing/2010/diagram" val="1"/>
    </a:ext>
  </dgm:extLst>
</dgm:dataModel>
</file>

<file path=ppt/diagrams/data6.xml><?xml version="1.0" encoding="utf-8"?>
<dgm:dataModel xmlns:dgm="http://schemas.openxmlformats.org/drawingml/2006/diagram" xmlns:a="http://schemas.openxmlformats.org/drawingml/2006/main">
  <dgm:ptLst>
    <dgm:pt modelId="{50C63B7A-543E-4BAB-A249-BD0A27923B74}" type="doc">
      <dgm:prSet loTypeId="urn:microsoft.com/office/officeart/2005/8/layout/radial6" loCatId="cycle" qsTypeId="urn:microsoft.com/office/officeart/2005/8/quickstyle/simple1" qsCatId="simple" csTypeId="urn:microsoft.com/office/officeart/2005/8/colors/accent1_2" csCatId="accent1" phldr="1"/>
      <dgm:spPr/>
      <dgm:t>
        <a:bodyPr/>
        <a:lstStyle/>
        <a:p>
          <a:endParaRPr lang="en-US"/>
        </a:p>
      </dgm:t>
    </dgm:pt>
    <dgm:pt modelId="{54CEE62F-2855-46FE-ABB8-B098D8BBB697}">
      <dgm:prSet phldrT="[Text]" custT="1"/>
      <dgm:spPr>
        <a:noFill/>
        <a:ln w="38100">
          <a:solidFill>
            <a:schemeClr val="accent2">
              <a:lumMod val="75000"/>
            </a:schemeClr>
          </a:solidFill>
        </a:ln>
      </dgm:spPr>
      <dgm:t>
        <a:bodyPr lIns="0" tIns="0" rIns="0" bIns="0"/>
        <a:lstStyle/>
        <a:p>
          <a:pPr>
            <a:spcAft>
              <a:spcPts val="0"/>
            </a:spcAft>
          </a:pPr>
          <a:r>
            <a:rPr lang="en-US" sz="1350" dirty="0">
              <a:solidFill>
                <a:sysClr val="windowText" lastClr="000000"/>
              </a:solidFill>
            </a:rPr>
            <a:t>Mentor Provides job-embedded coaching that supports application and transfer of new learning to improve teaching  practice and student outcomes</a:t>
          </a:r>
        </a:p>
      </dgm:t>
    </dgm:pt>
    <dgm:pt modelId="{4F38BDC7-CF57-483E-A20E-E0A35930566D}" type="parTrans" cxnId="{325F37B7-9D40-4155-8BC5-AAD9D5B0F362}">
      <dgm:prSet/>
      <dgm:spPr/>
      <dgm:t>
        <a:bodyPr/>
        <a:lstStyle/>
        <a:p>
          <a:endParaRPr lang="en-US"/>
        </a:p>
      </dgm:t>
    </dgm:pt>
    <dgm:pt modelId="{C3EB7255-8DD7-40A8-88A2-80C38369AF31}" type="sibTrans" cxnId="{325F37B7-9D40-4155-8BC5-AAD9D5B0F362}">
      <dgm:prSet/>
      <dgm:spPr/>
      <dgm:t>
        <a:bodyPr/>
        <a:lstStyle/>
        <a:p>
          <a:endParaRPr lang="en-US"/>
        </a:p>
      </dgm:t>
    </dgm:pt>
    <dgm:pt modelId="{6F019C5C-D5B2-431D-A2A9-4B6FD2FD0D16}">
      <dgm:prSet phldrT="[Text]" custT="1"/>
      <dgm:spPr>
        <a:solidFill>
          <a:srgbClr val="006600"/>
        </a:solidFill>
        <a:ln>
          <a:noFill/>
        </a:ln>
      </dgm:spPr>
      <dgm:t>
        <a:bodyPr/>
        <a:lstStyle/>
        <a:p>
          <a:r>
            <a:rPr lang="en-US" sz="1800" dirty="0"/>
            <a:t>Reflect on </a:t>
          </a:r>
          <a:r>
            <a:rPr lang="en-US" sz="1800" dirty="0" smtClean="0"/>
            <a:t>Practice</a:t>
          </a:r>
          <a:r>
            <a:rPr lang="en-US" sz="1800" dirty="0"/>
            <a:t/>
          </a:r>
          <a:br>
            <a:rPr lang="en-US" sz="1800" dirty="0"/>
          </a:br>
          <a:r>
            <a:rPr lang="en-US" sz="1800" dirty="0"/>
            <a:t>Analyze Data</a:t>
          </a:r>
        </a:p>
      </dgm:t>
    </dgm:pt>
    <dgm:pt modelId="{DDF36E50-CA02-42AE-BC21-3B02166CF325}" type="parTrans" cxnId="{73473714-BB37-40D9-AD52-6904B7E2544F}">
      <dgm:prSet/>
      <dgm:spPr/>
      <dgm:t>
        <a:bodyPr/>
        <a:lstStyle/>
        <a:p>
          <a:endParaRPr lang="en-US"/>
        </a:p>
      </dgm:t>
    </dgm:pt>
    <dgm:pt modelId="{F3B8A5CB-5029-45E6-8C21-74B3829FF04A}" type="sibTrans" cxnId="{73473714-BB37-40D9-AD52-6904B7E2544F}">
      <dgm:prSet/>
      <dgm:spPr>
        <a:solidFill>
          <a:srgbClr val="7DE1DF"/>
        </a:solidFill>
      </dgm:spPr>
      <dgm:t>
        <a:bodyPr/>
        <a:lstStyle/>
        <a:p>
          <a:endParaRPr lang="en-US"/>
        </a:p>
      </dgm:t>
    </dgm:pt>
    <dgm:pt modelId="{689E3767-00BD-4C0C-AE1C-C9EBAF305914}">
      <dgm:prSet phldrT="[Text]" custT="1"/>
      <dgm:spPr>
        <a:solidFill>
          <a:srgbClr val="990033"/>
        </a:solidFill>
        <a:ln>
          <a:noFill/>
        </a:ln>
      </dgm:spPr>
      <dgm:t>
        <a:bodyPr/>
        <a:lstStyle/>
        <a:p>
          <a:r>
            <a:rPr lang="en-US" sz="1800"/>
            <a:t>Set Goals for Professional  Learning</a:t>
          </a:r>
        </a:p>
      </dgm:t>
    </dgm:pt>
    <dgm:pt modelId="{E14D7506-49B1-4102-B3A3-FB0FA9048B41}" type="parTrans" cxnId="{3A2928AC-6F2F-4E05-98DE-BB7C630FAE67}">
      <dgm:prSet/>
      <dgm:spPr/>
      <dgm:t>
        <a:bodyPr/>
        <a:lstStyle/>
        <a:p>
          <a:endParaRPr lang="en-US"/>
        </a:p>
      </dgm:t>
    </dgm:pt>
    <dgm:pt modelId="{776EE258-93AF-4B99-B900-084262D03425}" type="sibTrans" cxnId="{3A2928AC-6F2F-4E05-98DE-BB7C630FAE67}">
      <dgm:prSet/>
      <dgm:spPr>
        <a:solidFill>
          <a:srgbClr val="7DE1DF"/>
        </a:solidFill>
      </dgm:spPr>
      <dgm:t>
        <a:bodyPr/>
        <a:lstStyle/>
        <a:p>
          <a:endParaRPr lang="en-US"/>
        </a:p>
      </dgm:t>
    </dgm:pt>
    <dgm:pt modelId="{BD5C3210-A9F9-46F6-96AB-BA7263D5FE61}">
      <dgm:prSet phldrT="[Text]" custT="1"/>
      <dgm:spPr>
        <a:solidFill>
          <a:srgbClr val="003399"/>
        </a:solidFill>
        <a:ln>
          <a:noFill/>
        </a:ln>
      </dgm:spPr>
      <dgm:t>
        <a:bodyPr/>
        <a:lstStyle/>
        <a:p>
          <a:r>
            <a:rPr lang="en-US" sz="2000" dirty="0"/>
            <a:t>Develop New Learning</a:t>
          </a:r>
        </a:p>
      </dgm:t>
    </dgm:pt>
    <dgm:pt modelId="{482DDBE0-4D54-4152-95E7-643A11E9EAAB}" type="parTrans" cxnId="{FE2EE724-B089-4772-A6B6-6712F27678F2}">
      <dgm:prSet/>
      <dgm:spPr/>
      <dgm:t>
        <a:bodyPr/>
        <a:lstStyle/>
        <a:p>
          <a:endParaRPr lang="en-US"/>
        </a:p>
      </dgm:t>
    </dgm:pt>
    <dgm:pt modelId="{BBC99024-D743-402F-A99A-56303274E042}" type="sibTrans" cxnId="{FE2EE724-B089-4772-A6B6-6712F27678F2}">
      <dgm:prSet/>
      <dgm:spPr>
        <a:solidFill>
          <a:srgbClr val="7DE1DF"/>
        </a:solidFill>
      </dgm:spPr>
      <dgm:t>
        <a:bodyPr/>
        <a:lstStyle/>
        <a:p>
          <a:endParaRPr lang="en-US"/>
        </a:p>
      </dgm:t>
    </dgm:pt>
    <dgm:pt modelId="{746223EE-B69F-44D6-AD80-B30B6023D810}">
      <dgm:prSet phldrT="[Text]" custT="1"/>
      <dgm:spPr>
        <a:solidFill>
          <a:srgbClr val="7030A0"/>
        </a:solidFill>
        <a:ln>
          <a:noFill/>
        </a:ln>
      </dgm:spPr>
      <dgm:t>
        <a:bodyPr/>
        <a:lstStyle/>
        <a:p>
          <a:r>
            <a:rPr lang="en-US" sz="1400" dirty="0"/>
            <a:t>Implement New Learning</a:t>
          </a:r>
          <a:br>
            <a:rPr lang="en-US" sz="1400" dirty="0"/>
          </a:br>
          <a:r>
            <a:rPr lang="en-US" sz="1400" dirty="0"/>
            <a:t>Monitor </a:t>
          </a:r>
          <a:r>
            <a:rPr lang="en-US" sz="1400" dirty="0" err="1"/>
            <a:t>Imapct</a:t>
          </a:r>
          <a:r>
            <a:rPr lang="en-US" sz="1400" dirty="0"/>
            <a:t>, Assess and Adjust</a:t>
          </a:r>
        </a:p>
      </dgm:t>
    </dgm:pt>
    <dgm:pt modelId="{D0206C6B-619F-4724-BC93-3D16E577FA35}" type="parTrans" cxnId="{CE196F6A-2341-48D2-8CA0-AAE3568EB878}">
      <dgm:prSet/>
      <dgm:spPr/>
      <dgm:t>
        <a:bodyPr/>
        <a:lstStyle/>
        <a:p>
          <a:endParaRPr lang="en-US"/>
        </a:p>
      </dgm:t>
    </dgm:pt>
    <dgm:pt modelId="{F44DF177-96C6-4FE8-A965-BEDBA6FD5EF6}" type="sibTrans" cxnId="{CE196F6A-2341-48D2-8CA0-AAE3568EB878}">
      <dgm:prSet/>
      <dgm:spPr>
        <a:solidFill>
          <a:srgbClr val="7DE1DF"/>
        </a:solidFill>
      </dgm:spPr>
      <dgm:t>
        <a:bodyPr/>
        <a:lstStyle/>
        <a:p>
          <a:endParaRPr lang="en-US"/>
        </a:p>
      </dgm:t>
    </dgm:pt>
    <dgm:pt modelId="{4A1CFE52-8C37-46F7-8EC8-490C0AB8FA82}" type="pres">
      <dgm:prSet presAssocID="{50C63B7A-543E-4BAB-A249-BD0A27923B74}" presName="Name0" presStyleCnt="0">
        <dgm:presLayoutVars>
          <dgm:chMax val="1"/>
          <dgm:dir/>
          <dgm:animLvl val="ctr"/>
          <dgm:resizeHandles val="exact"/>
        </dgm:presLayoutVars>
      </dgm:prSet>
      <dgm:spPr/>
      <dgm:t>
        <a:bodyPr/>
        <a:lstStyle/>
        <a:p>
          <a:endParaRPr lang="en-US"/>
        </a:p>
      </dgm:t>
    </dgm:pt>
    <dgm:pt modelId="{69F27421-1F14-4E3A-B746-DB1829907BAE}" type="pres">
      <dgm:prSet presAssocID="{54CEE62F-2855-46FE-ABB8-B098D8BBB697}" presName="centerShape" presStyleLbl="node0" presStyleIdx="0" presStyleCnt="1" custScaleX="117339" custScaleY="117339"/>
      <dgm:spPr/>
      <dgm:t>
        <a:bodyPr/>
        <a:lstStyle/>
        <a:p>
          <a:endParaRPr lang="en-US"/>
        </a:p>
      </dgm:t>
    </dgm:pt>
    <dgm:pt modelId="{05E8ECD5-7B76-415E-9E48-CBCA0C07BEA3}" type="pres">
      <dgm:prSet presAssocID="{6F019C5C-D5B2-431D-A2A9-4B6FD2FD0D16}" presName="node" presStyleLbl="node1" presStyleIdx="0" presStyleCnt="4" custScaleX="126810" custScaleY="63405">
        <dgm:presLayoutVars>
          <dgm:bulletEnabled val="1"/>
        </dgm:presLayoutVars>
      </dgm:prSet>
      <dgm:spPr>
        <a:prstGeom prst="roundRect">
          <a:avLst/>
        </a:prstGeom>
      </dgm:spPr>
      <dgm:t>
        <a:bodyPr/>
        <a:lstStyle/>
        <a:p>
          <a:endParaRPr lang="en-US"/>
        </a:p>
      </dgm:t>
    </dgm:pt>
    <dgm:pt modelId="{6C134B50-B85B-4CEB-B5AA-A48A1E697423}" type="pres">
      <dgm:prSet presAssocID="{6F019C5C-D5B2-431D-A2A9-4B6FD2FD0D16}" presName="dummy" presStyleCnt="0"/>
      <dgm:spPr/>
    </dgm:pt>
    <dgm:pt modelId="{DFE030E2-0554-414C-9603-A93A54B8081F}" type="pres">
      <dgm:prSet presAssocID="{F3B8A5CB-5029-45E6-8C21-74B3829FF04A}" presName="sibTrans" presStyleLbl="sibTrans2D1" presStyleIdx="0" presStyleCnt="4"/>
      <dgm:spPr/>
      <dgm:t>
        <a:bodyPr/>
        <a:lstStyle/>
        <a:p>
          <a:endParaRPr lang="en-US"/>
        </a:p>
      </dgm:t>
    </dgm:pt>
    <dgm:pt modelId="{27FC9883-836E-4B52-8858-B1D7D62F06E4}" type="pres">
      <dgm:prSet presAssocID="{689E3767-00BD-4C0C-AE1C-C9EBAF305914}" presName="node" presStyleLbl="node1" presStyleIdx="1" presStyleCnt="4" custScaleX="126810" custScaleY="63405">
        <dgm:presLayoutVars>
          <dgm:bulletEnabled val="1"/>
        </dgm:presLayoutVars>
      </dgm:prSet>
      <dgm:spPr>
        <a:prstGeom prst="roundRect">
          <a:avLst/>
        </a:prstGeom>
      </dgm:spPr>
      <dgm:t>
        <a:bodyPr/>
        <a:lstStyle/>
        <a:p>
          <a:endParaRPr lang="en-US"/>
        </a:p>
      </dgm:t>
    </dgm:pt>
    <dgm:pt modelId="{275E6AA6-56A9-430F-B87B-15076F2EEE4C}" type="pres">
      <dgm:prSet presAssocID="{689E3767-00BD-4C0C-AE1C-C9EBAF305914}" presName="dummy" presStyleCnt="0"/>
      <dgm:spPr/>
    </dgm:pt>
    <dgm:pt modelId="{E372E5D4-B66A-4130-B89C-0D4E5423789E}" type="pres">
      <dgm:prSet presAssocID="{776EE258-93AF-4B99-B900-084262D03425}" presName="sibTrans" presStyleLbl="sibTrans2D1" presStyleIdx="1" presStyleCnt="4"/>
      <dgm:spPr/>
      <dgm:t>
        <a:bodyPr/>
        <a:lstStyle/>
        <a:p>
          <a:endParaRPr lang="en-US"/>
        </a:p>
      </dgm:t>
    </dgm:pt>
    <dgm:pt modelId="{30FB23C3-0091-4EF9-A7D2-8F99F2CA20FF}" type="pres">
      <dgm:prSet presAssocID="{BD5C3210-A9F9-46F6-96AB-BA7263D5FE61}" presName="node" presStyleLbl="node1" presStyleIdx="2" presStyleCnt="4" custScaleX="126810" custScaleY="63405">
        <dgm:presLayoutVars>
          <dgm:bulletEnabled val="1"/>
        </dgm:presLayoutVars>
      </dgm:prSet>
      <dgm:spPr>
        <a:prstGeom prst="roundRect">
          <a:avLst/>
        </a:prstGeom>
      </dgm:spPr>
      <dgm:t>
        <a:bodyPr/>
        <a:lstStyle/>
        <a:p>
          <a:endParaRPr lang="en-US"/>
        </a:p>
      </dgm:t>
    </dgm:pt>
    <dgm:pt modelId="{734E69DD-C4CC-4467-B5FF-6548E6CAA64E}" type="pres">
      <dgm:prSet presAssocID="{BD5C3210-A9F9-46F6-96AB-BA7263D5FE61}" presName="dummy" presStyleCnt="0"/>
      <dgm:spPr/>
    </dgm:pt>
    <dgm:pt modelId="{A7B09F1A-8D6C-4E40-BBE3-342202B6DB26}" type="pres">
      <dgm:prSet presAssocID="{BBC99024-D743-402F-A99A-56303274E042}" presName="sibTrans" presStyleLbl="sibTrans2D1" presStyleIdx="2" presStyleCnt="4"/>
      <dgm:spPr/>
      <dgm:t>
        <a:bodyPr/>
        <a:lstStyle/>
        <a:p>
          <a:endParaRPr lang="en-US"/>
        </a:p>
      </dgm:t>
    </dgm:pt>
    <dgm:pt modelId="{D12D7F8A-88C0-4A3E-BF27-5D1B7A563229}" type="pres">
      <dgm:prSet presAssocID="{746223EE-B69F-44D6-AD80-B30B6023D810}" presName="node" presStyleLbl="node1" presStyleIdx="3" presStyleCnt="4" custScaleX="126810" custScaleY="63405">
        <dgm:presLayoutVars>
          <dgm:bulletEnabled val="1"/>
        </dgm:presLayoutVars>
      </dgm:prSet>
      <dgm:spPr>
        <a:prstGeom prst="roundRect">
          <a:avLst/>
        </a:prstGeom>
      </dgm:spPr>
      <dgm:t>
        <a:bodyPr/>
        <a:lstStyle/>
        <a:p>
          <a:endParaRPr lang="en-US"/>
        </a:p>
      </dgm:t>
    </dgm:pt>
    <dgm:pt modelId="{A549038B-B22D-427F-A87F-2A96A39CDF78}" type="pres">
      <dgm:prSet presAssocID="{746223EE-B69F-44D6-AD80-B30B6023D810}" presName="dummy" presStyleCnt="0"/>
      <dgm:spPr/>
    </dgm:pt>
    <dgm:pt modelId="{91B9F184-57B0-480D-B599-A7C755FA5DD2}" type="pres">
      <dgm:prSet presAssocID="{F44DF177-96C6-4FE8-A965-BEDBA6FD5EF6}" presName="sibTrans" presStyleLbl="sibTrans2D1" presStyleIdx="3" presStyleCnt="4"/>
      <dgm:spPr/>
      <dgm:t>
        <a:bodyPr/>
        <a:lstStyle/>
        <a:p>
          <a:endParaRPr lang="en-US"/>
        </a:p>
      </dgm:t>
    </dgm:pt>
  </dgm:ptLst>
  <dgm:cxnLst>
    <dgm:cxn modelId="{A0F9F600-987A-415B-8E90-5CAC835874B6}" type="presOf" srcId="{F3B8A5CB-5029-45E6-8C21-74B3829FF04A}" destId="{DFE030E2-0554-414C-9603-A93A54B8081F}" srcOrd="0" destOrd="0" presId="urn:microsoft.com/office/officeart/2005/8/layout/radial6"/>
    <dgm:cxn modelId="{FE2EE724-B089-4772-A6B6-6712F27678F2}" srcId="{54CEE62F-2855-46FE-ABB8-B098D8BBB697}" destId="{BD5C3210-A9F9-46F6-96AB-BA7263D5FE61}" srcOrd="2" destOrd="0" parTransId="{482DDBE0-4D54-4152-95E7-643A11E9EAAB}" sibTransId="{BBC99024-D743-402F-A99A-56303274E042}"/>
    <dgm:cxn modelId="{74606715-FE3C-4332-858D-27AD2F75A2F6}" type="presOf" srcId="{746223EE-B69F-44D6-AD80-B30B6023D810}" destId="{D12D7F8A-88C0-4A3E-BF27-5D1B7A563229}" srcOrd="0" destOrd="0" presId="urn:microsoft.com/office/officeart/2005/8/layout/radial6"/>
    <dgm:cxn modelId="{F6AFB2F1-6885-44E9-B6E4-B7C08BA5A739}" type="presOf" srcId="{BBC99024-D743-402F-A99A-56303274E042}" destId="{A7B09F1A-8D6C-4E40-BBE3-342202B6DB26}" srcOrd="0" destOrd="0" presId="urn:microsoft.com/office/officeart/2005/8/layout/radial6"/>
    <dgm:cxn modelId="{85EFD1CB-19E0-4479-A084-4926B5C02A3B}" type="presOf" srcId="{F44DF177-96C6-4FE8-A965-BEDBA6FD5EF6}" destId="{91B9F184-57B0-480D-B599-A7C755FA5DD2}" srcOrd="0" destOrd="0" presId="urn:microsoft.com/office/officeart/2005/8/layout/radial6"/>
    <dgm:cxn modelId="{C352FBC6-CEE2-48AA-A260-47B23A1286E9}" type="presOf" srcId="{50C63B7A-543E-4BAB-A249-BD0A27923B74}" destId="{4A1CFE52-8C37-46F7-8EC8-490C0AB8FA82}" srcOrd="0" destOrd="0" presId="urn:microsoft.com/office/officeart/2005/8/layout/radial6"/>
    <dgm:cxn modelId="{3A2928AC-6F2F-4E05-98DE-BB7C630FAE67}" srcId="{54CEE62F-2855-46FE-ABB8-B098D8BBB697}" destId="{689E3767-00BD-4C0C-AE1C-C9EBAF305914}" srcOrd="1" destOrd="0" parTransId="{E14D7506-49B1-4102-B3A3-FB0FA9048B41}" sibTransId="{776EE258-93AF-4B99-B900-084262D03425}"/>
    <dgm:cxn modelId="{0D0318C3-7F0E-440F-BCA4-26A1226C0843}" type="presOf" srcId="{54CEE62F-2855-46FE-ABB8-B098D8BBB697}" destId="{69F27421-1F14-4E3A-B746-DB1829907BAE}" srcOrd="0" destOrd="0" presId="urn:microsoft.com/office/officeart/2005/8/layout/radial6"/>
    <dgm:cxn modelId="{1EF3C648-D910-44F8-B0E6-839DDDB97811}" type="presOf" srcId="{BD5C3210-A9F9-46F6-96AB-BA7263D5FE61}" destId="{30FB23C3-0091-4EF9-A7D2-8F99F2CA20FF}" srcOrd="0" destOrd="0" presId="urn:microsoft.com/office/officeart/2005/8/layout/radial6"/>
    <dgm:cxn modelId="{B5345329-B3D9-470D-A0BC-BDFB8F134EDA}" type="presOf" srcId="{776EE258-93AF-4B99-B900-084262D03425}" destId="{E372E5D4-B66A-4130-B89C-0D4E5423789E}" srcOrd="0" destOrd="0" presId="urn:microsoft.com/office/officeart/2005/8/layout/radial6"/>
    <dgm:cxn modelId="{325F37B7-9D40-4155-8BC5-AAD9D5B0F362}" srcId="{50C63B7A-543E-4BAB-A249-BD0A27923B74}" destId="{54CEE62F-2855-46FE-ABB8-B098D8BBB697}" srcOrd="0" destOrd="0" parTransId="{4F38BDC7-CF57-483E-A20E-E0A35930566D}" sibTransId="{C3EB7255-8DD7-40A8-88A2-80C38369AF31}"/>
    <dgm:cxn modelId="{7E6FA6B4-A63A-4106-83A9-1A6BB8177602}" type="presOf" srcId="{6F019C5C-D5B2-431D-A2A9-4B6FD2FD0D16}" destId="{05E8ECD5-7B76-415E-9E48-CBCA0C07BEA3}" srcOrd="0" destOrd="0" presId="urn:microsoft.com/office/officeart/2005/8/layout/radial6"/>
    <dgm:cxn modelId="{73473714-BB37-40D9-AD52-6904B7E2544F}" srcId="{54CEE62F-2855-46FE-ABB8-B098D8BBB697}" destId="{6F019C5C-D5B2-431D-A2A9-4B6FD2FD0D16}" srcOrd="0" destOrd="0" parTransId="{DDF36E50-CA02-42AE-BC21-3B02166CF325}" sibTransId="{F3B8A5CB-5029-45E6-8C21-74B3829FF04A}"/>
    <dgm:cxn modelId="{3D9A4361-3148-4611-A60D-A8CC1C07CA84}" type="presOf" srcId="{689E3767-00BD-4C0C-AE1C-C9EBAF305914}" destId="{27FC9883-836E-4B52-8858-B1D7D62F06E4}" srcOrd="0" destOrd="0" presId="urn:microsoft.com/office/officeart/2005/8/layout/radial6"/>
    <dgm:cxn modelId="{CE196F6A-2341-48D2-8CA0-AAE3568EB878}" srcId="{54CEE62F-2855-46FE-ABB8-B098D8BBB697}" destId="{746223EE-B69F-44D6-AD80-B30B6023D810}" srcOrd="3" destOrd="0" parTransId="{D0206C6B-619F-4724-BC93-3D16E577FA35}" sibTransId="{F44DF177-96C6-4FE8-A965-BEDBA6FD5EF6}"/>
    <dgm:cxn modelId="{47331F1B-8021-4F09-A3F7-42B0B0CDEB3D}" type="presParOf" srcId="{4A1CFE52-8C37-46F7-8EC8-490C0AB8FA82}" destId="{69F27421-1F14-4E3A-B746-DB1829907BAE}" srcOrd="0" destOrd="0" presId="urn:microsoft.com/office/officeart/2005/8/layout/radial6"/>
    <dgm:cxn modelId="{26CC7C81-3BF4-45A2-8842-47EF11A2E1D1}" type="presParOf" srcId="{4A1CFE52-8C37-46F7-8EC8-490C0AB8FA82}" destId="{05E8ECD5-7B76-415E-9E48-CBCA0C07BEA3}" srcOrd="1" destOrd="0" presId="urn:microsoft.com/office/officeart/2005/8/layout/radial6"/>
    <dgm:cxn modelId="{80B59DBC-4E22-456A-B3B6-7115366C7044}" type="presParOf" srcId="{4A1CFE52-8C37-46F7-8EC8-490C0AB8FA82}" destId="{6C134B50-B85B-4CEB-B5AA-A48A1E697423}" srcOrd="2" destOrd="0" presId="urn:microsoft.com/office/officeart/2005/8/layout/radial6"/>
    <dgm:cxn modelId="{CD3C46BA-2146-464B-B6BC-747275EC67DF}" type="presParOf" srcId="{4A1CFE52-8C37-46F7-8EC8-490C0AB8FA82}" destId="{DFE030E2-0554-414C-9603-A93A54B8081F}" srcOrd="3" destOrd="0" presId="urn:microsoft.com/office/officeart/2005/8/layout/radial6"/>
    <dgm:cxn modelId="{8BFE8C0F-94E9-470D-B2A7-ED002A27620F}" type="presParOf" srcId="{4A1CFE52-8C37-46F7-8EC8-490C0AB8FA82}" destId="{27FC9883-836E-4B52-8858-B1D7D62F06E4}" srcOrd="4" destOrd="0" presId="urn:microsoft.com/office/officeart/2005/8/layout/radial6"/>
    <dgm:cxn modelId="{CF529C9C-092C-44E2-9FFB-6AD27DA478E3}" type="presParOf" srcId="{4A1CFE52-8C37-46F7-8EC8-490C0AB8FA82}" destId="{275E6AA6-56A9-430F-B87B-15076F2EEE4C}" srcOrd="5" destOrd="0" presId="urn:microsoft.com/office/officeart/2005/8/layout/radial6"/>
    <dgm:cxn modelId="{138EB6B3-D7F9-4324-A58B-67A3B430440C}" type="presParOf" srcId="{4A1CFE52-8C37-46F7-8EC8-490C0AB8FA82}" destId="{E372E5D4-B66A-4130-B89C-0D4E5423789E}" srcOrd="6" destOrd="0" presId="urn:microsoft.com/office/officeart/2005/8/layout/radial6"/>
    <dgm:cxn modelId="{A635A3ED-C445-4468-ACE5-B45971F9E9DC}" type="presParOf" srcId="{4A1CFE52-8C37-46F7-8EC8-490C0AB8FA82}" destId="{30FB23C3-0091-4EF9-A7D2-8F99F2CA20FF}" srcOrd="7" destOrd="0" presId="urn:microsoft.com/office/officeart/2005/8/layout/radial6"/>
    <dgm:cxn modelId="{1C04ECF5-F876-4525-A754-2108A34F7E9C}" type="presParOf" srcId="{4A1CFE52-8C37-46F7-8EC8-490C0AB8FA82}" destId="{734E69DD-C4CC-4467-B5FF-6548E6CAA64E}" srcOrd="8" destOrd="0" presId="urn:microsoft.com/office/officeart/2005/8/layout/radial6"/>
    <dgm:cxn modelId="{E54C7477-6DA6-412B-B6CC-FE5095A8E20F}" type="presParOf" srcId="{4A1CFE52-8C37-46F7-8EC8-490C0AB8FA82}" destId="{A7B09F1A-8D6C-4E40-BBE3-342202B6DB26}" srcOrd="9" destOrd="0" presId="urn:microsoft.com/office/officeart/2005/8/layout/radial6"/>
    <dgm:cxn modelId="{88B296C3-2BB8-401D-8F19-A14D1D552E3F}" type="presParOf" srcId="{4A1CFE52-8C37-46F7-8EC8-490C0AB8FA82}" destId="{D12D7F8A-88C0-4A3E-BF27-5D1B7A563229}" srcOrd="10" destOrd="0" presId="urn:microsoft.com/office/officeart/2005/8/layout/radial6"/>
    <dgm:cxn modelId="{8E2439CA-784C-4D26-B122-BC05A7E26908}" type="presParOf" srcId="{4A1CFE52-8C37-46F7-8EC8-490C0AB8FA82}" destId="{A549038B-B22D-427F-A87F-2A96A39CDF78}" srcOrd="11" destOrd="0" presId="urn:microsoft.com/office/officeart/2005/8/layout/radial6"/>
    <dgm:cxn modelId="{5970E4C0-EC25-4CC3-BC67-FCD608D8CF93}" type="presParOf" srcId="{4A1CFE52-8C37-46F7-8EC8-490C0AB8FA82}" destId="{91B9F184-57B0-480D-B599-A7C755FA5DD2}" srcOrd="12" destOrd="0" presId="urn:microsoft.com/office/officeart/2005/8/layout/radial6"/>
  </dgm:cxnLst>
  <dgm:bg/>
  <dgm:whole/>
  <dgm:extLst>
    <a:ext uri="http://schemas.microsoft.com/office/drawing/2008/diagram">
      <dsp:dataModelExt xmlns:dsp="http://schemas.microsoft.com/office/drawing/2008/diagram" relId="rId7" minVer="http://schemas.openxmlformats.org/drawingml/2006/diagram"/>
    </a:ext>
    <a:ext uri="{C62137D5-CB1D-491B-B009-E17868A290BF}">
      <dgm14:recolorImg xmlns:dgm14="http://schemas.microsoft.com/office/drawing/2010/diagram" val="1"/>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1B9F184-57B0-480D-B599-A7C755FA5DD2}">
      <dsp:nvSpPr>
        <dsp:cNvPr id="0" name=""/>
        <dsp:cNvSpPr/>
      </dsp:nvSpPr>
      <dsp:spPr>
        <a:xfrm>
          <a:off x="555211" y="555211"/>
          <a:ext cx="3698530" cy="3698530"/>
        </a:xfrm>
        <a:prstGeom prst="blockArc">
          <a:avLst>
            <a:gd name="adj1" fmla="val 10800000"/>
            <a:gd name="adj2" fmla="val 16200000"/>
            <a:gd name="adj3" fmla="val 4640"/>
          </a:avLst>
        </a:prstGeom>
        <a:solidFill>
          <a:srgbClr val="7DE1DF"/>
        </a:solidFill>
        <a:ln>
          <a:noFill/>
        </a:ln>
        <a:effectLst/>
      </dsp:spPr>
      <dsp:style>
        <a:lnRef idx="0">
          <a:scrgbClr r="0" g="0" b="0"/>
        </a:lnRef>
        <a:fillRef idx="1">
          <a:scrgbClr r="0" g="0" b="0"/>
        </a:fillRef>
        <a:effectRef idx="0">
          <a:scrgbClr r="0" g="0" b="0"/>
        </a:effectRef>
        <a:fontRef idx="minor">
          <a:schemeClr val="lt1"/>
        </a:fontRef>
      </dsp:style>
    </dsp:sp>
    <dsp:sp modelId="{A7B09F1A-8D6C-4E40-BBE3-342202B6DB26}">
      <dsp:nvSpPr>
        <dsp:cNvPr id="0" name=""/>
        <dsp:cNvSpPr/>
      </dsp:nvSpPr>
      <dsp:spPr>
        <a:xfrm>
          <a:off x="555211" y="555211"/>
          <a:ext cx="3698530" cy="3698530"/>
        </a:xfrm>
        <a:prstGeom prst="blockArc">
          <a:avLst>
            <a:gd name="adj1" fmla="val 5400000"/>
            <a:gd name="adj2" fmla="val 10800000"/>
            <a:gd name="adj3" fmla="val 4640"/>
          </a:avLst>
        </a:prstGeom>
        <a:solidFill>
          <a:srgbClr val="7DE1DF"/>
        </a:solidFill>
        <a:ln>
          <a:noFill/>
        </a:ln>
        <a:effectLst/>
      </dsp:spPr>
      <dsp:style>
        <a:lnRef idx="0">
          <a:scrgbClr r="0" g="0" b="0"/>
        </a:lnRef>
        <a:fillRef idx="1">
          <a:scrgbClr r="0" g="0" b="0"/>
        </a:fillRef>
        <a:effectRef idx="0">
          <a:scrgbClr r="0" g="0" b="0"/>
        </a:effectRef>
        <a:fontRef idx="minor">
          <a:schemeClr val="lt1"/>
        </a:fontRef>
      </dsp:style>
    </dsp:sp>
    <dsp:sp modelId="{E372E5D4-B66A-4130-B89C-0D4E5423789E}">
      <dsp:nvSpPr>
        <dsp:cNvPr id="0" name=""/>
        <dsp:cNvSpPr/>
      </dsp:nvSpPr>
      <dsp:spPr>
        <a:xfrm>
          <a:off x="555211" y="555211"/>
          <a:ext cx="3698530" cy="3698530"/>
        </a:xfrm>
        <a:prstGeom prst="blockArc">
          <a:avLst>
            <a:gd name="adj1" fmla="val 0"/>
            <a:gd name="adj2" fmla="val 5400000"/>
            <a:gd name="adj3" fmla="val 4640"/>
          </a:avLst>
        </a:prstGeom>
        <a:solidFill>
          <a:srgbClr val="7DE1DF"/>
        </a:solidFill>
        <a:ln>
          <a:noFill/>
        </a:ln>
        <a:effectLst/>
      </dsp:spPr>
      <dsp:style>
        <a:lnRef idx="0">
          <a:scrgbClr r="0" g="0" b="0"/>
        </a:lnRef>
        <a:fillRef idx="1">
          <a:scrgbClr r="0" g="0" b="0"/>
        </a:fillRef>
        <a:effectRef idx="0">
          <a:scrgbClr r="0" g="0" b="0"/>
        </a:effectRef>
        <a:fontRef idx="minor">
          <a:schemeClr val="lt1"/>
        </a:fontRef>
      </dsp:style>
    </dsp:sp>
    <dsp:sp modelId="{DFE030E2-0554-414C-9603-A93A54B8081F}">
      <dsp:nvSpPr>
        <dsp:cNvPr id="0" name=""/>
        <dsp:cNvSpPr/>
      </dsp:nvSpPr>
      <dsp:spPr>
        <a:xfrm>
          <a:off x="555211" y="555211"/>
          <a:ext cx="3698530" cy="3698530"/>
        </a:xfrm>
        <a:prstGeom prst="blockArc">
          <a:avLst>
            <a:gd name="adj1" fmla="val 16200000"/>
            <a:gd name="adj2" fmla="val 0"/>
            <a:gd name="adj3" fmla="val 4640"/>
          </a:avLst>
        </a:prstGeom>
        <a:solidFill>
          <a:srgbClr val="7DE1DF"/>
        </a:solidFill>
        <a:ln>
          <a:noFill/>
        </a:ln>
        <a:effectLst/>
      </dsp:spPr>
      <dsp:style>
        <a:lnRef idx="0">
          <a:scrgbClr r="0" g="0" b="0"/>
        </a:lnRef>
        <a:fillRef idx="1">
          <a:scrgbClr r="0" g="0" b="0"/>
        </a:fillRef>
        <a:effectRef idx="0">
          <a:scrgbClr r="0" g="0" b="0"/>
        </a:effectRef>
        <a:fontRef idx="minor">
          <a:schemeClr val="lt1"/>
        </a:fontRef>
      </dsp:style>
    </dsp:sp>
    <dsp:sp modelId="{69F27421-1F14-4E3A-B746-DB1829907BAE}">
      <dsp:nvSpPr>
        <dsp:cNvPr id="0" name=""/>
        <dsp:cNvSpPr/>
      </dsp:nvSpPr>
      <dsp:spPr>
        <a:xfrm>
          <a:off x="1405693" y="1405693"/>
          <a:ext cx="1997565" cy="1997565"/>
        </a:xfrm>
        <a:prstGeom prst="ellipse">
          <a:avLst/>
        </a:prstGeom>
        <a:noFill/>
        <a:ln w="38100" cap="flat" cmpd="sng" algn="ctr">
          <a:solidFill>
            <a:schemeClr val="accent2">
              <a:lumMod val="7500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533400">
            <a:lnSpc>
              <a:spcPct val="90000"/>
            </a:lnSpc>
            <a:spcBef>
              <a:spcPct val="0"/>
            </a:spcBef>
            <a:spcAft>
              <a:spcPts val="0"/>
            </a:spcAft>
          </a:pPr>
          <a:r>
            <a:rPr lang="en-US" sz="1200" kern="1200" dirty="0">
              <a:solidFill>
                <a:sysClr val="windowText" lastClr="000000"/>
              </a:solidFill>
            </a:rPr>
            <a:t>Mentor Provides job-embedded coaching that supports application and transfer of new learning to improve teaching  practice and student outcomes</a:t>
          </a:r>
        </a:p>
      </dsp:txBody>
      <dsp:txXfrm>
        <a:off x="1698230" y="1698230"/>
        <a:ext cx="1412491" cy="1412491"/>
      </dsp:txXfrm>
    </dsp:sp>
    <dsp:sp modelId="{05E8ECD5-7B76-415E-9E48-CBCA0C07BEA3}">
      <dsp:nvSpPr>
        <dsp:cNvPr id="0" name=""/>
        <dsp:cNvSpPr/>
      </dsp:nvSpPr>
      <dsp:spPr>
        <a:xfrm>
          <a:off x="1648897" y="220321"/>
          <a:ext cx="1511158" cy="755579"/>
        </a:xfrm>
        <a:prstGeom prst="roundRect">
          <a:avLst/>
        </a:prstGeom>
        <a:solidFill>
          <a:srgbClr val="006600"/>
        </a:solid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r>
            <a:rPr lang="en-US" sz="1800" kern="1200" dirty="0"/>
            <a:t>Reflect on Practice</a:t>
          </a:r>
          <a:br>
            <a:rPr lang="en-US" sz="1800" kern="1200" dirty="0"/>
          </a:br>
          <a:r>
            <a:rPr lang="en-US" sz="1800" kern="1200" dirty="0" smtClean="0"/>
            <a:t>Analyze </a:t>
          </a:r>
          <a:r>
            <a:rPr lang="en-US" sz="1800" kern="1200" dirty="0"/>
            <a:t>Data</a:t>
          </a:r>
        </a:p>
      </dsp:txBody>
      <dsp:txXfrm>
        <a:off x="1685781" y="257205"/>
        <a:ext cx="1437390" cy="681811"/>
      </dsp:txXfrm>
    </dsp:sp>
    <dsp:sp modelId="{27FC9883-836E-4B52-8858-B1D7D62F06E4}">
      <dsp:nvSpPr>
        <dsp:cNvPr id="0" name=""/>
        <dsp:cNvSpPr/>
      </dsp:nvSpPr>
      <dsp:spPr>
        <a:xfrm>
          <a:off x="3455262" y="2026686"/>
          <a:ext cx="1511158" cy="755579"/>
        </a:xfrm>
        <a:prstGeom prst="roundRect">
          <a:avLst/>
        </a:prstGeom>
        <a:solidFill>
          <a:srgbClr val="990033"/>
        </a:solid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r>
            <a:rPr lang="en-US" sz="1800" kern="1200"/>
            <a:t>Set Goals for Professional  Learning</a:t>
          </a:r>
        </a:p>
      </dsp:txBody>
      <dsp:txXfrm>
        <a:off x="3492146" y="2063570"/>
        <a:ext cx="1437390" cy="681811"/>
      </dsp:txXfrm>
    </dsp:sp>
    <dsp:sp modelId="{30FB23C3-0091-4EF9-A7D2-8F99F2CA20FF}">
      <dsp:nvSpPr>
        <dsp:cNvPr id="0" name=""/>
        <dsp:cNvSpPr/>
      </dsp:nvSpPr>
      <dsp:spPr>
        <a:xfrm>
          <a:off x="1648897" y="3833051"/>
          <a:ext cx="1511158" cy="755579"/>
        </a:xfrm>
        <a:prstGeom prst="roundRect">
          <a:avLst/>
        </a:prstGeom>
        <a:solidFill>
          <a:srgbClr val="003399"/>
        </a:solid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lvl="0" algn="ctr" defTabSz="889000">
            <a:lnSpc>
              <a:spcPct val="90000"/>
            </a:lnSpc>
            <a:spcBef>
              <a:spcPct val="0"/>
            </a:spcBef>
            <a:spcAft>
              <a:spcPct val="35000"/>
            </a:spcAft>
          </a:pPr>
          <a:r>
            <a:rPr lang="en-US" sz="2000" kern="1200"/>
            <a:t>Develop New Learning</a:t>
          </a:r>
        </a:p>
      </dsp:txBody>
      <dsp:txXfrm>
        <a:off x="1685781" y="3869935"/>
        <a:ext cx="1437390" cy="681811"/>
      </dsp:txXfrm>
    </dsp:sp>
    <dsp:sp modelId="{D12D7F8A-88C0-4A3E-BF27-5D1B7A563229}">
      <dsp:nvSpPr>
        <dsp:cNvPr id="0" name=""/>
        <dsp:cNvSpPr/>
      </dsp:nvSpPr>
      <dsp:spPr>
        <a:xfrm>
          <a:off x="-157468" y="2026686"/>
          <a:ext cx="1511158" cy="755579"/>
        </a:xfrm>
        <a:prstGeom prst="roundRect">
          <a:avLst/>
        </a:prstGeom>
        <a:solidFill>
          <a:srgbClr val="7030A0"/>
        </a:solid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lvl="0" algn="ctr" defTabSz="533400">
            <a:lnSpc>
              <a:spcPct val="90000"/>
            </a:lnSpc>
            <a:spcBef>
              <a:spcPct val="0"/>
            </a:spcBef>
            <a:spcAft>
              <a:spcPct val="35000"/>
            </a:spcAft>
          </a:pPr>
          <a:r>
            <a:rPr lang="en-US" sz="1200" kern="1200" dirty="0"/>
            <a:t>Implement New Learning</a:t>
          </a:r>
          <a:br>
            <a:rPr lang="en-US" sz="1200" kern="1200" dirty="0"/>
          </a:br>
          <a:r>
            <a:rPr lang="en-US" sz="1200" kern="1200" dirty="0"/>
            <a:t>Monitor </a:t>
          </a:r>
          <a:r>
            <a:rPr lang="en-US" sz="1200" kern="1200" dirty="0" err="1"/>
            <a:t>Imapct</a:t>
          </a:r>
          <a:r>
            <a:rPr lang="en-US" sz="1200" kern="1200" dirty="0"/>
            <a:t>, Assess and Adjust</a:t>
          </a:r>
        </a:p>
      </dsp:txBody>
      <dsp:txXfrm>
        <a:off x="-120584" y="2063570"/>
        <a:ext cx="1437390" cy="681811"/>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1B9F184-57B0-480D-B599-A7C755FA5DD2}">
      <dsp:nvSpPr>
        <dsp:cNvPr id="0" name=""/>
        <dsp:cNvSpPr/>
      </dsp:nvSpPr>
      <dsp:spPr>
        <a:xfrm>
          <a:off x="620839" y="620839"/>
          <a:ext cx="4135710" cy="4135710"/>
        </a:xfrm>
        <a:prstGeom prst="blockArc">
          <a:avLst>
            <a:gd name="adj1" fmla="val 10800000"/>
            <a:gd name="adj2" fmla="val 16200000"/>
            <a:gd name="adj3" fmla="val 4640"/>
          </a:avLst>
        </a:prstGeom>
        <a:solidFill>
          <a:srgbClr val="7DE1DF"/>
        </a:solidFill>
        <a:ln>
          <a:noFill/>
        </a:ln>
        <a:effectLst/>
      </dsp:spPr>
      <dsp:style>
        <a:lnRef idx="0">
          <a:scrgbClr r="0" g="0" b="0"/>
        </a:lnRef>
        <a:fillRef idx="1">
          <a:scrgbClr r="0" g="0" b="0"/>
        </a:fillRef>
        <a:effectRef idx="0">
          <a:scrgbClr r="0" g="0" b="0"/>
        </a:effectRef>
        <a:fontRef idx="minor">
          <a:schemeClr val="lt1"/>
        </a:fontRef>
      </dsp:style>
    </dsp:sp>
    <dsp:sp modelId="{A7B09F1A-8D6C-4E40-BBE3-342202B6DB26}">
      <dsp:nvSpPr>
        <dsp:cNvPr id="0" name=""/>
        <dsp:cNvSpPr/>
      </dsp:nvSpPr>
      <dsp:spPr>
        <a:xfrm>
          <a:off x="620839" y="620839"/>
          <a:ext cx="4135710" cy="4135710"/>
        </a:xfrm>
        <a:prstGeom prst="blockArc">
          <a:avLst>
            <a:gd name="adj1" fmla="val 5400000"/>
            <a:gd name="adj2" fmla="val 10800000"/>
            <a:gd name="adj3" fmla="val 4640"/>
          </a:avLst>
        </a:prstGeom>
        <a:solidFill>
          <a:srgbClr val="7DE1DF"/>
        </a:solidFill>
        <a:ln>
          <a:noFill/>
        </a:ln>
        <a:effectLst/>
      </dsp:spPr>
      <dsp:style>
        <a:lnRef idx="0">
          <a:scrgbClr r="0" g="0" b="0"/>
        </a:lnRef>
        <a:fillRef idx="1">
          <a:scrgbClr r="0" g="0" b="0"/>
        </a:fillRef>
        <a:effectRef idx="0">
          <a:scrgbClr r="0" g="0" b="0"/>
        </a:effectRef>
        <a:fontRef idx="minor">
          <a:schemeClr val="lt1"/>
        </a:fontRef>
      </dsp:style>
    </dsp:sp>
    <dsp:sp modelId="{E372E5D4-B66A-4130-B89C-0D4E5423789E}">
      <dsp:nvSpPr>
        <dsp:cNvPr id="0" name=""/>
        <dsp:cNvSpPr/>
      </dsp:nvSpPr>
      <dsp:spPr>
        <a:xfrm>
          <a:off x="620839" y="620839"/>
          <a:ext cx="4135710" cy="4135710"/>
        </a:xfrm>
        <a:prstGeom prst="blockArc">
          <a:avLst>
            <a:gd name="adj1" fmla="val 0"/>
            <a:gd name="adj2" fmla="val 5400000"/>
            <a:gd name="adj3" fmla="val 4640"/>
          </a:avLst>
        </a:prstGeom>
        <a:solidFill>
          <a:srgbClr val="7DE1DF"/>
        </a:solidFill>
        <a:ln>
          <a:noFill/>
        </a:ln>
        <a:effectLst/>
      </dsp:spPr>
      <dsp:style>
        <a:lnRef idx="0">
          <a:scrgbClr r="0" g="0" b="0"/>
        </a:lnRef>
        <a:fillRef idx="1">
          <a:scrgbClr r="0" g="0" b="0"/>
        </a:fillRef>
        <a:effectRef idx="0">
          <a:scrgbClr r="0" g="0" b="0"/>
        </a:effectRef>
        <a:fontRef idx="minor">
          <a:schemeClr val="lt1"/>
        </a:fontRef>
      </dsp:style>
    </dsp:sp>
    <dsp:sp modelId="{DFE030E2-0554-414C-9603-A93A54B8081F}">
      <dsp:nvSpPr>
        <dsp:cNvPr id="0" name=""/>
        <dsp:cNvSpPr/>
      </dsp:nvSpPr>
      <dsp:spPr>
        <a:xfrm>
          <a:off x="620839" y="620839"/>
          <a:ext cx="4135710" cy="4135710"/>
        </a:xfrm>
        <a:prstGeom prst="blockArc">
          <a:avLst>
            <a:gd name="adj1" fmla="val 16200000"/>
            <a:gd name="adj2" fmla="val 0"/>
            <a:gd name="adj3" fmla="val 4640"/>
          </a:avLst>
        </a:prstGeom>
        <a:solidFill>
          <a:srgbClr val="7DE1DF"/>
        </a:solidFill>
        <a:ln>
          <a:noFill/>
        </a:ln>
        <a:effectLst/>
      </dsp:spPr>
      <dsp:style>
        <a:lnRef idx="0">
          <a:scrgbClr r="0" g="0" b="0"/>
        </a:lnRef>
        <a:fillRef idx="1">
          <a:scrgbClr r="0" g="0" b="0"/>
        </a:fillRef>
        <a:effectRef idx="0">
          <a:scrgbClr r="0" g="0" b="0"/>
        </a:effectRef>
        <a:fontRef idx="minor">
          <a:schemeClr val="lt1"/>
        </a:fontRef>
      </dsp:style>
    </dsp:sp>
    <dsp:sp modelId="{69F27421-1F14-4E3A-B746-DB1829907BAE}">
      <dsp:nvSpPr>
        <dsp:cNvPr id="0" name=""/>
        <dsp:cNvSpPr/>
      </dsp:nvSpPr>
      <dsp:spPr>
        <a:xfrm>
          <a:off x="1571852" y="1571852"/>
          <a:ext cx="2233684" cy="2233684"/>
        </a:xfrm>
        <a:prstGeom prst="ellipse">
          <a:avLst/>
        </a:prstGeom>
        <a:noFill/>
        <a:ln w="38100" cap="flat" cmpd="sng" algn="ctr">
          <a:solidFill>
            <a:schemeClr val="accent2">
              <a:lumMod val="7500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600075">
            <a:lnSpc>
              <a:spcPct val="90000"/>
            </a:lnSpc>
            <a:spcBef>
              <a:spcPct val="0"/>
            </a:spcBef>
            <a:spcAft>
              <a:spcPts val="0"/>
            </a:spcAft>
          </a:pPr>
          <a:r>
            <a:rPr lang="en-US" sz="1350" kern="1200" dirty="0">
              <a:solidFill>
                <a:sysClr val="windowText" lastClr="000000"/>
              </a:solidFill>
            </a:rPr>
            <a:t>Mentor Provides job-embedded coaching that supports application and transfer of new learning to improve teaching  practice and student outcomes</a:t>
          </a:r>
        </a:p>
      </dsp:txBody>
      <dsp:txXfrm>
        <a:off x="1898967" y="1898967"/>
        <a:ext cx="1579454" cy="1579454"/>
      </dsp:txXfrm>
    </dsp:sp>
    <dsp:sp modelId="{05E8ECD5-7B76-415E-9E48-CBCA0C07BEA3}">
      <dsp:nvSpPr>
        <dsp:cNvPr id="0" name=""/>
        <dsp:cNvSpPr/>
      </dsp:nvSpPr>
      <dsp:spPr>
        <a:xfrm>
          <a:off x="1843802" y="246364"/>
          <a:ext cx="1689783" cy="844891"/>
        </a:xfrm>
        <a:prstGeom prst="roundRect">
          <a:avLst/>
        </a:prstGeom>
        <a:solidFill>
          <a:srgbClr val="006600"/>
        </a:solid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r>
            <a:rPr lang="en-US" sz="1800" kern="1200" dirty="0"/>
            <a:t>Reflect on Practice</a:t>
          </a:r>
          <a:br>
            <a:rPr lang="en-US" sz="1800" kern="1200" dirty="0"/>
          </a:br>
          <a:r>
            <a:rPr lang="en-US" sz="1800" kern="1200" dirty="0" smtClean="0"/>
            <a:t>Analyze </a:t>
          </a:r>
          <a:r>
            <a:rPr lang="en-US" sz="1800" kern="1200" dirty="0"/>
            <a:t>Data</a:t>
          </a:r>
        </a:p>
      </dsp:txBody>
      <dsp:txXfrm>
        <a:off x="1885046" y="287608"/>
        <a:ext cx="1607295" cy="762403"/>
      </dsp:txXfrm>
    </dsp:sp>
    <dsp:sp modelId="{27FC9883-836E-4B52-8858-B1D7D62F06E4}">
      <dsp:nvSpPr>
        <dsp:cNvPr id="0" name=""/>
        <dsp:cNvSpPr/>
      </dsp:nvSpPr>
      <dsp:spPr>
        <a:xfrm>
          <a:off x="3863686" y="2266248"/>
          <a:ext cx="1689783" cy="844891"/>
        </a:xfrm>
        <a:prstGeom prst="roundRect">
          <a:avLst/>
        </a:prstGeom>
        <a:solidFill>
          <a:srgbClr val="990033"/>
        </a:solid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r>
            <a:rPr lang="en-US" sz="1800" kern="1200"/>
            <a:t>Set Goals for Professional  Learning</a:t>
          </a:r>
        </a:p>
      </dsp:txBody>
      <dsp:txXfrm>
        <a:off x="3904930" y="2307492"/>
        <a:ext cx="1607295" cy="762403"/>
      </dsp:txXfrm>
    </dsp:sp>
    <dsp:sp modelId="{30FB23C3-0091-4EF9-A7D2-8F99F2CA20FF}">
      <dsp:nvSpPr>
        <dsp:cNvPr id="0" name=""/>
        <dsp:cNvSpPr/>
      </dsp:nvSpPr>
      <dsp:spPr>
        <a:xfrm>
          <a:off x="1843802" y="4286132"/>
          <a:ext cx="1689783" cy="844891"/>
        </a:xfrm>
        <a:prstGeom prst="roundRect">
          <a:avLst/>
        </a:prstGeom>
        <a:solidFill>
          <a:srgbClr val="003399"/>
        </a:solid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lvl="0" algn="ctr" defTabSz="889000">
            <a:lnSpc>
              <a:spcPct val="90000"/>
            </a:lnSpc>
            <a:spcBef>
              <a:spcPct val="0"/>
            </a:spcBef>
            <a:spcAft>
              <a:spcPct val="35000"/>
            </a:spcAft>
          </a:pPr>
          <a:r>
            <a:rPr lang="en-US" sz="2000" kern="1200"/>
            <a:t>Develop New Learning</a:t>
          </a:r>
        </a:p>
      </dsp:txBody>
      <dsp:txXfrm>
        <a:off x="1885046" y="4327376"/>
        <a:ext cx="1607295" cy="762403"/>
      </dsp:txXfrm>
    </dsp:sp>
    <dsp:sp modelId="{D12D7F8A-88C0-4A3E-BF27-5D1B7A563229}">
      <dsp:nvSpPr>
        <dsp:cNvPr id="0" name=""/>
        <dsp:cNvSpPr/>
      </dsp:nvSpPr>
      <dsp:spPr>
        <a:xfrm>
          <a:off x="-176081" y="2266248"/>
          <a:ext cx="1689783" cy="844891"/>
        </a:xfrm>
        <a:prstGeom prst="roundRect">
          <a:avLst/>
        </a:prstGeom>
        <a:solidFill>
          <a:srgbClr val="7030A0"/>
        </a:solid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en-US" sz="1400" kern="1200" dirty="0"/>
            <a:t>Implement New Learning</a:t>
          </a:r>
          <a:br>
            <a:rPr lang="en-US" sz="1400" kern="1200" dirty="0"/>
          </a:br>
          <a:r>
            <a:rPr lang="en-US" sz="1400" kern="1200" dirty="0"/>
            <a:t>Monitor </a:t>
          </a:r>
          <a:r>
            <a:rPr lang="en-US" sz="1400" kern="1200" dirty="0" err="1"/>
            <a:t>Imapct</a:t>
          </a:r>
          <a:r>
            <a:rPr lang="en-US" sz="1400" kern="1200" dirty="0"/>
            <a:t>, Assess and Adjust</a:t>
          </a:r>
        </a:p>
      </dsp:txBody>
      <dsp:txXfrm>
        <a:off x="-134837" y="2307492"/>
        <a:ext cx="1607295" cy="762403"/>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1B9F184-57B0-480D-B599-A7C755FA5DD2}">
      <dsp:nvSpPr>
        <dsp:cNvPr id="0" name=""/>
        <dsp:cNvSpPr/>
      </dsp:nvSpPr>
      <dsp:spPr>
        <a:xfrm>
          <a:off x="621878" y="621878"/>
          <a:ext cx="4142631" cy="4142631"/>
        </a:xfrm>
        <a:prstGeom prst="blockArc">
          <a:avLst>
            <a:gd name="adj1" fmla="val 10800000"/>
            <a:gd name="adj2" fmla="val 16200000"/>
            <a:gd name="adj3" fmla="val 4640"/>
          </a:avLst>
        </a:prstGeom>
        <a:solidFill>
          <a:srgbClr val="7DE1DF"/>
        </a:solidFill>
        <a:ln>
          <a:noFill/>
        </a:ln>
        <a:effectLst/>
      </dsp:spPr>
      <dsp:style>
        <a:lnRef idx="0">
          <a:scrgbClr r="0" g="0" b="0"/>
        </a:lnRef>
        <a:fillRef idx="1">
          <a:scrgbClr r="0" g="0" b="0"/>
        </a:fillRef>
        <a:effectRef idx="0">
          <a:scrgbClr r="0" g="0" b="0"/>
        </a:effectRef>
        <a:fontRef idx="minor">
          <a:schemeClr val="lt1"/>
        </a:fontRef>
      </dsp:style>
    </dsp:sp>
    <dsp:sp modelId="{A7B09F1A-8D6C-4E40-BBE3-342202B6DB26}">
      <dsp:nvSpPr>
        <dsp:cNvPr id="0" name=""/>
        <dsp:cNvSpPr/>
      </dsp:nvSpPr>
      <dsp:spPr>
        <a:xfrm>
          <a:off x="621878" y="621878"/>
          <a:ext cx="4142631" cy="4142631"/>
        </a:xfrm>
        <a:prstGeom prst="blockArc">
          <a:avLst>
            <a:gd name="adj1" fmla="val 5400000"/>
            <a:gd name="adj2" fmla="val 10800000"/>
            <a:gd name="adj3" fmla="val 4640"/>
          </a:avLst>
        </a:prstGeom>
        <a:solidFill>
          <a:srgbClr val="7DE1DF"/>
        </a:solidFill>
        <a:ln>
          <a:noFill/>
        </a:ln>
        <a:effectLst/>
      </dsp:spPr>
      <dsp:style>
        <a:lnRef idx="0">
          <a:scrgbClr r="0" g="0" b="0"/>
        </a:lnRef>
        <a:fillRef idx="1">
          <a:scrgbClr r="0" g="0" b="0"/>
        </a:fillRef>
        <a:effectRef idx="0">
          <a:scrgbClr r="0" g="0" b="0"/>
        </a:effectRef>
        <a:fontRef idx="minor">
          <a:schemeClr val="lt1"/>
        </a:fontRef>
      </dsp:style>
    </dsp:sp>
    <dsp:sp modelId="{E372E5D4-B66A-4130-B89C-0D4E5423789E}">
      <dsp:nvSpPr>
        <dsp:cNvPr id="0" name=""/>
        <dsp:cNvSpPr/>
      </dsp:nvSpPr>
      <dsp:spPr>
        <a:xfrm>
          <a:off x="621878" y="621878"/>
          <a:ext cx="4142631" cy="4142631"/>
        </a:xfrm>
        <a:prstGeom prst="blockArc">
          <a:avLst>
            <a:gd name="adj1" fmla="val 0"/>
            <a:gd name="adj2" fmla="val 5400000"/>
            <a:gd name="adj3" fmla="val 4640"/>
          </a:avLst>
        </a:prstGeom>
        <a:solidFill>
          <a:srgbClr val="7DE1DF"/>
        </a:solidFill>
        <a:ln>
          <a:noFill/>
        </a:ln>
        <a:effectLst/>
      </dsp:spPr>
      <dsp:style>
        <a:lnRef idx="0">
          <a:scrgbClr r="0" g="0" b="0"/>
        </a:lnRef>
        <a:fillRef idx="1">
          <a:scrgbClr r="0" g="0" b="0"/>
        </a:fillRef>
        <a:effectRef idx="0">
          <a:scrgbClr r="0" g="0" b="0"/>
        </a:effectRef>
        <a:fontRef idx="minor">
          <a:schemeClr val="lt1"/>
        </a:fontRef>
      </dsp:style>
    </dsp:sp>
    <dsp:sp modelId="{DFE030E2-0554-414C-9603-A93A54B8081F}">
      <dsp:nvSpPr>
        <dsp:cNvPr id="0" name=""/>
        <dsp:cNvSpPr/>
      </dsp:nvSpPr>
      <dsp:spPr>
        <a:xfrm>
          <a:off x="621878" y="621878"/>
          <a:ext cx="4142631" cy="4142631"/>
        </a:xfrm>
        <a:prstGeom prst="blockArc">
          <a:avLst>
            <a:gd name="adj1" fmla="val 16200000"/>
            <a:gd name="adj2" fmla="val 0"/>
            <a:gd name="adj3" fmla="val 4640"/>
          </a:avLst>
        </a:prstGeom>
        <a:solidFill>
          <a:srgbClr val="7DE1DF"/>
        </a:solidFill>
        <a:ln>
          <a:noFill/>
        </a:ln>
        <a:effectLst/>
      </dsp:spPr>
      <dsp:style>
        <a:lnRef idx="0">
          <a:scrgbClr r="0" g="0" b="0"/>
        </a:lnRef>
        <a:fillRef idx="1">
          <a:scrgbClr r="0" g="0" b="0"/>
        </a:fillRef>
        <a:effectRef idx="0">
          <a:scrgbClr r="0" g="0" b="0"/>
        </a:effectRef>
        <a:fontRef idx="minor">
          <a:schemeClr val="lt1"/>
        </a:fontRef>
      </dsp:style>
    </dsp:sp>
    <dsp:sp modelId="{69F27421-1F14-4E3A-B746-DB1829907BAE}">
      <dsp:nvSpPr>
        <dsp:cNvPr id="0" name=""/>
        <dsp:cNvSpPr/>
      </dsp:nvSpPr>
      <dsp:spPr>
        <a:xfrm>
          <a:off x="1574482" y="1574482"/>
          <a:ext cx="2237422" cy="2237422"/>
        </a:xfrm>
        <a:prstGeom prst="ellipse">
          <a:avLst/>
        </a:prstGeom>
        <a:noFill/>
        <a:ln w="38100" cap="flat" cmpd="sng" algn="ctr">
          <a:solidFill>
            <a:schemeClr val="accent2">
              <a:lumMod val="7500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600075">
            <a:lnSpc>
              <a:spcPct val="90000"/>
            </a:lnSpc>
            <a:spcBef>
              <a:spcPct val="0"/>
            </a:spcBef>
            <a:spcAft>
              <a:spcPts val="0"/>
            </a:spcAft>
          </a:pPr>
          <a:r>
            <a:rPr lang="en-US" sz="1350" kern="1200" dirty="0">
              <a:solidFill>
                <a:sysClr val="windowText" lastClr="000000"/>
              </a:solidFill>
            </a:rPr>
            <a:t>Mentor Provides job-embedded coaching that supports application and transfer of new learning to improve teaching  practice and student outcomes</a:t>
          </a:r>
        </a:p>
      </dsp:txBody>
      <dsp:txXfrm>
        <a:off x="1902145" y="1902145"/>
        <a:ext cx="1582096" cy="1582096"/>
      </dsp:txXfrm>
    </dsp:sp>
    <dsp:sp modelId="{05E8ECD5-7B76-415E-9E48-CBCA0C07BEA3}">
      <dsp:nvSpPr>
        <dsp:cNvPr id="0" name=""/>
        <dsp:cNvSpPr/>
      </dsp:nvSpPr>
      <dsp:spPr>
        <a:xfrm>
          <a:off x="1846888" y="246776"/>
          <a:ext cx="1692611" cy="846305"/>
        </a:xfrm>
        <a:prstGeom prst="roundRect">
          <a:avLst/>
        </a:prstGeom>
        <a:solidFill>
          <a:srgbClr val="006600"/>
        </a:solid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r>
            <a:rPr lang="en-US" sz="1800" kern="1200" dirty="0"/>
            <a:t>Reflect on Practice</a:t>
          </a:r>
          <a:br>
            <a:rPr lang="en-US" sz="1800" kern="1200" dirty="0"/>
          </a:br>
          <a:r>
            <a:rPr lang="en-US" sz="1800" kern="1200" dirty="0" smtClean="0"/>
            <a:t>Analyze </a:t>
          </a:r>
          <a:r>
            <a:rPr lang="en-US" sz="1800" kern="1200" dirty="0"/>
            <a:t>Data</a:t>
          </a:r>
        </a:p>
      </dsp:txBody>
      <dsp:txXfrm>
        <a:off x="1888201" y="288089"/>
        <a:ext cx="1609985" cy="763679"/>
      </dsp:txXfrm>
    </dsp:sp>
    <dsp:sp modelId="{27FC9883-836E-4B52-8858-B1D7D62F06E4}">
      <dsp:nvSpPr>
        <dsp:cNvPr id="0" name=""/>
        <dsp:cNvSpPr/>
      </dsp:nvSpPr>
      <dsp:spPr>
        <a:xfrm>
          <a:off x="3870152" y="2270041"/>
          <a:ext cx="1692611" cy="846305"/>
        </a:xfrm>
        <a:prstGeom prst="roundRect">
          <a:avLst/>
        </a:prstGeom>
        <a:solidFill>
          <a:srgbClr val="990033"/>
        </a:solid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r>
            <a:rPr lang="en-US" sz="1800" kern="1200"/>
            <a:t>Set Goals for Professional  Learning</a:t>
          </a:r>
        </a:p>
      </dsp:txBody>
      <dsp:txXfrm>
        <a:off x="3911465" y="2311354"/>
        <a:ext cx="1609985" cy="763679"/>
      </dsp:txXfrm>
    </dsp:sp>
    <dsp:sp modelId="{30FB23C3-0091-4EF9-A7D2-8F99F2CA20FF}">
      <dsp:nvSpPr>
        <dsp:cNvPr id="0" name=""/>
        <dsp:cNvSpPr/>
      </dsp:nvSpPr>
      <dsp:spPr>
        <a:xfrm>
          <a:off x="1846888" y="4293305"/>
          <a:ext cx="1692611" cy="846305"/>
        </a:xfrm>
        <a:prstGeom prst="roundRect">
          <a:avLst/>
        </a:prstGeom>
        <a:solidFill>
          <a:srgbClr val="003399"/>
        </a:solid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lvl="0" algn="ctr" defTabSz="889000">
            <a:lnSpc>
              <a:spcPct val="90000"/>
            </a:lnSpc>
            <a:spcBef>
              <a:spcPct val="0"/>
            </a:spcBef>
            <a:spcAft>
              <a:spcPct val="35000"/>
            </a:spcAft>
          </a:pPr>
          <a:r>
            <a:rPr lang="en-US" sz="2000" kern="1200" dirty="0"/>
            <a:t>Develop New Learning</a:t>
          </a:r>
        </a:p>
      </dsp:txBody>
      <dsp:txXfrm>
        <a:off x="1888201" y="4334618"/>
        <a:ext cx="1609985" cy="763679"/>
      </dsp:txXfrm>
    </dsp:sp>
    <dsp:sp modelId="{D12D7F8A-88C0-4A3E-BF27-5D1B7A563229}">
      <dsp:nvSpPr>
        <dsp:cNvPr id="0" name=""/>
        <dsp:cNvSpPr/>
      </dsp:nvSpPr>
      <dsp:spPr>
        <a:xfrm>
          <a:off x="-176376" y="2270041"/>
          <a:ext cx="1692611" cy="846305"/>
        </a:xfrm>
        <a:prstGeom prst="roundRect">
          <a:avLst/>
        </a:prstGeom>
        <a:solidFill>
          <a:srgbClr val="7030A0"/>
        </a:solid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en-US" sz="1400" kern="1200" dirty="0"/>
            <a:t>Implement New Learning</a:t>
          </a:r>
          <a:br>
            <a:rPr lang="en-US" sz="1400" kern="1200" dirty="0"/>
          </a:br>
          <a:r>
            <a:rPr lang="en-US" sz="1400" kern="1200" dirty="0"/>
            <a:t>Monitor </a:t>
          </a:r>
          <a:r>
            <a:rPr lang="en-US" sz="1400" kern="1200" dirty="0" err="1"/>
            <a:t>Imapct</a:t>
          </a:r>
          <a:r>
            <a:rPr lang="en-US" sz="1400" kern="1200" dirty="0"/>
            <a:t>, Assess and Adjust</a:t>
          </a:r>
        </a:p>
      </dsp:txBody>
      <dsp:txXfrm>
        <a:off x="-135063" y="2311354"/>
        <a:ext cx="1609985" cy="763679"/>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1B9F184-57B0-480D-B599-A7C755FA5DD2}">
      <dsp:nvSpPr>
        <dsp:cNvPr id="0" name=""/>
        <dsp:cNvSpPr/>
      </dsp:nvSpPr>
      <dsp:spPr>
        <a:xfrm>
          <a:off x="557223" y="561798"/>
          <a:ext cx="3711935" cy="3711935"/>
        </a:xfrm>
        <a:prstGeom prst="blockArc">
          <a:avLst>
            <a:gd name="adj1" fmla="val 10800000"/>
            <a:gd name="adj2" fmla="val 16200000"/>
            <a:gd name="adj3" fmla="val 4640"/>
          </a:avLst>
        </a:prstGeom>
        <a:solidFill>
          <a:srgbClr val="7DE1DF"/>
        </a:solidFill>
        <a:ln>
          <a:noFill/>
        </a:ln>
        <a:effectLst/>
      </dsp:spPr>
      <dsp:style>
        <a:lnRef idx="0">
          <a:scrgbClr r="0" g="0" b="0"/>
        </a:lnRef>
        <a:fillRef idx="1">
          <a:scrgbClr r="0" g="0" b="0"/>
        </a:fillRef>
        <a:effectRef idx="0">
          <a:scrgbClr r="0" g="0" b="0"/>
        </a:effectRef>
        <a:fontRef idx="minor">
          <a:schemeClr val="lt1"/>
        </a:fontRef>
      </dsp:style>
    </dsp:sp>
    <dsp:sp modelId="{A7B09F1A-8D6C-4E40-BBE3-342202B6DB26}">
      <dsp:nvSpPr>
        <dsp:cNvPr id="0" name=""/>
        <dsp:cNvSpPr/>
      </dsp:nvSpPr>
      <dsp:spPr>
        <a:xfrm>
          <a:off x="557223" y="561798"/>
          <a:ext cx="3711935" cy="3711935"/>
        </a:xfrm>
        <a:prstGeom prst="blockArc">
          <a:avLst>
            <a:gd name="adj1" fmla="val 5400000"/>
            <a:gd name="adj2" fmla="val 10800000"/>
            <a:gd name="adj3" fmla="val 4640"/>
          </a:avLst>
        </a:prstGeom>
        <a:solidFill>
          <a:srgbClr val="7DE1DF"/>
        </a:solidFill>
        <a:ln>
          <a:noFill/>
        </a:ln>
        <a:effectLst/>
      </dsp:spPr>
      <dsp:style>
        <a:lnRef idx="0">
          <a:scrgbClr r="0" g="0" b="0"/>
        </a:lnRef>
        <a:fillRef idx="1">
          <a:scrgbClr r="0" g="0" b="0"/>
        </a:fillRef>
        <a:effectRef idx="0">
          <a:scrgbClr r="0" g="0" b="0"/>
        </a:effectRef>
        <a:fontRef idx="minor">
          <a:schemeClr val="lt1"/>
        </a:fontRef>
      </dsp:style>
    </dsp:sp>
    <dsp:sp modelId="{E372E5D4-B66A-4130-B89C-0D4E5423789E}">
      <dsp:nvSpPr>
        <dsp:cNvPr id="0" name=""/>
        <dsp:cNvSpPr/>
      </dsp:nvSpPr>
      <dsp:spPr>
        <a:xfrm>
          <a:off x="557223" y="561798"/>
          <a:ext cx="3711935" cy="3711935"/>
        </a:xfrm>
        <a:prstGeom prst="blockArc">
          <a:avLst>
            <a:gd name="adj1" fmla="val 0"/>
            <a:gd name="adj2" fmla="val 5400000"/>
            <a:gd name="adj3" fmla="val 4640"/>
          </a:avLst>
        </a:prstGeom>
        <a:solidFill>
          <a:srgbClr val="7DE1DF"/>
        </a:solidFill>
        <a:ln>
          <a:noFill/>
        </a:ln>
        <a:effectLst/>
      </dsp:spPr>
      <dsp:style>
        <a:lnRef idx="0">
          <a:scrgbClr r="0" g="0" b="0"/>
        </a:lnRef>
        <a:fillRef idx="1">
          <a:scrgbClr r="0" g="0" b="0"/>
        </a:fillRef>
        <a:effectRef idx="0">
          <a:scrgbClr r="0" g="0" b="0"/>
        </a:effectRef>
        <a:fontRef idx="minor">
          <a:schemeClr val="lt1"/>
        </a:fontRef>
      </dsp:style>
    </dsp:sp>
    <dsp:sp modelId="{DFE030E2-0554-414C-9603-A93A54B8081F}">
      <dsp:nvSpPr>
        <dsp:cNvPr id="0" name=""/>
        <dsp:cNvSpPr/>
      </dsp:nvSpPr>
      <dsp:spPr>
        <a:xfrm>
          <a:off x="557223" y="561798"/>
          <a:ext cx="3711935" cy="3711935"/>
        </a:xfrm>
        <a:prstGeom prst="blockArc">
          <a:avLst>
            <a:gd name="adj1" fmla="val 16200000"/>
            <a:gd name="adj2" fmla="val 0"/>
            <a:gd name="adj3" fmla="val 4640"/>
          </a:avLst>
        </a:prstGeom>
        <a:solidFill>
          <a:srgbClr val="7DE1DF"/>
        </a:solidFill>
        <a:ln>
          <a:noFill/>
        </a:ln>
        <a:effectLst/>
      </dsp:spPr>
      <dsp:style>
        <a:lnRef idx="0">
          <a:scrgbClr r="0" g="0" b="0"/>
        </a:lnRef>
        <a:fillRef idx="1">
          <a:scrgbClr r="0" g="0" b="0"/>
        </a:fillRef>
        <a:effectRef idx="0">
          <a:scrgbClr r="0" g="0" b="0"/>
        </a:effectRef>
        <a:fontRef idx="minor">
          <a:schemeClr val="lt1"/>
        </a:fontRef>
      </dsp:style>
    </dsp:sp>
    <dsp:sp modelId="{69F27421-1F14-4E3A-B746-DB1829907BAE}">
      <dsp:nvSpPr>
        <dsp:cNvPr id="0" name=""/>
        <dsp:cNvSpPr/>
      </dsp:nvSpPr>
      <dsp:spPr>
        <a:xfrm>
          <a:off x="1410788" y="1415364"/>
          <a:ext cx="2004804" cy="2004804"/>
        </a:xfrm>
        <a:prstGeom prst="ellipse">
          <a:avLst/>
        </a:prstGeom>
        <a:noFill/>
        <a:ln w="38100" cap="flat" cmpd="sng" algn="ctr">
          <a:solidFill>
            <a:schemeClr val="accent2">
              <a:lumMod val="7500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577850">
            <a:lnSpc>
              <a:spcPct val="90000"/>
            </a:lnSpc>
            <a:spcBef>
              <a:spcPct val="0"/>
            </a:spcBef>
            <a:spcAft>
              <a:spcPts val="0"/>
            </a:spcAft>
          </a:pPr>
          <a:r>
            <a:rPr lang="en-US" sz="1300" kern="1200" dirty="0">
              <a:solidFill>
                <a:sysClr val="windowText" lastClr="000000"/>
              </a:solidFill>
            </a:rPr>
            <a:t>Mentor Provides job-embedded coaching that supports application and transfer of new learning to improve teaching  practice and student outcomes</a:t>
          </a:r>
        </a:p>
      </dsp:txBody>
      <dsp:txXfrm>
        <a:off x="1704385" y="1708961"/>
        <a:ext cx="1417610" cy="1417610"/>
      </dsp:txXfrm>
    </dsp:sp>
    <dsp:sp modelId="{05E8ECD5-7B76-415E-9E48-CBCA0C07BEA3}">
      <dsp:nvSpPr>
        <dsp:cNvPr id="0" name=""/>
        <dsp:cNvSpPr/>
      </dsp:nvSpPr>
      <dsp:spPr>
        <a:xfrm>
          <a:off x="1654873" y="225695"/>
          <a:ext cx="1516635" cy="758317"/>
        </a:xfrm>
        <a:prstGeom prst="roundRect">
          <a:avLst/>
        </a:prstGeom>
        <a:solidFill>
          <a:srgbClr val="006600"/>
        </a:solid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r>
            <a:rPr lang="en-US" sz="1800" kern="1200" dirty="0"/>
            <a:t>Reflect on </a:t>
          </a:r>
          <a:r>
            <a:rPr lang="en-US" sz="1800" kern="1200" dirty="0" smtClean="0"/>
            <a:t>Practice</a:t>
          </a:r>
          <a:r>
            <a:rPr lang="en-US" sz="1800" kern="1200" dirty="0"/>
            <a:t/>
          </a:r>
          <a:br>
            <a:rPr lang="en-US" sz="1800" kern="1200" dirty="0"/>
          </a:br>
          <a:r>
            <a:rPr lang="en-US" sz="1800" kern="1200" dirty="0"/>
            <a:t>Analyze Data</a:t>
          </a:r>
        </a:p>
      </dsp:txBody>
      <dsp:txXfrm>
        <a:off x="1691891" y="262713"/>
        <a:ext cx="1442599" cy="684281"/>
      </dsp:txXfrm>
    </dsp:sp>
    <dsp:sp modelId="{27FC9883-836E-4B52-8858-B1D7D62F06E4}">
      <dsp:nvSpPr>
        <dsp:cNvPr id="0" name=""/>
        <dsp:cNvSpPr/>
      </dsp:nvSpPr>
      <dsp:spPr>
        <a:xfrm>
          <a:off x="3467785" y="2038607"/>
          <a:ext cx="1516635" cy="758317"/>
        </a:xfrm>
        <a:prstGeom prst="roundRect">
          <a:avLst/>
        </a:prstGeom>
        <a:solidFill>
          <a:srgbClr val="990033"/>
        </a:solid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r>
            <a:rPr lang="en-US" sz="1800" kern="1200"/>
            <a:t>Set Goals for Professional  Learning</a:t>
          </a:r>
        </a:p>
      </dsp:txBody>
      <dsp:txXfrm>
        <a:off x="3504803" y="2075625"/>
        <a:ext cx="1442599" cy="684281"/>
      </dsp:txXfrm>
    </dsp:sp>
    <dsp:sp modelId="{30FB23C3-0091-4EF9-A7D2-8F99F2CA20FF}">
      <dsp:nvSpPr>
        <dsp:cNvPr id="0" name=""/>
        <dsp:cNvSpPr/>
      </dsp:nvSpPr>
      <dsp:spPr>
        <a:xfrm>
          <a:off x="1654873" y="3851519"/>
          <a:ext cx="1516635" cy="758317"/>
        </a:xfrm>
        <a:prstGeom prst="roundRect">
          <a:avLst/>
        </a:prstGeom>
        <a:solidFill>
          <a:srgbClr val="003399"/>
        </a:solid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lvl="0" algn="ctr" defTabSz="889000">
            <a:lnSpc>
              <a:spcPct val="90000"/>
            </a:lnSpc>
            <a:spcBef>
              <a:spcPct val="0"/>
            </a:spcBef>
            <a:spcAft>
              <a:spcPct val="35000"/>
            </a:spcAft>
          </a:pPr>
          <a:r>
            <a:rPr lang="en-US" sz="2000" kern="1200"/>
            <a:t>Develop New Learning</a:t>
          </a:r>
        </a:p>
      </dsp:txBody>
      <dsp:txXfrm>
        <a:off x="1691891" y="3888537"/>
        <a:ext cx="1442599" cy="684281"/>
      </dsp:txXfrm>
    </dsp:sp>
    <dsp:sp modelId="{D12D7F8A-88C0-4A3E-BF27-5D1B7A563229}">
      <dsp:nvSpPr>
        <dsp:cNvPr id="0" name=""/>
        <dsp:cNvSpPr/>
      </dsp:nvSpPr>
      <dsp:spPr>
        <a:xfrm>
          <a:off x="-158038" y="2038607"/>
          <a:ext cx="1516635" cy="758317"/>
        </a:xfrm>
        <a:prstGeom prst="roundRect">
          <a:avLst/>
        </a:prstGeom>
        <a:solidFill>
          <a:srgbClr val="7030A0"/>
        </a:solid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510" tIns="16510" rIns="16510" bIns="16510" numCol="1" spcCol="1270" anchor="ctr" anchorCtr="0">
          <a:noAutofit/>
        </a:bodyPr>
        <a:lstStyle/>
        <a:p>
          <a:pPr lvl="0" algn="ctr" defTabSz="577850">
            <a:lnSpc>
              <a:spcPct val="90000"/>
            </a:lnSpc>
            <a:spcBef>
              <a:spcPct val="0"/>
            </a:spcBef>
            <a:spcAft>
              <a:spcPct val="35000"/>
            </a:spcAft>
          </a:pPr>
          <a:r>
            <a:rPr lang="en-US" sz="1300" kern="1200" dirty="0"/>
            <a:t>Implement New Learning</a:t>
          </a:r>
          <a:br>
            <a:rPr lang="en-US" sz="1300" kern="1200" dirty="0"/>
          </a:br>
          <a:r>
            <a:rPr lang="en-US" sz="1300" kern="1200" dirty="0"/>
            <a:t>Monitor </a:t>
          </a:r>
          <a:r>
            <a:rPr lang="en-US" sz="1300" kern="1200" dirty="0" err="1"/>
            <a:t>Imapct</a:t>
          </a:r>
          <a:r>
            <a:rPr lang="en-US" sz="1300" kern="1200" dirty="0"/>
            <a:t>, Assess and Adjust</a:t>
          </a:r>
        </a:p>
      </dsp:txBody>
      <dsp:txXfrm>
        <a:off x="-121020" y="2075625"/>
        <a:ext cx="1442599" cy="684281"/>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1B9F184-57B0-480D-B599-A7C755FA5DD2}">
      <dsp:nvSpPr>
        <dsp:cNvPr id="0" name=""/>
        <dsp:cNvSpPr/>
      </dsp:nvSpPr>
      <dsp:spPr>
        <a:xfrm>
          <a:off x="626193" y="626193"/>
          <a:ext cx="4171374" cy="4171374"/>
        </a:xfrm>
        <a:prstGeom prst="blockArc">
          <a:avLst>
            <a:gd name="adj1" fmla="val 10800000"/>
            <a:gd name="adj2" fmla="val 16200000"/>
            <a:gd name="adj3" fmla="val 4640"/>
          </a:avLst>
        </a:prstGeom>
        <a:solidFill>
          <a:srgbClr val="7DE1DF"/>
        </a:solidFill>
        <a:ln>
          <a:noFill/>
        </a:ln>
        <a:effectLst/>
      </dsp:spPr>
      <dsp:style>
        <a:lnRef idx="0">
          <a:scrgbClr r="0" g="0" b="0"/>
        </a:lnRef>
        <a:fillRef idx="1">
          <a:scrgbClr r="0" g="0" b="0"/>
        </a:fillRef>
        <a:effectRef idx="0">
          <a:scrgbClr r="0" g="0" b="0"/>
        </a:effectRef>
        <a:fontRef idx="minor">
          <a:schemeClr val="lt1"/>
        </a:fontRef>
      </dsp:style>
    </dsp:sp>
    <dsp:sp modelId="{A7B09F1A-8D6C-4E40-BBE3-342202B6DB26}">
      <dsp:nvSpPr>
        <dsp:cNvPr id="0" name=""/>
        <dsp:cNvSpPr/>
      </dsp:nvSpPr>
      <dsp:spPr>
        <a:xfrm>
          <a:off x="626193" y="626193"/>
          <a:ext cx="4171374" cy="4171374"/>
        </a:xfrm>
        <a:prstGeom prst="blockArc">
          <a:avLst>
            <a:gd name="adj1" fmla="val 5400000"/>
            <a:gd name="adj2" fmla="val 10800000"/>
            <a:gd name="adj3" fmla="val 4640"/>
          </a:avLst>
        </a:prstGeom>
        <a:solidFill>
          <a:srgbClr val="7DE1DF"/>
        </a:solidFill>
        <a:ln>
          <a:noFill/>
        </a:ln>
        <a:effectLst/>
      </dsp:spPr>
      <dsp:style>
        <a:lnRef idx="0">
          <a:scrgbClr r="0" g="0" b="0"/>
        </a:lnRef>
        <a:fillRef idx="1">
          <a:scrgbClr r="0" g="0" b="0"/>
        </a:fillRef>
        <a:effectRef idx="0">
          <a:scrgbClr r="0" g="0" b="0"/>
        </a:effectRef>
        <a:fontRef idx="minor">
          <a:schemeClr val="lt1"/>
        </a:fontRef>
      </dsp:style>
    </dsp:sp>
    <dsp:sp modelId="{E372E5D4-B66A-4130-B89C-0D4E5423789E}">
      <dsp:nvSpPr>
        <dsp:cNvPr id="0" name=""/>
        <dsp:cNvSpPr/>
      </dsp:nvSpPr>
      <dsp:spPr>
        <a:xfrm>
          <a:off x="626193" y="626193"/>
          <a:ext cx="4171374" cy="4171374"/>
        </a:xfrm>
        <a:prstGeom prst="blockArc">
          <a:avLst>
            <a:gd name="adj1" fmla="val 0"/>
            <a:gd name="adj2" fmla="val 5400000"/>
            <a:gd name="adj3" fmla="val 4640"/>
          </a:avLst>
        </a:prstGeom>
        <a:solidFill>
          <a:srgbClr val="7DE1DF"/>
        </a:solidFill>
        <a:ln>
          <a:noFill/>
        </a:ln>
        <a:effectLst/>
      </dsp:spPr>
      <dsp:style>
        <a:lnRef idx="0">
          <a:scrgbClr r="0" g="0" b="0"/>
        </a:lnRef>
        <a:fillRef idx="1">
          <a:scrgbClr r="0" g="0" b="0"/>
        </a:fillRef>
        <a:effectRef idx="0">
          <a:scrgbClr r="0" g="0" b="0"/>
        </a:effectRef>
        <a:fontRef idx="minor">
          <a:schemeClr val="lt1"/>
        </a:fontRef>
      </dsp:style>
    </dsp:sp>
    <dsp:sp modelId="{DFE030E2-0554-414C-9603-A93A54B8081F}">
      <dsp:nvSpPr>
        <dsp:cNvPr id="0" name=""/>
        <dsp:cNvSpPr/>
      </dsp:nvSpPr>
      <dsp:spPr>
        <a:xfrm>
          <a:off x="626193" y="626193"/>
          <a:ext cx="4171374" cy="4171374"/>
        </a:xfrm>
        <a:prstGeom prst="blockArc">
          <a:avLst>
            <a:gd name="adj1" fmla="val 16200000"/>
            <a:gd name="adj2" fmla="val 0"/>
            <a:gd name="adj3" fmla="val 4640"/>
          </a:avLst>
        </a:prstGeom>
        <a:solidFill>
          <a:srgbClr val="7DE1DF"/>
        </a:solidFill>
        <a:ln>
          <a:noFill/>
        </a:ln>
        <a:effectLst/>
      </dsp:spPr>
      <dsp:style>
        <a:lnRef idx="0">
          <a:scrgbClr r="0" g="0" b="0"/>
        </a:lnRef>
        <a:fillRef idx="1">
          <a:scrgbClr r="0" g="0" b="0"/>
        </a:fillRef>
        <a:effectRef idx="0">
          <a:scrgbClr r="0" g="0" b="0"/>
        </a:effectRef>
        <a:fontRef idx="minor">
          <a:schemeClr val="lt1"/>
        </a:fontRef>
      </dsp:style>
    </dsp:sp>
    <dsp:sp modelId="{69F27421-1F14-4E3A-B746-DB1829907BAE}">
      <dsp:nvSpPr>
        <dsp:cNvPr id="0" name=""/>
        <dsp:cNvSpPr/>
      </dsp:nvSpPr>
      <dsp:spPr>
        <a:xfrm>
          <a:off x="1585406" y="1585406"/>
          <a:ext cx="2252947" cy="2252947"/>
        </a:xfrm>
        <a:prstGeom prst="ellipse">
          <a:avLst/>
        </a:prstGeom>
        <a:noFill/>
        <a:ln w="38100" cap="flat" cmpd="sng" algn="ctr">
          <a:solidFill>
            <a:schemeClr val="accent2">
              <a:lumMod val="7500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622300">
            <a:lnSpc>
              <a:spcPct val="90000"/>
            </a:lnSpc>
            <a:spcBef>
              <a:spcPct val="0"/>
            </a:spcBef>
            <a:spcAft>
              <a:spcPts val="0"/>
            </a:spcAft>
          </a:pPr>
          <a:r>
            <a:rPr lang="en-US" sz="1400" kern="1200" dirty="0">
              <a:solidFill>
                <a:sysClr val="windowText" lastClr="000000"/>
              </a:solidFill>
            </a:rPr>
            <a:t>Mentor Provides job-embedded coaching that supports application and transfer of new learning to improve teaching  practice and student outcomes</a:t>
          </a:r>
        </a:p>
      </dsp:txBody>
      <dsp:txXfrm>
        <a:off x="1915342" y="1915342"/>
        <a:ext cx="1593075" cy="1593075"/>
      </dsp:txXfrm>
    </dsp:sp>
    <dsp:sp modelId="{05E8ECD5-7B76-415E-9E48-CBCA0C07BEA3}">
      <dsp:nvSpPr>
        <dsp:cNvPr id="0" name=""/>
        <dsp:cNvSpPr/>
      </dsp:nvSpPr>
      <dsp:spPr>
        <a:xfrm>
          <a:off x="1859702" y="248489"/>
          <a:ext cx="1704355" cy="852177"/>
        </a:xfrm>
        <a:prstGeom prst="roundRect">
          <a:avLst/>
        </a:prstGeom>
        <a:solidFill>
          <a:srgbClr val="006600"/>
        </a:solid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r>
            <a:rPr lang="en-US" sz="1800" kern="1200" dirty="0"/>
            <a:t>Reflect on Practice</a:t>
          </a:r>
          <a:br>
            <a:rPr lang="en-US" sz="1800" kern="1200" dirty="0"/>
          </a:br>
          <a:r>
            <a:rPr lang="en-US" sz="1800" kern="1200" dirty="0" smtClean="0"/>
            <a:t>Analyze </a:t>
          </a:r>
          <a:r>
            <a:rPr lang="en-US" sz="1800" kern="1200" dirty="0"/>
            <a:t>Data</a:t>
          </a:r>
        </a:p>
      </dsp:txBody>
      <dsp:txXfrm>
        <a:off x="1901302" y="290089"/>
        <a:ext cx="1621155" cy="768977"/>
      </dsp:txXfrm>
    </dsp:sp>
    <dsp:sp modelId="{27FC9883-836E-4B52-8858-B1D7D62F06E4}">
      <dsp:nvSpPr>
        <dsp:cNvPr id="0" name=""/>
        <dsp:cNvSpPr/>
      </dsp:nvSpPr>
      <dsp:spPr>
        <a:xfrm>
          <a:off x="3897005" y="2285791"/>
          <a:ext cx="1704355" cy="852177"/>
        </a:xfrm>
        <a:prstGeom prst="roundRect">
          <a:avLst/>
        </a:prstGeom>
        <a:solidFill>
          <a:srgbClr val="990033"/>
        </a:solid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r>
            <a:rPr lang="en-US" sz="1800" kern="1200"/>
            <a:t>Set Goals for Professional  Learning</a:t>
          </a:r>
        </a:p>
      </dsp:txBody>
      <dsp:txXfrm>
        <a:off x="3938605" y="2327391"/>
        <a:ext cx="1621155" cy="768977"/>
      </dsp:txXfrm>
    </dsp:sp>
    <dsp:sp modelId="{30FB23C3-0091-4EF9-A7D2-8F99F2CA20FF}">
      <dsp:nvSpPr>
        <dsp:cNvPr id="0" name=""/>
        <dsp:cNvSpPr/>
      </dsp:nvSpPr>
      <dsp:spPr>
        <a:xfrm>
          <a:off x="1859702" y="4323094"/>
          <a:ext cx="1704355" cy="852177"/>
        </a:xfrm>
        <a:prstGeom prst="roundRect">
          <a:avLst/>
        </a:prstGeom>
        <a:solidFill>
          <a:srgbClr val="003399"/>
        </a:solid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lvl="0" algn="ctr" defTabSz="889000">
            <a:lnSpc>
              <a:spcPct val="90000"/>
            </a:lnSpc>
            <a:spcBef>
              <a:spcPct val="0"/>
            </a:spcBef>
            <a:spcAft>
              <a:spcPct val="35000"/>
            </a:spcAft>
          </a:pPr>
          <a:r>
            <a:rPr lang="en-US" sz="2000" kern="1200"/>
            <a:t>Develop New Learning</a:t>
          </a:r>
        </a:p>
      </dsp:txBody>
      <dsp:txXfrm>
        <a:off x="1901302" y="4364694"/>
        <a:ext cx="1621155" cy="768977"/>
      </dsp:txXfrm>
    </dsp:sp>
    <dsp:sp modelId="{D12D7F8A-88C0-4A3E-BF27-5D1B7A563229}">
      <dsp:nvSpPr>
        <dsp:cNvPr id="0" name=""/>
        <dsp:cNvSpPr/>
      </dsp:nvSpPr>
      <dsp:spPr>
        <a:xfrm>
          <a:off x="-177599" y="2285791"/>
          <a:ext cx="1704355" cy="852177"/>
        </a:xfrm>
        <a:prstGeom prst="roundRect">
          <a:avLst/>
        </a:prstGeom>
        <a:solidFill>
          <a:srgbClr val="7030A0"/>
        </a:solid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050" tIns="19050" rIns="19050" bIns="19050" numCol="1" spcCol="1270" anchor="ctr" anchorCtr="0">
          <a:noAutofit/>
        </a:bodyPr>
        <a:lstStyle/>
        <a:p>
          <a:pPr lvl="0" algn="ctr" defTabSz="666750">
            <a:lnSpc>
              <a:spcPct val="90000"/>
            </a:lnSpc>
            <a:spcBef>
              <a:spcPct val="0"/>
            </a:spcBef>
            <a:spcAft>
              <a:spcPct val="35000"/>
            </a:spcAft>
          </a:pPr>
          <a:r>
            <a:rPr lang="en-US" sz="1500" kern="1200" dirty="0"/>
            <a:t>Implement New Learning</a:t>
          </a:r>
          <a:br>
            <a:rPr lang="en-US" sz="1500" kern="1200" dirty="0"/>
          </a:br>
          <a:r>
            <a:rPr lang="en-US" sz="1500" kern="1200" dirty="0"/>
            <a:t>Monitor </a:t>
          </a:r>
          <a:r>
            <a:rPr lang="en-US" sz="1500" kern="1200" dirty="0" err="1"/>
            <a:t>Imapct</a:t>
          </a:r>
          <a:r>
            <a:rPr lang="en-US" sz="1500" kern="1200" dirty="0"/>
            <a:t>, Assess and Adjust</a:t>
          </a:r>
        </a:p>
      </dsp:txBody>
      <dsp:txXfrm>
        <a:off x="-135999" y="2327391"/>
        <a:ext cx="1621155" cy="768977"/>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1B9F184-57B0-480D-B599-A7C755FA5DD2}">
      <dsp:nvSpPr>
        <dsp:cNvPr id="0" name=""/>
        <dsp:cNvSpPr/>
      </dsp:nvSpPr>
      <dsp:spPr>
        <a:xfrm>
          <a:off x="614820" y="614820"/>
          <a:ext cx="4095617" cy="4095617"/>
        </a:xfrm>
        <a:prstGeom prst="blockArc">
          <a:avLst>
            <a:gd name="adj1" fmla="val 10800000"/>
            <a:gd name="adj2" fmla="val 16200000"/>
            <a:gd name="adj3" fmla="val 4640"/>
          </a:avLst>
        </a:prstGeom>
        <a:solidFill>
          <a:srgbClr val="7DE1DF"/>
        </a:solidFill>
        <a:ln>
          <a:noFill/>
        </a:ln>
        <a:effectLst/>
      </dsp:spPr>
      <dsp:style>
        <a:lnRef idx="0">
          <a:scrgbClr r="0" g="0" b="0"/>
        </a:lnRef>
        <a:fillRef idx="1">
          <a:scrgbClr r="0" g="0" b="0"/>
        </a:fillRef>
        <a:effectRef idx="0">
          <a:scrgbClr r="0" g="0" b="0"/>
        </a:effectRef>
        <a:fontRef idx="minor">
          <a:schemeClr val="lt1"/>
        </a:fontRef>
      </dsp:style>
    </dsp:sp>
    <dsp:sp modelId="{A7B09F1A-8D6C-4E40-BBE3-342202B6DB26}">
      <dsp:nvSpPr>
        <dsp:cNvPr id="0" name=""/>
        <dsp:cNvSpPr/>
      </dsp:nvSpPr>
      <dsp:spPr>
        <a:xfrm>
          <a:off x="614820" y="614820"/>
          <a:ext cx="4095617" cy="4095617"/>
        </a:xfrm>
        <a:prstGeom prst="blockArc">
          <a:avLst>
            <a:gd name="adj1" fmla="val 5400000"/>
            <a:gd name="adj2" fmla="val 10800000"/>
            <a:gd name="adj3" fmla="val 4640"/>
          </a:avLst>
        </a:prstGeom>
        <a:solidFill>
          <a:srgbClr val="7DE1DF"/>
        </a:solidFill>
        <a:ln>
          <a:noFill/>
        </a:ln>
        <a:effectLst/>
      </dsp:spPr>
      <dsp:style>
        <a:lnRef idx="0">
          <a:scrgbClr r="0" g="0" b="0"/>
        </a:lnRef>
        <a:fillRef idx="1">
          <a:scrgbClr r="0" g="0" b="0"/>
        </a:fillRef>
        <a:effectRef idx="0">
          <a:scrgbClr r="0" g="0" b="0"/>
        </a:effectRef>
        <a:fontRef idx="minor">
          <a:schemeClr val="lt1"/>
        </a:fontRef>
      </dsp:style>
    </dsp:sp>
    <dsp:sp modelId="{E372E5D4-B66A-4130-B89C-0D4E5423789E}">
      <dsp:nvSpPr>
        <dsp:cNvPr id="0" name=""/>
        <dsp:cNvSpPr/>
      </dsp:nvSpPr>
      <dsp:spPr>
        <a:xfrm>
          <a:off x="614820" y="614820"/>
          <a:ext cx="4095617" cy="4095617"/>
        </a:xfrm>
        <a:prstGeom prst="blockArc">
          <a:avLst>
            <a:gd name="adj1" fmla="val 0"/>
            <a:gd name="adj2" fmla="val 5400000"/>
            <a:gd name="adj3" fmla="val 4640"/>
          </a:avLst>
        </a:prstGeom>
        <a:solidFill>
          <a:srgbClr val="7DE1DF"/>
        </a:solidFill>
        <a:ln>
          <a:noFill/>
        </a:ln>
        <a:effectLst/>
      </dsp:spPr>
      <dsp:style>
        <a:lnRef idx="0">
          <a:scrgbClr r="0" g="0" b="0"/>
        </a:lnRef>
        <a:fillRef idx="1">
          <a:scrgbClr r="0" g="0" b="0"/>
        </a:fillRef>
        <a:effectRef idx="0">
          <a:scrgbClr r="0" g="0" b="0"/>
        </a:effectRef>
        <a:fontRef idx="minor">
          <a:schemeClr val="lt1"/>
        </a:fontRef>
      </dsp:style>
    </dsp:sp>
    <dsp:sp modelId="{DFE030E2-0554-414C-9603-A93A54B8081F}">
      <dsp:nvSpPr>
        <dsp:cNvPr id="0" name=""/>
        <dsp:cNvSpPr/>
      </dsp:nvSpPr>
      <dsp:spPr>
        <a:xfrm>
          <a:off x="614820" y="614820"/>
          <a:ext cx="4095617" cy="4095617"/>
        </a:xfrm>
        <a:prstGeom prst="blockArc">
          <a:avLst>
            <a:gd name="adj1" fmla="val 16200000"/>
            <a:gd name="adj2" fmla="val 0"/>
            <a:gd name="adj3" fmla="val 4640"/>
          </a:avLst>
        </a:prstGeom>
        <a:solidFill>
          <a:srgbClr val="7DE1DF"/>
        </a:solidFill>
        <a:ln>
          <a:noFill/>
        </a:ln>
        <a:effectLst/>
      </dsp:spPr>
      <dsp:style>
        <a:lnRef idx="0">
          <a:scrgbClr r="0" g="0" b="0"/>
        </a:lnRef>
        <a:fillRef idx="1">
          <a:scrgbClr r="0" g="0" b="0"/>
        </a:fillRef>
        <a:effectRef idx="0">
          <a:scrgbClr r="0" g="0" b="0"/>
        </a:effectRef>
        <a:fontRef idx="minor">
          <a:schemeClr val="lt1"/>
        </a:fontRef>
      </dsp:style>
    </dsp:sp>
    <dsp:sp modelId="{69F27421-1F14-4E3A-B746-DB1829907BAE}">
      <dsp:nvSpPr>
        <dsp:cNvPr id="0" name=""/>
        <dsp:cNvSpPr/>
      </dsp:nvSpPr>
      <dsp:spPr>
        <a:xfrm>
          <a:off x="1556613" y="1556614"/>
          <a:ext cx="2212030" cy="2212030"/>
        </a:xfrm>
        <a:prstGeom prst="ellipse">
          <a:avLst/>
        </a:prstGeom>
        <a:noFill/>
        <a:ln w="38100" cap="flat" cmpd="sng" algn="ctr">
          <a:solidFill>
            <a:schemeClr val="accent2">
              <a:lumMod val="7500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600075">
            <a:lnSpc>
              <a:spcPct val="90000"/>
            </a:lnSpc>
            <a:spcBef>
              <a:spcPct val="0"/>
            </a:spcBef>
            <a:spcAft>
              <a:spcPts val="0"/>
            </a:spcAft>
          </a:pPr>
          <a:r>
            <a:rPr lang="en-US" sz="1350" kern="1200" dirty="0">
              <a:solidFill>
                <a:sysClr val="windowText" lastClr="000000"/>
              </a:solidFill>
            </a:rPr>
            <a:t>Mentor Provides job-embedded coaching that supports application and transfer of new learning to improve teaching  practice and student outcomes</a:t>
          </a:r>
        </a:p>
      </dsp:txBody>
      <dsp:txXfrm>
        <a:off x="1880557" y="1880558"/>
        <a:ext cx="1564142" cy="1564142"/>
      </dsp:txXfrm>
    </dsp:sp>
    <dsp:sp modelId="{05E8ECD5-7B76-415E-9E48-CBCA0C07BEA3}">
      <dsp:nvSpPr>
        <dsp:cNvPr id="0" name=""/>
        <dsp:cNvSpPr/>
      </dsp:nvSpPr>
      <dsp:spPr>
        <a:xfrm>
          <a:off x="1825928" y="243976"/>
          <a:ext cx="1673401" cy="836700"/>
        </a:xfrm>
        <a:prstGeom prst="roundRect">
          <a:avLst/>
        </a:prstGeom>
        <a:solidFill>
          <a:srgbClr val="006600"/>
        </a:solid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r>
            <a:rPr lang="en-US" sz="1800" kern="1200" dirty="0"/>
            <a:t>Reflect on </a:t>
          </a:r>
          <a:r>
            <a:rPr lang="en-US" sz="1800" kern="1200" dirty="0" smtClean="0"/>
            <a:t>Practice</a:t>
          </a:r>
          <a:r>
            <a:rPr lang="en-US" sz="1800" kern="1200" dirty="0"/>
            <a:t/>
          </a:r>
          <a:br>
            <a:rPr lang="en-US" sz="1800" kern="1200" dirty="0"/>
          </a:br>
          <a:r>
            <a:rPr lang="en-US" sz="1800" kern="1200" dirty="0"/>
            <a:t>Analyze Data</a:t>
          </a:r>
        </a:p>
      </dsp:txBody>
      <dsp:txXfrm>
        <a:off x="1866772" y="284820"/>
        <a:ext cx="1591713" cy="755012"/>
      </dsp:txXfrm>
    </dsp:sp>
    <dsp:sp modelId="{27FC9883-836E-4B52-8858-B1D7D62F06E4}">
      <dsp:nvSpPr>
        <dsp:cNvPr id="0" name=""/>
        <dsp:cNvSpPr/>
      </dsp:nvSpPr>
      <dsp:spPr>
        <a:xfrm>
          <a:off x="3826230" y="2244279"/>
          <a:ext cx="1673401" cy="836700"/>
        </a:xfrm>
        <a:prstGeom prst="roundRect">
          <a:avLst/>
        </a:prstGeom>
        <a:solidFill>
          <a:srgbClr val="990033"/>
        </a:solid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r>
            <a:rPr lang="en-US" sz="1800" kern="1200"/>
            <a:t>Set Goals for Professional  Learning</a:t>
          </a:r>
        </a:p>
      </dsp:txBody>
      <dsp:txXfrm>
        <a:off x="3867074" y="2285123"/>
        <a:ext cx="1591713" cy="755012"/>
      </dsp:txXfrm>
    </dsp:sp>
    <dsp:sp modelId="{30FB23C3-0091-4EF9-A7D2-8F99F2CA20FF}">
      <dsp:nvSpPr>
        <dsp:cNvPr id="0" name=""/>
        <dsp:cNvSpPr/>
      </dsp:nvSpPr>
      <dsp:spPr>
        <a:xfrm>
          <a:off x="1825928" y="4244581"/>
          <a:ext cx="1673401" cy="836700"/>
        </a:xfrm>
        <a:prstGeom prst="roundRect">
          <a:avLst/>
        </a:prstGeom>
        <a:solidFill>
          <a:srgbClr val="003399"/>
        </a:solid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lvl="0" algn="ctr" defTabSz="889000">
            <a:lnSpc>
              <a:spcPct val="90000"/>
            </a:lnSpc>
            <a:spcBef>
              <a:spcPct val="0"/>
            </a:spcBef>
            <a:spcAft>
              <a:spcPct val="35000"/>
            </a:spcAft>
          </a:pPr>
          <a:r>
            <a:rPr lang="en-US" sz="2000" kern="1200" dirty="0"/>
            <a:t>Develop New Learning</a:t>
          </a:r>
        </a:p>
      </dsp:txBody>
      <dsp:txXfrm>
        <a:off x="1866772" y="4285425"/>
        <a:ext cx="1591713" cy="755012"/>
      </dsp:txXfrm>
    </dsp:sp>
    <dsp:sp modelId="{D12D7F8A-88C0-4A3E-BF27-5D1B7A563229}">
      <dsp:nvSpPr>
        <dsp:cNvPr id="0" name=""/>
        <dsp:cNvSpPr/>
      </dsp:nvSpPr>
      <dsp:spPr>
        <a:xfrm>
          <a:off x="-174374" y="2244279"/>
          <a:ext cx="1673401" cy="836700"/>
        </a:xfrm>
        <a:prstGeom prst="roundRect">
          <a:avLst/>
        </a:prstGeom>
        <a:solidFill>
          <a:srgbClr val="7030A0"/>
        </a:solid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en-US" sz="1400" kern="1200" dirty="0"/>
            <a:t>Implement New Learning</a:t>
          </a:r>
          <a:br>
            <a:rPr lang="en-US" sz="1400" kern="1200" dirty="0"/>
          </a:br>
          <a:r>
            <a:rPr lang="en-US" sz="1400" kern="1200" dirty="0"/>
            <a:t>Monitor </a:t>
          </a:r>
          <a:r>
            <a:rPr lang="en-US" sz="1400" kern="1200" dirty="0" err="1"/>
            <a:t>Imapct</a:t>
          </a:r>
          <a:r>
            <a:rPr lang="en-US" sz="1400" kern="1200" dirty="0"/>
            <a:t>, Assess and Adjust</a:t>
          </a:r>
        </a:p>
      </dsp:txBody>
      <dsp:txXfrm>
        <a:off x="-133530" y="2285123"/>
        <a:ext cx="1591713" cy="755012"/>
      </dsp:txXfrm>
    </dsp:sp>
  </dsp:spTree>
</dsp:drawing>
</file>

<file path=ppt/diagrams/layout1.xml><?xml version="1.0" encoding="utf-8"?>
<dgm:layoutDef xmlns:dgm="http://schemas.openxmlformats.org/drawingml/2006/diagram" xmlns:a="http://schemas.openxmlformats.org/drawingml/2006/main" uniqueId="urn:microsoft.com/office/officeart/2005/8/layout/radial6">
  <dgm:title val=""/>
  <dgm:desc val=""/>
  <dgm:catLst>
    <dgm:cat type="cycle" pri="9000"/>
    <dgm:cat type="relationship" pri="2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choose name="Name3">
          <dgm:if name="Name4" axis="ch ch" ptType="node node" st="1 1" cnt="1 0" func="cnt" op="lte" val="1">
            <dgm:alg type="cycle">
              <dgm:param type="stAng" val="90"/>
              <dgm:param type="spanAng" val="360"/>
              <dgm:param type="ctrShpMap" val="fNode"/>
            </dgm:alg>
          </dgm:if>
          <dgm:else name="Name5">
            <dgm:alg type="cycle">
              <dgm:param type="stAng" val="0"/>
              <dgm:param type="spanAng" val="360"/>
              <dgm:param type="ctrShpMap" val="fNode"/>
            </dgm:alg>
          </dgm:else>
        </dgm:choose>
      </dgm:if>
      <dgm:else name="Name6">
        <dgm:choose name="Name7">
          <dgm:if name="Name8" axis="ch ch" ptType="node node" st="1 1" cnt="1 0" func="cnt" op="lte" val="1">
            <dgm:alg type="cycle">
              <dgm:param type="stAng" val="-90"/>
              <dgm:param type="spanAng" val="360"/>
              <dgm:param type="ctrShpMap" val="fNode"/>
            </dgm:alg>
          </dgm:if>
          <dgm:else name="Name9">
            <dgm:alg type="cycle">
              <dgm:param type="stAng" val="0"/>
              <dgm:param type="spanAng" val="-360"/>
              <dgm:param type="ctrShpMap" val="fNode"/>
            </dgm:alg>
          </dgm:else>
        </dgm:choose>
      </dgm:else>
    </dgm:choose>
    <dgm:shape xmlns:r="http://schemas.openxmlformats.org/officeDocument/2006/relationships" r:blip="">
      <dgm:adjLst/>
    </dgm:shape>
    <dgm:presOf/>
    <dgm:choose name="Name10">
      <dgm:if name="Name11" func="var" arg="dir" op="equ" val="norm">
        <dgm:choose name="Name12">
          <dgm:if name="Name13"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des" forName="oneNode" refType="primFontSz" refFor="ch" refForName="centerShape" op="lte" fact="0.95"/>
              <dgm:constr type="diam" for="ch" forName="singleconn" refType="diam" op="equ" fact="-1"/>
              <dgm:constr type="h" for="ch" forName="singleconn" refType="w" refFor="ch" refForName="oneComp" fact="0.24"/>
              <dgm:constr type="w" for="ch" forName="dummya" refType="w" refFor="ch" refForName="oneComp" op="equ"/>
              <dgm:constr type="w" for="ch" forName="dummyb" refType="w" refFor="ch" refForName="oneComp" op="equ"/>
              <dgm:constr type="w" for="ch" forName="dummyc" refType="w" refFor="ch" refForName="oneComp" op="equ"/>
            </dgm:constrLst>
          </dgm:if>
          <dgm:else name="Name14">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forName="sibTrans" refType="diam" op="equ"/>
              <dgm:constr type="h" for="ch" forName="sibTrans" refType="w" refFor="ch" refForName="node" fact="0.24"/>
              <dgm:constr type="w" for="ch" forName="dummy" val="1"/>
            </dgm:constrLst>
          </dgm:else>
        </dgm:choose>
      </dgm:if>
      <dgm:else name="Name15">
        <dgm:choose name="Name16">
          <dgm:if name="Name17"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ch" forName="oneNode" refType="primFontSz" refFor="ch" refForName="centerShape" op="lte" fact="0.95"/>
              <dgm:constr type="diam" for="ch" forName="singleconn" refType="diam"/>
              <dgm:constr type="h" for="ch" forName="singleconn" refType="w" refFor="ch" refForName="oneComp" fact="0.24"/>
              <dgm:constr type="diam" for="ch" refType="diam" op="equ"/>
              <dgm:constr type="w" for="ch" forName="dummya" refType="w" refFor="ch" refForName="oneComp" op="equ"/>
              <dgm:constr type="w" for="ch" forName="dummyb" refType="w" refFor="ch" refForName="oneComp" op="equ"/>
              <dgm:constr type="w" for="ch" forName="dummyc" refType="w" refFor="ch" refForName="oneComp" op="equ"/>
            </dgm:constrLst>
          </dgm:if>
          <dgm:else name="Name18">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ptType="sibTrans" refType="diam" fact="-1"/>
              <dgm:constr type="h" for="ch" forName="sibTrans" refType="w" refFor="ch" refForName="node" fact="0.24"/>
              <dgm:constr type="diam" for="ch" refType="diam" op="equ" fact="-1"/>
              <dgm:constr type="w" for="ch" forName="dummy" val="1"/>
            </dgm:constrLst>
          </dgm:else>
        </dgm:choose>
      </dgm:else>
    </dgm:choose>
    <dgm:ruleLst>
      <dgm:rule type="diam" val="INF" fact="NaN" max="NaN"/>
    </dgm:ruleLst>
    <dgm:forEach name="Name19"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20" axis="ch">
        <dgm:forEach name="Name21" axis="self" ptType="node">
          <dgm:choose name="Name22">
            <dgm:if name="Name23" axis="par ch" ptType="node node" func="cnt" op="gt" val="1">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dummy">
                <dgm:alg type="sp"/>
                <dgm:shape xmlns:r="http://schemas.openxmlformats.org/officeDocument/2006/relationships" r:blip="">
                  <dgm:adjLst/>
                </dgm:shape>
                <dgm:presOf/>
                <dgm:constrLst>
                  <dgm:constr type="h" refType="w"/>
                </dgm:constrLst>
                <dgm:ruleLst/>
              </dgm:layoutNode>
              <dgm:forEach name="sibTransForEach" axis="followSib" ptType="sibTrans" hideLastTrans="0" cnt="1">
                <dgm:layoutNode name="sibTrans" styleLbl="sibTrans2D1">
                  <dgm:alg type="conn">
                    <dgm:param type="connRout" val="curve"/>
                    <dgm:param type="begPts" val="ctr"/>
                    <dgm:param type="endPts" val="ctr"/>
                    <dgm:param type="begSty" val="noArr"/>
                    <dgm:param type="endSty" val="noArr"/>
                    <dgm:param type="dstNode" val="node"/>
                  </dgm:alg>
                  <dgm:shape xmlns:r="http://schemas.openxmlformats.org/officeDocument/2006/relationships" type="conn" r:blip="" zOrderOff="-999">
                    <dgm:adjLst/>
                  </dgm:shape>
                  <dgm:presOf axis="self"/>
                  <dgm:constrLst>
                    <dgm:constr type="begPad"/>
                    <dgm:constr type="endPad"/>
                  </dgm:constrLst>
                  <dgm:ruleLst/>
                </dgm:layoutNode>
              </dgm:forEach>
            </dgm:if>
            <dgm:if name="Name24" axis="par ch" ptType="node node" func="cnt" op="equ" val="1">
              <dgm:layoutNode name="oneComp">
                <dgm:alg type="composite">
                  <dgm:param type="ar" val="1"/>
                </dgm:alg>
                <dgm:shape xmlns:r="http://schemas.openxmlformats.org/officeDocument/2006/relationships" r:blip="">
                  <dgm:adjLst/>
                </dgm:shape>
                <dgm:presOf/>
                <dgm:constrLst>
                  <dgm:constr type="h" refType="w"/>
                  <dgm:constr type="l" for="ch" forName="dummyConnPt" refType="w" fact="0.5"/>
                  <dgm:constr type="t" for="ch" forName="dummyConnPt" refType="w" fact="0.5"/>
                  <dgm:constr type="l" for="ch" forName="oneNode"/>
                  <dgm:constr type="t" for="ch" forName="oneNode"/>
                  <dgm:constr type="h" for="ch" forName="oneNode" refType="h"/>
                  <dgm:constr type="w" for="ch" forName="oneNode" refType="w"/>
                </dgm:constrLst>
                <dgm:ruleLst/>
                <dgm:layoutNode name="dummyConnPt" styleLbl="node1">
                  <dgm:alg type="sp"/>
                  <dgm:shape xmlns:r="http://schemas.openxmlformats.org/officeDocument/2006/relationships" r:blip="">
                    <dgm:adjLst/>
                  </dgm:shape>
                  <dgm:presOf/>
                  <dgm:constrLst>
                    <dgm:constr type="w" val="1"/>
                    <dgm:constr type="h" val="1"/>
                  </dgm:constrLst>
                  <dgm:ruleLst/>
                </dgm:layoutNode>
                <dgm:layoutNode name="on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dgm:layoutNode name="dummya">
                <dgm:alg type="sp"/>
                <dgm:shape xmlns:r="http://schemas.openxmlformats.org/officeDocument/2006/relationships" r:blip="">
                  <dgm:adjLst/>
                </dgm:shape>
                <dgm:presOf/>
                <dgm:constrLst>
                  <dgm:constr type="h" refType="w"/>
                </dgm:constrLst>
                <dgm:ruleLst/>
              </dgm:layoutNode>
              <dgm:layoutNode name="dummyb">
                <dgm:alg type="sp"/>
                <dgm:shape xmlns:r="http://schemas.openxmlformats.org/officeDocument/2006/relationships" r:blip="">
                  <dgm:adjLst/>
                </dgm:shape>
                <dgm:presOf/>
                <dgm:constrLst>
                  <dgm:constr type="h" refType="w"/>
                </dgm:constrLst>
                <dgm:ruleLst/>
              </dgm:layoutNode>
              <dgm:layoutNode name="dummyc">
                <dgm:alg type="sp"/>
                <dgm:shape xmlns:r="http://schemas.openxmlformats.org/officeDocument/2006/relationships" r:blip="">
                  <dgm:adjLst/>
                </dgm:shape>
                <dgm:presOf/>
                <dgm:constrLst>
                  <dgm:constr type="h" refType="w"/>
                </dgm:constrLst>
                <dgm:ruleLst/>
              </dgm:layoutNode>
              <dgm:forEach name="sibTransForEach1" axis="followSib" ptType="sibTrans" hideLastTrans="0" cnt="1">
                <dgm:layoutNode name="singleconn" styleLbl="sibTrans2D1">
                  <dgm:alg type="conn">
                    <dgm:param type="connRout" val="longCurve"/>
                    <dgm:param type="begPts" val="bCtr"/>
                    <dgm:param type="endPts" val="tCtr"/>
                    <dgm:param type="begSty" val="noArr"/>
                    <dgm:param type="endSty" val="noArr"/>
                    <dgm:param type="srcNode" val="dummyConnPt"/>
                    <dgm:param type="dstNode" val="dummyConnPt"/>
                  </dgm:alg>
                  <dgm:shape xmlns:r="http://schemas.openxmlformats.org/officeDocument/2006/relationships" type="conn" r:blip="" zOrderOff="-999">
                    <dgm:adjLst/>
                  </dgm:shape>
                  <dgm:presOf axis="self"/>
                  <dgm:constrLst>
                    <dgm:constr type="begPad"/>
                    <dgm:constr type="endPad"/>
                  </dgm:constrLst>
                  <dgm:ruleLst/>
                </dgm:layoutNode>
              </dgm:forEach>
            </dgm:if>
            <dgm:else name="Name25"/>
          </dgm:choose>
        </dgm:forEach>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radial6">
  <dgm:title val=""/>
  <dgm:desc val=""/>
  <dgm:catLst>
    <dgm:cat type="cycle" pri="9000"/>
    <dgm:cat type="relationship" pri="2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choose name="Name3">
          <dgm:if name="Name4" axis="ch ch" ptType="node node" st="1 1" cnt="1 0" func="cnt" op="lte" val="1">
            <dgm:alg type="cycle">
              <dgm:param type="stAng" val="90"/>
              <dgm:param type="spanAng" val="360"/>
              <dgm:param type="ctrShpMap" val="fNode"/>
            </dgm:alg>
          </dgm:if>
          <dgm:else name="Name5">
            <dgm:alg type="cycle">
              <dgm:param type="stAng" val="0"/>
              <dgm:param type="spanAng" val="360"/>
              <dgm:param type="ctrShpMap" val="fNode"/>
            </dgm:alg>
          </dgm:else>
        </dgm:choose>
      </dgm:if>
      <dgm:else name="Name6">
        <dgm:choose name="Name7">
          <dgm:if name="Name8" axis="ch ch" ptType="node node" st="1 1" cnt="1 0" func="cnt" op="lte" val="1">
            <dgm:alg type="cycle">
              <dgm:param type="stAng" val="-90"/>
              <dgm:param type="spanAng" val="360"/>
              <dgm:param type="ctrShpMap" val="fNode"/>
            </dgm:alg>
          </dgm:if>
          <dgm:else name="Name9">
            <dgm:alg type="cycle">
              <dgm:param type="stAng" val="0"/>
              <dgm:param type="spanAng" val="-360"/>
              <dgm:param type="ctrShpMap" val="fNode"/>
            </dgm:alg>
          </dgm:else>
        </dgm:choose>
      </dgm:else>
    </dgm:choose>
    <dgm:shape xmlns:r="http://schemas.openxmlformats.org/officeDocument/2006/relationships" r:blip="">
      <dgm:adjLst/>
    </dgm:shape>
    <dgm:presOf/>
    <dgm:choose name="Name10">
      <dgm:if name="Name11" func="var" arg="dir" op="equ" val="norm">
        <dgm:choose name="Name12">
          <dgm:if name="Name13"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des" forName="oneNode" refType="primFontSz" refFor="ch" refForName="centerShape" op="lte" fact="0.95"/>
              <dgm:constr type="diam" for="ch" forName="singleconn" refType="diam" op="equ" fact="-1"/>
              <dgm:constr type="h" for="ch" forName="singleconn" refType="w" refFor="ch" refForName="oneComp" fact="0.24"/>
              <dgm:constr type="w" for="ch" forName="dummya" refType="w" refFor="ch" refForName="oneComp" op="equ"/>
              <dgm:constr type="w" for="ch" forName="dummyb" refType="w" refFor="ch" refForName="oneComp" op="equ"/>
              <dgm:constr type="w" for="ch" forName="dummyc" refType="w" refFor="ch" refForName="oneComp" op="equ"/>
            </dgm:constrLst>
          </dgm:if>
          <dgm:else name="Name14">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forName="sibTrans" refType="diam" op="equ"/>
              <dgm:constr type="h" for="ch" forName="sibTrans" refType="w" refFor="ch" refForName="node" fact="0.24"/>
              <dgm:constr type="w" for="ch" forName="dummy" val="1"/>
            </dgm:constrLst>
          </dgm:else>
        </dgm:choose>
      </dgm:if>
      <dgm:else name="Name15">
        <dgm:choose name="Name16">
          <dgm:if name="Name17"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ch" forName="oneNode" refType="primFontSz" refFor="ch" refForName="centerShape" op="lte" fact="0.95"/>
              <dgm:constr type="diam" for="ch" forName="singleconn" refType="diam"/>
              <dgm:constr type="h" for="ch" forName="singleconn" refType="w" refFor="ch" refForName="oneComp" fact="0.24"/>
              <dgm:constr type="diam" for="ch" refType="diam" op="equ"/>
              <dgm:constr type="w" for="ch" forName="dummya" refType="w" refFor="ch" refForName="oneComp" op="equ"/>
              <dgm:constr type="w" for="ch" forName="dummyb" refType="w" refFor="ch" refForName="oneComp" op="equ"/>
              <dgm:constr type="w" for="ch" forName="dummyc" refType="w" refFor="ch" refForName="oneComp" op="equ"/>
            </dgm:constrLst>
          </dgm:if>
          <dgm:else name="Name18">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ptType="sibTrans" refType="diam" fact="-1"/>
              <dgm:constr type="h" for="ch" forName="sibTrans" refType="w" refFor="ch" refForName="node" fact="0.24"/>
              <dgm:constr type="diam" for="ch" refType="diam" op="equ" fact="-1"/>
              <dgm:constr type="w" for="ch" forName="dummy" val="1"/>
            </dgm:constrLst>
          </dgm:else>
        </dgm:choose>
      </dgm:else>
    </dgm:choose>
    <dgm:ruleLst>
      <dgm:rule type="diam" val="INF" fact="NaN" max="NaN"/>
    </dgm:ruleLst>
    <dgm:forEach name="Name19"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20" axis="ch">
        <dgm:forEach name="Name21" axis="self" ptType="node">
          <dgm:choose name="Name22">
            <dgm:if name="Name23" axis="par ch" ptType="node node" func="cnt" op="gt" val="1">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dummy">
                <dgm:alg type="sp"/>
                <dgm:shape xmlns:r="http://schemas.openxmlformats.org/officeDocument/2006/relationships" r:blip="">
                  <dgm:adjLst/>
                </dgm:shape>
                <dgm:presOf/>
                <dgm:constrLst>
                  <dgm:constr type="h" refType="w"/>
                </dgm:constrLst>
                <dgm:ruleLst/>
              </dgm:layoutNode>
              <dgm:forEach name="sibTransForEach" axis="followSib" ptType="sibTrans" hideLastTrans="0" cnt="1">
                <dgm:layoutNode name="sibTrans" styleLbl="sibTrans2D1">
                  <dgm:alg type="conn">
                    <dgm:param type="connRout" val="curve"/>
                    <dgm:param type="begPts" val="ctr"/>
                    <dgm:param type="endPts" val="ctr"/>
                    <dgm:param type="begSty" val="noArr"/>
                    <dgm:param type="endSty" val="noArr"/>
                    <dgm:param type="dstNode" val="node"/>
                  </dgm:alg>
                  <dgm:shape xmlns:r="http://schemas.openxmlformats.org/officeDocument/2006/relationships" type="conn" r:blip="" zOrderOff="-999">
                    <dgm:adjLst/>
                  </dgm:shape>
                  <dgm:presOf axis="self"/>
                  <dgm:constrLst>
                    <dgm:constr type="begPad"/>
                    <dgm:constr type="endPad"/>
                  </dgm:constrLst>
                  <dgm:ruleLst/>
                </dgm:layoutNode>
              </dgm:forEach>
            </dgm:if>
            <dgm:if name="Name24" axis="par ch" ptType="node node" func="cnt" op="equ" val="1">
              <dgm:layoutNode name="oneComp">
                <dgm:alg type="composite">
                  <dgm:param type="ar" val="1"/>
                </dgm:alg>
                <dgm:shape xmlns:r="http://schemas.openxmlformats.org/officeDocument/2006/relationships" r:blip="">
                  <dgm:adjLst/>
                </dgm:shape>
                <dgm:presOf/>
                <dgm:constrLst>
                  <dgm:constr type="h" refType="w"/>
                  <dgm:constr type="l" for="ch" forName="dummyConnPt" refType="w" fact="0.5"/>
                  <dgm:constr type="t" for="ch" forName="dummyConnPt" refType="w" fact="0.5"/>
                  <dgm:constr type="l" for="ch" forName="oneNode"/>
                  <dgm:constr type="t" for="ch" forName="oneNode"/>
                  <dgm:constr type="h" for="ch" forName="oneNode" refType="h"/>
                  <dgm:constr type="w" for="ch" forName="oneNode" refType="w"/>
                </dgm:constrLst>
                <dgm:ruleLst/>
                <dgm:layoutNode name="dummyConnPt" styleLbl="node1">
                  <dgm:alg type="sp"/>
                  <dgm:shape xmlns:r="http://schemas.openxmlformats.org/officeDocument/2006/relationships" r:blip="">
                    <dgm:adjLst/>
                  </dgm:shape>
                  <dgm:presOf/>
                  <dgm:constrLst>
                    <dgm:constr type="w" val="1"/>
                    <dgm:constr type="h" val="1"/>
                  </dgm:constrLst>
                  <dgm:ruleLst/>
                </dgm:layoutNode>
                <dgm:layoutNode name="on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dgm:layoutNode name="dummya">
                <dgm:alg type="sp"/>
                <dgm:shape xmlns:r="http://schemas.openxmlformats.org/officeDocument/2006/relationships" r:blip="">
                  <dgm:adjLst/>
                </dgm:shape>
                <dgm:presOf/>
                <dgm:constrLst>
                  <dgm:constr type="h" refType="w"/>
                </dgm:constrLst>
                <dgm:ruleLst/>
              </dgm:layoutNode>
              <dgm:layoutNode name="dummyb">
                <dgm:alg type="sp"/>
                <dgm:shape xmlns:r="http://schemas.openxmlformats.org/officeDocument/2006/relationships" r:blip="">
                  <dgm:adjLst/>
                </dgm:shape>
                <dgm:presOf/>
                <dgm:constrLst>
                  <dgm:constr type="h" refType="w"/>
                </dgm:constrLst>
                <dgm:ruleLst/>
              </dgm:layoutNode>
              <dgm:layoutNode name="dummyc">
                <dgm:alg type="sp"/>
                <dgm:shape xmlns:r="http://schemas.openxmlformats.org/officeDocument/2006/relationships" r:blip="">
                  <dgm:adjLst/>
                </dgm:shape>
                <dgm:presOf/>
                <dgm:constrLst>
                  <dgm:constr type="h" refType="w"/>
                </dgm:constrLst>
                <dgm:ruleLst/>
              </dgm:layoutNode>
              <dgm:forEach name="sibTransForEach1" axis="followSib" ptType="sibTrans" hideLastTrans="0" cnt="1">
                <dgm:layoutNode name="singleconn" styleLbl="sibTrans2D1">
                  <dgm:alg type="conn">
                    <dgm:param type="connRout" val="longCurve"/>
                    <dgm:param type="begPts" val="bCtr"/>
                    <dgm:param type="endPts" val="tCtr"/>
                    <dgm:param type="begSty" val="noArr"/>
                    <dgm:param type="endSty" val="noArr"/>
                    <dgm:param type="srcNode" val="dummyConnPt"/>
                    <dgm:param type="dstNode" val="dummyConnPt"/>
                  </dgm:alg>
                  <dgm:shape xmlns:r="http://schemas.openxmlformats.org/officeDocument/2006/relationships" type="conn" r:blip="" zOrderOff="-999">
                    <dgm:adjLst/>
                  </dgm:shape>
                  <dgm:presOf axis="self"/>
                  <dgm:constrLst>
                    <dgm:constr type="begPad"/>
                    <dgm:constr type="endPad"/>
                  </dgm:constrLst>
                  <dgm:ruleLst/>
                </dgm:layoutNode>
              </dgm:forEach>
            </dgm:if>
            <dgm:else name="Name25"/>
          </dgm:choose>
        </dgm:forEach>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radial6">
  <dgm:title val=""/>
  <dgm:desc val=""/>
  <dgm:catLst>
    <dgm:cat type="cycle" pri="9000"/>
    <dgm:cat type="relationship" pri="2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choose name="Name3">
          <dgm:if name="Name4" axis="ch ch" ptType="node node" st="1 1" cnt="1 0" func="cnt" op="lte" val="1">
            <dgm:alg type="cycle">
              <dgm:param type="stAng" val="90"/>
              <dgm:param type="spanAng" val="360"/>
              <dgm:param type="ctrShpMap" val="fNode"/>
            </dgm:alg>
          </dgm:if>
          <dgm:else name="Name5">
            <dgm:alg type="cycle">
              <dgm:param type="stAng" val="0"/>
              <dgm:param type="spanAng" val="360"/>
              <dgm:param type="ctrShpMap" val="fNode"/>
            </dgm:alg>
          </dgm:else>
        </dgm:choose>
      </dgm:if>
      <dgm:else name="Name6">
        <dgm:choose name="Name7">
          <dgm:if name="Name8" axis="ch ch" ptType="node node" st="1 1" cnt="1 0" func="cnt" op="lte" val="1">
            <dgm:alg type="cycle">
              <dgm:param type="stAng" val="-90"/>
              <dgm:param type="spanAng" val="360"/>
              <dgm:param type="ctrShpMap" val="fNode"/>
            </dgm:alg>
          </dgm:if>
          <dgm:else name="Name9">
            <dgm:alg type="cycle">
              <dgm:param type="stAng" val="0"/>
              <dgm:param type="spanAng" val="-360"/>
              <dgm:param type="ctrShpMap" val="fNode"/>
            </dgm:alg>
          </dgm:else>
        </dgm:choose>
      </dgm:else>
    </dgm:choose>
    <dgm:shape xmlns:r="http://schemas.openxmlformats.org/officeDocument/2006/relationships" r:blip="">
      <dgm:adjLst/>
    </dgm:shape>
    <dgm:presOf/>
    <dgm:choose name="Name10">
      <dgm:if name="Name11" func="var" arg="dir" op="equ" val="norm">
        <dgm:choose name="Name12">
          <dgm:if name="Name13"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des" forName="oneNode" refType="primFontSz" refFor="ch" refForName="centerShape" op="lte" fact="0.95"/>
              <dgm:constr type="diam" for="ch" forName="singleconn" refType="diam" op="equ" fact="-1"/>
              <dgm:constr type="h" for="ch" forName="singleconn" refType="w" refFor="ch" refForName="oneComp" fact="0.24"/>
              <dgm:constr type="w" for="ch" forName="dummya" refType="w" refFor="ch" refForName="oneComp" op="equ"/>
              <dgm:constr type="w" for="ch" forName="dummyb" refType="w" refFor="ch" refForName="oneComp" op="equ"/>
              <dgm:constr type="w" for="ch" forName="dummyc" refType="w" refFor="ch" refForName="oneComp" op="equ"/>
            </dgm:constrLst>
          </dgm:if>
          <dgm:else name="Name14">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forName="sibTrans" refType="diam" op="equ"/>
              <dgm:constr type="h" for="ch" forName="sibTrans" refType="w" refFor="ch" refForName="node" fact="0.24"/>
              <dgm:constr type="w" for="ch" forName="dummy" val="1"/>
            </dgm:constrLst>
          </dgm:else>
        </dgm:choose>
      </dgm:if>
      <dgm:else name="Name15">
        <dgm:choose name="Name16">
          <dgm:if name="Name17"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ch" forName="oneNode" refType="primFontSz" refFor="ch" refForName="centerShape" op="lte" fact="0.95"/>
              <dgm:constr type="diam" for="ch" forName="singleconn" refType="diam"/>
              <dgm:constr type="h" for="ch" forName="singleconn" refType="w" refFor="ch" refForName="oneComp" fact="0.24"/>
              <dgm:constr type="diam" for="ch" refType="diam" op="equ"/>
              <dgm:constr type="w" for="ch" forName="dummya" refType="w" refFor="ch" refForName="oneComp" op="equ"/>
              <dgm:constr type="w" for="ch" forName="dummyb" refType="w" refFor="ch" refForName="oneComp" op="equ"/>
              <dgm:constr type="w" for="ch" forName="dummyc" refType="w" refFor="ch" refForName="oneComp" op="equ"/>
            </dgm:constrLst>
          </dgm:if>
          <dgm:else name="Name18">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ptType="sibTrans" refType="diam" fact="-1"/>
              <dgm:constr type="h" for="ch" forName="sibTrans" refType="w" refFor="ch" refForName="node" fact="0.24"/>
              <dgm:constr type="diam" for="ch" refType="diam" op="equ" fact="-1"/>
              <dgm:constr type="w" for="ch" forName="dummy" val="1"/>
            </dgm:constrLst>
          </dgm:else>
        </dgm:choose>
      </dgm:else>
    </dgm:choose>
    <dgm:ruleLst>
      <dgm:rule type="diam" val="INF" fact="NaN" max="NaN"/>
    </dgm:ruleLst>
    <dgm:forEach name="Name19"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20" axis="ch">
        <dgm:forEach name="Name21" axis="self" ptType="node">
          <dgm:choose name="Name22">
            <dgm:if name="Name23" axis="par ch" ptType="node node" func="cnt" op="gt" val="1">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dummy">
                <dgm:alg type="sp"/>
                <dgm:shape xmlns:r="http://schemas.openxmlformats.org/officeDocument/2006/relationships" r:blip="">
                  <dgm:adjLst/>
                </dgm:shape>
                <dgm:presOf/>
                <dgm:constrLst>
                  <dgm:constr type="h" refType="w"/>
                </dgm:constrLst>
                <dgm:ruleLst/>
              </dgm:layoutNode>
              <dgm:forEach name="sibTransForEach" axis="followSib" ptType="sibTrans" hideLastTrans="0" cnt="1">
                <dgm:layoutNode name="sibTrans" styleLbl="sibTrans2D1">
                  <dgm:alg type="conn">
                    <dgm:param type="connRout" val="curve"/>
                    <dgm:param type="begPts" val="ctr"/>
                    <dgm:param type="endPts" val="ctr"/>
                    <dgm:param type="begSty" val="noArr"/>
                    <dgm:param type="endSty" val="noArr"/>
                    <dgm:param type="dstNode" val="node"/>
                  </dgm:alg>
                  <dgm:shape xmlns:r="http://schemas.openxmlformats.org/officeDocument/2006/relationships" type="conn" r:blip="" zOrderOff="-999">
                    <dgm:adjLst/>
                  </dgm:shape>
                  <dgm:presOf axis="self"/>
                  <dgm:constrLst>
                    <dgm:constr type="begPad"/>
                    <dgm:constr type="endPad"/>
                  </dgm:constrLst>
                  <dgm:ruleLst/>
                </dgm:layoutNode>
              </dgm:forEach>
            </dgm:if>
            <dgm:if name="Name24" axis="par ch" ptType="node node" func="cnt" op="equ" val="1">
              <dgm:layoutNode name="oneComp">
                <dgm:alg type="composite">
                  <dgm:param type="ar" val="1"/>
                </dgm:alg>
                <dgm:shape xmlns:r="http://schemas.openxmlformats.org/officeDocument/2006/relationships" r:blip="">
                  <dgm:adjLst/>
                </dgm:shape>
                <dgm:presOf/>
                <dgm:constrLst>
                  <dgm:constr type="h" refType="w"/>
                  <dgm:constr type="l" for="ch" forName="dummyConnPt" refType="w" fact="0.5"/>
                  <dgm:constr type="t" for="ch" forName="dummyConnPt" refType="w" fact="0.5"/>
                  <dgm:constr type="l" for="ch" forName="oneNode"/>
                  <dgm:constr type="t" for="ch" forName="oneNode"/>
                  <dgm:constr type="h" for="ch" forName="oneNode" refType="h"/>
                  <dgm:constr type="w" for="ch" forName="oneNode" refType="w"/>
                </dgm:constrLst>
                <dgm:ruleLst/>
                <dgm:layoutNode name="dummyConnPt" styleLbl="node1">
                  <dgm:alg type="sp"/>
                  <dgm:shape xmlns:r="http://schemas.openxmlformats.org/officeDocument/2006/relationships" r:blip="">
                    <dgm:adjLst/>
                  </dgm:shape>
                  <dgm:presOf/>
                  <dgm:constrLst>
                    <dgm:constr type="w" val="1"/>
                    <dgm:constr type="h" val="1"/>
                  </dgm:constrLst>
                  <dgm:ruleLst/>
                </dgm:layoutNode>
                <dgm:layoutNode name="on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dgm:layoutNode name="dummya">
                <dgm:alg type="sp"/>
                <dgm:shape xmlns:r="http://schemas.openxmlformats.org/officeDocument/2006/relationships" r:blip="">
                  <dgm:adjLst/>
                </dgm:shape>
                <dgm:presOf/>
                <dgm:constrLst>
                  <dgm:constr type="h" refType="w"/>
                </dgm:constrLst>
                <dgm:ruleLst/>
              </dgm:layoutNode>
              <dgm:layoutNode name="dummyb">
                <dgm:alg type="sp"/>
                <dgm:shape xmlns:r="http://schemas.openxmlformats.org/officeDocument/2006/relationships" r:blip="">
                  <dgm:adjLst/>
                </dgm:shape>
                <dgm:presOf/>
                <dgm:constrLst>
                  <dgm:constr type="h" refType="w"/>
                </dgm:constrLst>
                <dgm:ruleLst/>
              </dgm:layoutNode>
              <dgm:layoutNode name="dummyc">
                <dgm:alg type="sp"/>
                <dgm:shape xmlns:r="http://schemas.openxmlformats.org/officeDocument/2006/relationships" r:blip="">
                  <dgm:adjLst/>
                </dgm:shape>
                <dgm:presOf/>
                <dgm:constrLst>
                  <dgm:constr type="h" refType="w"/>
                </dgm:constrLst>
                <dgm:ruleLst/>
              </dgm:layoutNode>
              <dgm:forEach name="sibTransForEach1" axis="followSib" ptType="sibTrans" hideLastTrans="0" cnt="1">
                <dgm:layoutNode name="singleconn" styleLbl="sibTrans2D1">
                  <dgm:alg type="conn">
                    <dgm:param type="connRout" val="longCurve"/>
                    <dgm:param type="begPts" val="bCtr"/>
                    <dgm:param type="endPts" val="tCtr"/>
                    <dgm:param type="begSty" val="noArr"/>
                    <dgm:param type="endSty" val="noArr"/>
                    <dgm:param type="srcNode" val="dummyConnPt"/>
                    <dgm:param type="dstNode" val="dummyConnPt"/>
                  </dgm:alg>
                  <dgm:shape xmlns:r="http://schemas.openxmlformats.org/officeDocument/2006/relationships" type="conn" r:blip="" zOrderOff="-999">
                    <dgm:adjLst/>
                  </dgm:shape>
                  <dgm:presOf axis="self"/>
                  <dgm:constrLst>
                    <dgm:constr type="begPad"/>
                    <dgm:constr type="endPad"/>
                  </dgm:constrLst>
                  <dgm:ruleLst/>
                </dgm:layoutNode>
              </dgm:forEach>
            </dgm:if>
            <dgm:else name="Name25"/>
          </dgm:choose>
        </dgm:forEach>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radial6">
  <dgm:title val=""/>
  <dgm:desc val=""/>
  <dgm:catLst>
    <dgm:cat type="cycle" pri="9000"/>
    <dgm:cat type="relationship" pri="2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choose name="Name3">
          <dgm:if name="Name4" axis="ch ch" ptType="node node" st="1 1" cnt="1 0" func="cnt" op="lte" val="1">
            <dgm:alg type="cycle">
              <dgm:param type="stAng" val="90"/>
              <dgm:param type="spanAng" val="360"/>
              <dgm:param type="ctrShpMap" val="fNode"/>
            </dgm:alg>
          </dgm:if>
          <dgm:else name="Name5">
            <dgm:alg type="cycle">
              <dgm:param type="stAng" val="0"/>
              <dgm:param type="spanAng" val="360"/>
              <dgm:param type="ctrShpMap" val="fNode"/>
            </dgm:alg>
          </dgm:else>
        </dgm:choose>
      </dgm:if>
      <dgm:else name="Name6">
        <dgm:choose name="Name7">
          <dgm:if name="Name8" axis="ch ch" ptType="node node" st="1 1" cnt="1 0" func="cnt" op="lte" val="1">
            <dgm:alg type="cycle">
              <dgm:param type="stAng" val="-90"/>
              <dgm:param type="spanAng" val="360"/>
              <dgm:param type="ctrShpMap" val="fNode"/>
            </dgm:alg>
          </dgm:if>
          <dgm:else name="Name9">
            <dgm:alg type="cycle">
              <dgm:param type="stAng" val="0"/>
              <dgm:param type="spanAng" val="-360"/>
              <dgm:param type="ctrShpMap" val="fNode"/>
            </dgm:alg>
          </dgm:else>
        </dgm:choose>
      </dgm:else>
    </dgm:choose>
    <dgm:shape xmlns:r="http://schemas.openxmlformats.org/officeDocument/2006/relationships" r:blip="">
      <dgm:adjLst/>
    </dgm:shape>
    <dgm:presOf/>
    <dgm:choose name="Name10">
      <dgm:if name="Name11" func="var" arg="dir" op="equ" val="norm">
        <dgm:choose name="Name12">
          <dgm:if name="Name13"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des" forName="oneNode" refType="primFontSz" refFor="ch" refForName="centerShape" op="lte" fact="0.95"/>
              <dgm:constr type="diam" for="ch" forName="singleconn" refType="diam" op="equ" fact="-1"/>
              <dgm:constr type="h" for="ch" forName="singleconn" refType="w" refFor="ch" refForName="oneComp" fact="0.24"/>
              <dgm:constr type="w" for="ch" forName="dummya" refType="w" refFor="ch" refForName="oneComp" op="equ"/>
              <dgm:constr type="w" for="ch" forName="dummyb" refType="w" refFor="ch" refForName="oneComp" op="equ"/>
              <dgm:constr type="w" for="ch" forName="dummyc" refType="w" refFor="ch" refForName="oneComp" op="equ"/>
            </dgm:constrLst>
          </dgm:if>
          <dgm:else name="Name14">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forName="sibTrans" refType="diam" op="equ"/>
              <dgm:constr type="h" for="ch" forName="sibTrans" refType="w" refFor="ch" refForName="node" fact="0.24"/>
              <dgm:constr type="w" for="ch" forName="dummy" val="1"/>
            </dgm:constrLst>
          </dgm:else>
        </dgm:choose>
      </dgm:if>
      <dgm:else name="Name15">
        <dgm:choose name="Name16">
          <dgm:if name="Name17"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ch" forName="oneNode" refType="primFontSz" refFor="ch" refForName="centerShape" op="lte" fact="0.95"/>
              <dgm:constr type="diam" for="ch" forName="singleconn" refType="diam"/>
              <dgm:constr type="h" for="ch" forName="singleconn" refType="w" refFor="ch" refForName="oneComp" fact="0.24"/>
              <dgm:constr type="diam" for="ch" refType="diam" op="equ"/>
              <dgm:constr type="w" for="ch" forName="dummya" refType="w" refFor="ch" refForName="oneComp" op="equ"/>
              <dgm:constr type="w" for="ch" forName="dummyb" refType="w" refFor="ch" refForName="oneComp" op="equ"/>
              <dgm:constr type="w" for="ch" forName="dummyc" refType="w" refFor="ch" refForName="oneComp" op="equ"/>
            </dgm:constrLst>
          </dgm:if>
          <dgm:else name="Name18">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ptType="sibTrans" refType="diam" fact="-1"/>
              <dgm:constr type="h" for="ch" forName="sibTrans" refType="w" refFor="ch" refForName="node" fact="0.24"/>
              <dgm:constr type="diam" for="ch" refType="diam" op="equ" fact="-1"/>
              <dgm:constr type="w" for="ch" forName="dummy" val="1"/>
            </dgm:constrLst>
          </dgm:else>
        </dgm:choose>
      </dgm:else>
    </dgm:choose>
    <dgm:ruleLst>
      <dgm:rule type="diam" val="INF" fact="NaN" max="NaN"/>
    </dgm:ruleLst>
    <dgm:forEach name="Name19"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20" axis="ch">
        <dgm:forEach name="Name21" axis="self" ptType="node">
          <dgm:choose name="Name22">
            <dgm:if name="Name23" axis="par ch" ptType="node node" func="cnt" op="gt" val="1">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dummy">
                <dgm:alg type="sp"/>
                <dgm:shape xmlns:r="http://schemas.openxmlformats.org/officeDocument/2006/relationships" r:blip="">
                  <dgm:adjLst/>
                </dgm:shape>
                <dgm:presOf/>
                <dgm:constrLst>
                  <dgm:constr type="h" refType="w"/>
                </dgm:constrLst>
                <dgm:ruleLst/>
              </dgm:layoutNode>
              <dgm:forEach name="sibTransForEach" axis="followSib" ptType="sibTrans" hideLastTrans="0" cnt="1">
                <dgm:layoutNode name="sibTrans" styleLbl="sibTrans2D1">
                  <dgm:alg type="conn">
                    <dgm:param type="connRout" val="curve"/>
                    <dgm:param type="begPts" val="ctr"/>
                    <dgm:param type="endPts" val="ctr"/>
                    <dgm:param type="begSty" val="noArr"/>
                    <dgm:param type="endSty" val="noArr"/>
                    <dgm:param type="dstNode" val="node"/>
                  </dgm:alg>
                  <dgm:shape xmlns:r="http://schemas.openxmlformats.org/officeDocument/2006/relationships" type="conn" r:blip="" zOrderOff="-999">
                    <dgm:adjLst/>
                  </dgm:shape>
                  <dgm:presOf axis="self"/>
                  <dgm:constrLst>
                    <dgm:constr type="begPad"/>
                    <dgm:constr type="endPad"/>
                  </dgm:constrLst>
                  <dgm:ruleLst/>
                </dgm:layoutNode>
              </dgm:forEach>
            </dgm:if>
            <dgm:if name="Name24" axis="par ch" ptType="node node" func="cnt" op="equ" val="1">
              <dgm:layoutNode name="oneComp">
                <dgm:alg type="composite">
                  <dgm:param type="ar" val="1"/>
                </dgm:alg>
                <dgm:shape xmlns:r="http://schemas.openxmlformats.org/officeDocument/2006/relationships" r:blip="">
                  <dgm:adjLst/>
                </dgm:shape>
                <dgm:presOf/>
                <dgm:constrLst>
                  <dgm:constr type="h" refType="w"/>
                  <dgm:constr type="l" for="ch" forName="dummyConnPt" refType="w" fact="0.5"/>
                  <dgm:constr type="t" for="ch" forName="dummyConnPt" refType="w" fact="0.5"/>
                  <dgm:constr type="l" for="ch" forName="oneNode"/>
                  <dgm:constr type="t" for="ch" forName="oneNode"/>
                  <dgm:constr type="h" for="ch" forName="oneNode" refType="h"/>
                  <dgm:constr type="w" for="ch" forName="oneNode" refType="w"/>
                </dgm:constrLst>
                <dgm:ruleLst/>
                <dgm:layoutNode name="dummyConnPt" styleLbl="node1">
                  <dgm:alg type="sp"/>
                  <dgm:shape xmlns:r="http://schemas.openxmlformats.org/officeDocument/2006/relationships" r:blip="">
                    <dgm:adjLst/>
                  </dgm:shape>
                  <dgm:presOf/>
                  <dgm:constrLst>
                    <dgm:constr type="w" val="1"/>
                    <dgm:constr type="h" val="1"/>
                  </dgm:constrLst>
                  <dgm:ruleLst/>
                </dgm:layoutNode>
                <dgm:layoutNode name="on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dgm:layoutNode name="dummya">
                <dgm:alg type="sp"/>
                <dgm:shape xmlns:r="http://schemas.openxmlformats.org/officeDocument/2006/relationships" r:blip="">
                  <dgm:adjLst/>
                </dgm:shape>
                <dgm:presOf/>
                <dgm:constrLst>
                  <dgm:constr type="h" refType="w"/>
                </dgm:constrLst>
                <dgm:ruleLst/>
              </dgm:layoutNode>
              <dgm:layoutNode name="dummyb">
                <dgm:alg type="sp"/>
                <dgm:shape xmlns:r="http://schemas.openxmlformats.org/officeDocument/2006/relationships" r:blip="">
                  <dgm:adjLst/>
                </dgm:shape>
                <dgm:presOf/>
                <dgm:constrLst>
                  <dgm:constr type="h" refType="w"/>
                </dgm:constrLst>
                <dgm:ruleLst/>
              </dgm:layoutNode>
              <dgm:layoutNode name="dummyc">
                <dgm:alg type="sp"/>
                <dgm:shape xmlns:r="http://schemas.openxmlformats.org/officeDocument/2006/relationships" r:blip="">
                  <dgm:adjLst/>
                </dgm:shape>
                <dgm:presOf/>
                <dgm:constrLst>
                  <dgm:constr type="h" refType="w"/>
                </dgm:constrLst>
                <dgm:ruleLst/>
              </dgm:layoutNode>
              <dgm:forEach name="sibTransForEach1" axis="followSib" ptType="sibTrans" hideLastTrans="0" cnt="1">
                <dgm:layoutNode name="singleconn" styleLbl="sibTrans2D1">
                  <dgm:alg type="conn">
                    <dgm:param type="connRout" val="longCurve"/>
                    <dgm:param type="begPts" val="bCtr"/>
                    <dgm:param type="endPts" val="tCtr"/>
                    <dgm:param type="begSty" val="noArr"/>
                    <dgm:param type="endSty" val="noArr"/>
                    <dgm:param type="srcNode" val="dummyConnPt"/>
                    <dgm:param type="dstNode" val="dummyConnPt"/>
                  </dgm:alg>
                  <dgm:shape xmlns:r="http://schemas.openxmlformats.org/officeDocument/2006/relationships" type="conn" r:blip="" zOrderOff="-999">
                    <dgm:adjLst/>
                  </dgm:shape>
                  <dgm:presOf axis="self"/>
                  <dgm:constrLst>
                    <dgm:constr type="begPad"/>
                    <dgm:constr type="endPad"/>
                  </dgm:constrLst>
                  <dgm:ruleLst/>
                </dgm:layoutNode>
              </dgm:forEach>
            </dgm:if>
            <dgm:else name="Name25"/>
          </dgm:choose>
        </dgm:forEach>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radial6">
  <dgm:title val=""/>
  <dgm:desc val=""/>
  <dgm:catLst>
    <dgm:cat type="cycle" pri="9000"/>
    <dgm:cat type="relationship" pri="2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choose name="Name3">
          <dgm:if name="Name4" axis="ch ch" ptType="node node" st="1 1" cnt="1 0" func="cnt" op="lte" val="1">
            <dgm:alg type="cycle">
              <dgm:param type="stAng" val="90"/>
              <dgm:param type="spanAng" val="360"/>
              <dgm:param type="ctrShpMap" val="fNode"/>
            </dgm:alg>
          </dgm:if>
          <dgm:else name="Name5">
            <dgm:alg type="cycle">
              <dgm:param type="stAng" val="0"/>
              <dgm:param type="spanAng" val="360"/>
              <dgm:param type="ctrShpMap" val="fNode"/>
            </dgm:alg>
          </dgm:else>
        </dgm:choose>
      </dgm:if>
      <dgm:else name="Name6">
        <dgm:choose name="Name7">
          <dgm:if name="Name8" axis="ch ch" ptType="node node" st="1 1" cnt="1 0" func="cnt" op="lte" val="1">
            <dgm:alg type="cycle">
              <dgm:param type="stAng" val="-90"/>
              <dgm:param type="spanAng" val="360"/>
              <dgm:param type="ctrShpMap" val="fNode"/>
            </dgm:alg>
          </dgm:if>
          <dgm:else name="Name9">
            <dgm:alg type="cycle">
              <dgm:param type="stAng" val="0"/>
              <dgm:param type="spanAng" val="-360"/>
              <dgm:param type="ctrShpMap" val="fNode"/>
            </dgm:alg>
          </dgm:else>
        </dgm:choose>
      </dgm:else>
    </dgm:choose>
    <dgm:shape xmlns:r="http://schemas.openxmlformats.org/officeDocument/2006/relationships" r:blip="">
      <dgm:adjLst/>
    </dgm:shape>
    <dgm:presOf/>
    <dgm:choose name="Name10">
      <dgm:if name="Name11" func="var" arg="dir" op="equ" val="norm">
        <dgm:choose name="Name12">
          <dgm:if name="Name13"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des" forName="oneNode" refType="primFontSz" refFor="ch" refForName="centerShape" op="lte" fact="0.95"/>
              <dgm:constr type="diam" for="ch" forName="singleconn" refType="diam" op="equ" fact="-1"/>
              <dgm:constr type="h" for="ch" forName="singleconn" refType="w" refFor="ch" refForName="oneComp" fact="0.24"/>
              <dgm:constr type="w" for="ch" forName="dummya" refType="w" refFor="ch" refForName="oneComp" op="equ"/>
              <dgm:constr type="w" for="ch" forName="dummyb" refType="w" refFor="ch" refForName="oneComp" op="equ"/>
              <dgm:constr type="w" for="ch" forName="dummyc" refType="w" refFor="ch" refForName="oneComp" op="equ"/>
            </dgm:constrLst>
          </dgm:if>
          <dgm:else name="Name14">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forName="sibTrans" refType="diam" op="equ"/>
              <dgm:constr type="h" for="ch" forName="sibTrans" refType="w" refFor="ch" refForName="node" fact="0.24"/>
              <dgm:constr type="w" for="ch" forName="dummy" val="1"/>
            </dgm:constrLst>
          </dgm:else>
        </dgm:choose>
      </dgm:if>
      <dgm:else name="Name15">
        <dgm:choose name="Name16">
          <dgm:if name="Name17"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ch" forName="oneNode" refType="primFontSz" refFor="ch" refForName="centerShape" op="lte" fact="0.95"/>
              <dgm:constr type="diam" for="ch" forName="singleconn" refType="diam"/>
              <dgm:constr type="h" for="ch" forName="singleconn" refType="w" refFor="ch" refForName="oneComp" fact="0.24"/>
              <dgm:constr type="diam" for="ch" refType="diam" op="equ"/>
              <dgm:constr type="w" for="ch" forName="dummya" refType="w" refFor="ch" refForName="oneComp" op="equ"/>
              <dgm:constr type="w" for="ch" forName="dummyb" refType="w" refFor="ch" refForName="oneComp" op="equ"/>
              <dgm:constr type="w" for="ch" forName="dummyc" refType="w" refFor="ch" refForName="oneComp" op="equ"/>
            </dgm:constrLst>
          </dgm:if>
          <dgm:else name="Name18">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ptType="sibTrans" refType="diam" fact="-1"/>
              <dgm:constr type="h" for="ch" forName="sibTrans" refType="w" refFor="ch" refForName="node" fact="0.24"/>
              <dgm:constr type="diam" for="ch" refType="diam" op="equ" fact="-1"/>
              <dgm:constr type="w" for="ch" forName="dummy" val="1"/>
            </dgm:constrLst>
          </dgm:else>
        </dgm:choose>
      </dgm:else>
    </dgm:choose>
    <dgm:ruleLst>
      <dgm:rule type="diam" val="INF" fact="NaN" max="NaN"/>
    </dgm:ruleLst>
    <dgm:forEach name="Name19"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20" axis="ch">
        <dgm:forEach name="Name21" axis="self" ptType="node">
          <dgm:choose name="Name22">
            <dgm:if name="Name23" axis="par ch" ptType="node node" func="cnt" op="gt" val="1">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dummy">
                <dgm:alg type="sp"/>
                <dgm:shape xmlns:r="http://schemas.openxmlformats.org/officeDocument/2006/relationships" r:blip="">
                  <dgm:adjLst/>
                </dgm:shape>
                <dgm:presOf/>
                <dgm:constrLst>
                  <dgm:constr type="h" refType="w"/>
                </dgm:constrLst>
                <dgm:ruleLst/>
              </dgm:layoutNode>
              <dgm:forEach name="sibTransForEach" axis="followSib" ptType="sibTrans" hideLastTrans="0" cnt="1">
                <dgm:layoutNode name="sibTrans" styleLbl="sibTrans2D1">
                  <dgm:alg type="conn">
                    <dgm:param type="connRout" val="curve"/>
                    <dgm:param type="begPts" val="ctr"/>
                    <dgm:param type="endPts" val="ctr"/>
                    <dgm:param type="begSty" val="noArr"/>
                    <dgm:param type="endSty" val="noArr"/>
                    <dgm:param type="dstNode" val="node"/>
                  </dgm:alg>
                  <dgm:shape xmlns:r="http://schemas.openxmlformats.org/officeDocument/2006/relationships" type="conn" r:blip="" zOrderOff="-999">
                    <dgm:adjLst/>
                  </dgm:shape>
                  <dgm:presOf axis="self"/>
                  <dgm:constrLst>
                    <dgm:constr type="begPad"/>
                    <dgm:constr type="endPad"/>
                  </dgm:constrLst>
                  <dgm:ruleLst/>
                </dgm:layoutNode>
              </dgm:forEach>
            </dgm:if>
            <dgm:if name="Name24" axis="par ch" ptType="node node" func="cnt" op="equ" val="1">
              <dgm:layoutNode name="oneComp">
                <dgm:alg type="composite">
                  <dgm:param type="ar" val="1"/>
                </dgm:alg>
                <dgm:shape xmlns:r="http://schemas.openxmlformats.org/officeDocument/2006/relationships" r:blip="">
                  <dgm:adjLst/>
                </dgm:shape>
                <dgm:presOf/>
                <dgm:constrLst>
                  <dgm:constr type="h" refType="w"/>
                  <dgm:constr type="l" for="ch" forName="dummyConnPt" refType="w" fact="0.5"/>
                  <dgm:constr type="t" for="ch" forName="dummyConnPt" refType="w" fact="0.5"/>
                  <dgm:constr type="l" for="ch" forName="oneNode"/>
                  <dgm:constr type="t" for="ch" forName="oneNode"/>
                  <dgm:constr type="h" for="ch" forName="oneNode" refType="h"/>
                  <dgm:constr type="w" for="ch" forName="oneNode" refType="w"/>
                </dgm:constrLst>
                <dgm:ruleLst/>
                <dgm:layoutNode name="dummyConnPt" styleLbl="node1">
                  <dgm:alg type="sp"/>
                  <dgm:shape xmlns:r="http://schemas.openxmlformats.org/officeDocument/2006/relationships" r:blip="">
                    <dgm:adjLst/>
                  </dgm:shape>
                  <dgm:presOf/>
                  <dgm:constrLst>
                    <dgm:constr type="w" val="1"/>
                    <dgm:constr type="h" val="1"/>
                  </dgm:constrLst>
                  <dgm:ruleLst/>
                </dgm:layoutNode>
                <dgm:layoutNode name="on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dgm:layoutNode name="dummya">
                <dgm:alg type="sp"/>
                <dgm:shape xmlns:r="http://schemas.openxmlformats.org/officeDocument/2006/relationships" r:blip="">
                  <dgm:adjLst/>
                </dgm:shape>
                <dgm:presOf/>
                <dgm:constrLst>
                  <dgm:constr type="h" refType="w"/>
                </dgm:constrLst>
                <dgm:ruleLst/>
              </dgm:layoutNode>
              <dgm:layoutNode name="dummyb">
                <dgm:alg type="sp"/>
                <dgm:shape xmlns:r="http://schemas.openxmlformats.org/officeDocument/2006/relationships" r:blip="">
                  <dgm:adjLst/>
                </dgm:shape>
                <dgm:presOf/>
                <dgm:constrLst>
                  <dgm:constr type="h" refType="w"/>
                </dgm:constrLst>
                <dgm:ruleLst/>
              </dgm:layoutNode>
              <dgm:layoutNode name="dummyc">
                <dgm:alg type="sp"/>
                <dgm:shape xmlns:r="http://schemas.openxmlformats.org/officeDocument/2006/relationships" r:blip="">
                  <dgm:adjLst/>
                </dgm:shape>
                <dgm:presOf/>
                <dgm:constrLst>
                  <dgm:constr type="h" refType="w"/>
                </dgm:constrLst>
                <dgm:ruleLst/>
              </dgm:layoutNode>
              <dgm:forEach name="sibTransForEach1" axis="followSib" ptType="sibTrans" hideLastTrans="0" cnt="1">
                <dgm:layoutNode name="singleconn" styleLbl="sibTrans2D1">
                  <dgm:alg type="conn">
                    <dgm:param type="connRout" val="longCurve"/>
                    <dgm:param type="begPts" val="bCtr"/>
                    <dgm:param type="endPts" val="tCtr"/>
                    <dgm:param type="begSty" val="noArr"/>
                    <dgm:param type="endSty" val="noArr"/>
                    <dgm:param type="srcNode" val="dummyConnPt"/>
                    <dgm:param type="dstNode" val="dummyConnPt"/>
                  </dgm:alg>
                  <dgm:shape xmlns:r="http://schemas.openxmlformats.org/officeDocument/2006/relationships" type="conn" r:blip="" zOrderOff="-999">
                    <dgm:adjLst/>
                  </dgm:shape>
                  <dgm:presOf axis="self"/>
                  <dgm:constrLst>
                    <dgm:constr type="begPad"/>
                    <dgm:constr type="endPad"/>
                  </dgm:constrLst>
                  <dgm:ruleLst/>
                </dgm:layoutNode>
              </dgm:forEach>
            </dgm:if>
            <dgm:else name="Name25"/>
          </dgm:choose>
        </dgm:forEach>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radial6">
  <dgm:title val=""/>
  <dgm:desc val=""/>
  <dgm:catLst>
    <dgm:cat type="cycle" pri="9000"/>
    <dgm:cat type="relationship" pri="2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choose name="Name3">
          <dgm:if name="Name4" axis="ch ch" ptType="node node" st="1 1" cnt="1 0" func="cnt" op="lte" val="1">
            <dgm:alg type="cycle">
              <dgm:param type="stAng" val="90"/>
              <dgm:param type="spanAng" val="360"/>
              <dgm:param type="ctrShpMap" val="fNode"/>
            </dgm:alg>
          </dgm:if>
          <dgm:else name="Name5">
            <dgm:alg type="cycle">
              <dgm:param type="stAng" val="0"/>
              <dgm:param type="spanAng" val="360"/>
              <dgm:param type="ctrShpMap" val="fNode"/>
            </dgm:alg>
          </dgm:else>
        </dgm:choose>
      </dgm:if>
      <dgm:else name="Name6">
        <dgm:choose name="Name7">
          <dgm:if name="Name8" axis="ch ch" ptType="node node" st="1 1" cnt="1 0" func="cnt" op="lte" val="1">
            <dgm:alg type="cycle">
              <dgm:param type="stAng" val="-90"/>
              <dgm:param type="spanAng" val="360"/>
              <dgm:param type="ctrShpMap" val="fNode"/>
            </dgm:alg>
          </dgm:if>
          <dgm:else name="Name9">
            <dgm:alg type="cycle">
              <dgm:param type="stAng" val="0"/>
              <dgm:param type="spanAng" val="-360"/>
              <dgm:param type="ctrShpMap" val="fNode"/>
            </dgm:alg>
          </dgm:else>
        </dgm:choose>
      </dgm:else>
    </dgm:choose>
    <dgm:shape xmlns:r="http://schemas.openxmlformats.org/officeDocument/2006/relationships" r:blip="">
      <dgm:adjLst/>
    </dgm:shape>
    <dgm:presOf/>
    <dgm:choose name="Name10">
      <dgm:if name="Name11" func="var" arg="dir" op="equ" val="norm">
        <dgm:choose name="Name12">
          <dgm:if name="Name13"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des" forName="oneNode" refType="primFontSz" refFor="ch" refForName="centerShape" op="lte" fact="0.95"/>
              <dgm:constr type="diam" for="ch" forName="singleconn" refType="diam" op="equ" fact="-1"/>
              <dgm:constr type="h" for="ch" forName="singleconn" refType="w" refFor="ch" refForName="oneComp" fact="0.24"/>
              <dgm:constr type="w" for="ch" forName="dummya" refType="w" refFor="ch" refForName="oneComp" op="equ"/>
              <dgm:constr type="w" for="ch" forName="dummyb" refType="w" refFor="ch" refForName="oneComp" op="equ"/>
              <dgm:constr type="w" for="ch" forName="dummyc" refType="w" refFor="ch" refForName="oneComp" op="equ"/>
            </dgm:constrLst>
          </dgm:if>
          <dgm:else name="Name14">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forName="sibTrans" refType="diam" op="equ"/>
              <dgm:constr type="h" for="ch" forName="sibTrans" refType="w" refFor="ch" refForName="node" fact="0.24"/>
              <dgm:constr type="w" for="ch" forName="dummy" val="1"/>
            </dgm:constrLst>
          </dgm:else>
        </dgm:choose>
      </dgm:if>
      <dgm:else name="Name15">
        <dgm:choose name="Name16">
          <dgm:if name="Name17"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ch" forName="oneNode" refType="primFontSz" refFor="ch" refForName="centerShape" op="lte" fact="0.95"/>
              <dgm:constr type="diam" for="ch" forName="singleconn" refType="diam"/>
              <dgm:constr type="h" for="ch" forName="singleconn" refType="w" refFor="ch" refForName="oneComp" fact="0.24"/>
              <dgm:constr type="diam" for="ch" refType="diam" op="equ"/>
              <dgm:constr type="w" for="ch" forName="dummya" refType="w" refFor="ch" refForName="oneComp" op="equ"/>
              <dgm:constr type="w" for="ch" forName="dummyb" refType="w" refFor="ch" refForName="oneComp" op="equ"/>
              <dgm:constr type="w" for="ch" forName="dummyc" refType="w" refFor="ch" refForName="oneComp" op="equ"/>
            </dgm:constrLst>
          </dgm:if>
          <dgm:else name="Name18">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ptType="sibTrans" refType="diam" fact="-1"/>
              <dgm:constr type="h" for="ch" forName="sibTrans" refType="w" refFor="ch" refForName="node" fact="0.24"/>
              <dgm:constr type="diam" for="ch" refType="diam" op="equ" fact="-1"/>
              <dgm:constr type="w" for="ch" forName="dummy" val="1"/>
            </dgm:constrLst>
          </dgm:else>
        </dgm:choose>
      </dgm:else>
    </dgm:choose>
    <dgm:ruleLst>
      <dgm:rule type="diam" val="INF" fact="NaN" max="NaN"/>
    </dgm:ruleLst>
    <dgm:forEach name="Name19"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20" axis="ch">
        <dgm:forEach name="Name21" axis="self" ptType="node">
          <dgm:choose name="Name22">
            <dgm:if name="Name23" axis="par ch" ptType="node node" func="cnt" op="gt" val="1">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dummy">
                <dgm:alg type="sp"/>
                <dgm:shape xmlns:r="http://schemas.openxmlformats.org/officeDocument/2006/relationships" r:blip="">
                  <dgm:adjLst/>
                </dgm:shape>
                <dgm:presOf/>
                <dgm:constrLst>
                  <dgm:constr type="h" refType="w"/>
                </dgm:constrLst>
                <dgm:ruleLst/>
              </dgm:layoutNode>
              <dgm:forEach name="sibTransForEach" axis="followSib" ptType="sibTrans" hideLastTrans="0" cnt="1">
                <dgm:layoutNode name="sibTrans" styleLbl="sibTrans2D1">
                  <dgm:alg type="conn">
                    <dgm:param type="connRout" val="curve"/>
                    <dgm:param type="begPts" val="ctr"/>
                    <dgm:param type="endPts" val="ctr"/>
                    <dgm:param type="begSty" val="noArr"/>
                    <dgm:param type="endSty" val="noArr"/>
                    <dgm:param type="dstNode" val="node"/>
                  </dgm:alg>
                  <dgm:shape xmlns:r="http://schemas.openxmlformats.org/officeDocument/2006/relationships" type="conn" r:blip="" zOrderOff="-999">
                    <dgm:adjLst/>
                  </dgm:shape>
                  <dgm:presOf axis="self"/>
                  <dgm:constrLst>
                    <dgm:constr type="begPad"/>
                    <dgm:constr type="endPad"/>
                  </dgm:constrLst>
                  <dgm:ruleLst/>
                </dgm:layoutNode>
              </dgm:forEach>
            </dgm:if>
            <dgm:if name="Name24" axis="par ch" ptType="node node" func="cnt" op="equ" val="1">
              <dgm:layoutNode name="oneComp">
                <dgm:alg type="composite">
                  <dgm:param type="ar" val="1"/>
                </dgm:alg>
                <dgm:shape xmlns:r="http://schemas.openxmlformats.org/officeDocument/2006/relationships" r:blip="">
                  <dgm:adjLst/>
                </dgm:shape>
                <dgm:presOf/>
                <dgm:constrLst>
                  <dgm:constr type="h" refType="w"/>
                  <dgm:constr type="l" for="ch" forName="dummyConnPt" refType="w" fact="0.5"/>
                  <dgm:constr type="t" for="ch" forName="dummyConnPt" refType="w" fact="0.5"/>
                  <dgm:constr type="l" for="ch" forName="oneNode"/>
                  <dgm:constr type="t" for="ch" forName="oneNode"/>
                  <dgm:constr type="h" for="ch" forName="oneNode" refType="h"/>
                  <dgm:constr type="w" for="ch" forName="oneNode" refType="w"/>
                </dgm:constrLst>
                <dgm:ruleLst/>
                <dgm:layoutNode name="dummyConnPt" styleLbl="node1">
                  <dgm:alg type="sp"/>
                  <dgm:shape xmlns:r="http://schemas.openxmlformats.org/officeDocument/2006/relationships" r:blip="">
                    <dgm:adjLst/>
                  </dgm:shape>
                  <dgm:presOf/>
                  <dgm:constrLst>
                    <dgm:constr type="w" val="1"/>
                    <dgm:constr type="h" val="1"/>
                  </dgm:constrLst>
                  <dgm:ruleLst/>
                </dgm:layoutNode>
                <dgm:layoutNode name="on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dgm:layoutNode name="dummya">
                <dgm:alg type="sp"/>
                <dgm:shape xmlns:r="http://schemas.openxmlformats.org/officeDocument/2006/relationships" r:blip="">
                  <dgm:adjLst/>
                </dgm:shape>
                <dgm:presOf/>
                <dgm:constrLst>
                  <dgm:constr type="h" refType="w"/>
                </dgm:constrLst>
                <dgm:ruleLst/>
              </dgm:layoutNode>
              <dgm:layoutNode name="dummyb">
                <dgm:alg type="sp"/>
                <dgm:shape xmlns:r="http://schemas.openxmlformats.org/officeDocument/2006/relationships" r:blip="">
                  <dgm:adjLst/>
                </dgm:shape>
                <dgm:presOf/>
                <dgm:constrLst>
                  <dgm:constr type="h" refType="w"/>
                </dgm:constrLst>
                <dgm:ruleLst/>
              </dgm:layoutNode>
              <dgm:layoutNode name="dummyc">
                <dgm:alg type="sp"/>
                <dgm:shape xmlns:r="http://schemas.openxmlformats.org/officeDocument/2006/relationships" r:blip="">
                  <dgm:adjLst/>
                </dgm:shape>
                <dgm:presOf/>
                <dgm:constrLst>
                  <dgm:constr type="h" refType="w"/>
                </dgm:constrLst>
                <dgm:ruleLst/>
              </dgm:layoutNode>
              <dgm:forEach name="sibTransForEach1" axis="followSib" ptType="sibTrans" hideLastTrans="0" cnt="1">
                <dgm:layoutNode name="singleconn" styleLbl="sibTrans2D1">
                  <dgm:alg type="conn">
                    <dgm:param type="connRout" val="longCurve"/>
                    <dgm:param type="begPts" val="bCtr"/>
                    <dgm:param type="endPts" val="tCtr"/>
                    <dgm:param type="begSty" val="noArr"/>
                    <dgm:param type="endSty" val="noArr"/>
                    <dgm:param type="srcNode" val="dummyConnPt"/>
                    <dgm:param type="dstNode" val="dummyConnPt"/>
                  </dgm:alg>
                  <dgm:shape xmlns:r="http://schemas.openxmlformats.org/officeDocument/2006/relationships" type="conn" r:blip="" zOrderOff="-999">
                    <dgm:adjLst/>
                  </dgm:shape>
                  <dgm:presOf axis="self"/>
                  <dgm:constrLst>
                    <dgm:constr type="begPad"/>
                    <dgm:constr type="endPad"/>
                  </dgm:constrLst>
                  <dgm:ruleLst/>
                </dgm:layoutNode>
              </dgm:forEach>
            </dgm:if>
            <dgm:else name="Name25"/>
          </dgm:choose>
        </dgm:forEach>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2" y="2"/>
            <a:ext cx="3038475" cy="466725"/>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970340" y="2"/>
            <a:ext cx="3038475" cy="466725"/>
          </a:xfrm>
          <a:prstGeom prst="rect">
            <a:avLst/>
          </a:prstGeom>
        </p:spPr>
        <p:txBody>
          <a:bodyPr vert="horz" lIns="91440" tIns="45720" rIns="91440" bIns="45720" rtlCol="0"/>
          <a:lstStyle>
            <a:lvl1pPr algn="r">
              <a:defRPr sz="1200"/>
            </a:lvl1pPr>
          </a:lstStyle>
          <a:p>
            <a:fld id="{D4A881D7-5F0C-4D9B-BCD9-565AEF29CA70}" type="datetimeFigureOut">
              <a:rPr lang="en-US" smtClean="0"/>
              <a:t>8/9/2021</a:t>
            </a:fld>
            <a:endParaRPr lang="en-US"/>
          </a:p>
        </p:txBody>
      </p:sp>
      <p:sp>
        <p:nvSpPr>
          <p:cNvPr id="4" name="Footer Placeholder 3"/>
          <p:cNvSpPr>
            <a:spLocks noGrp="1"/>
          </p:cNvSpPr>
          <p:nvPr>
            <p:ph type="ftr" sz="quarter" idx="2"/>
          </p:nvPr>
        </p:nvSpPr>
        <p:spPr>
          <a:xfrm>
            <a:off x="2" y="8829676"/>
            <a:ext cx="3038475" cy="466725"/>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970340" y="8829676"/>
            <a:ext cx="3038475" cy="466725"/>
          </a:xfrm>
          <a:prstGeom prst="rect">
            <a:avLst/>
          </a:prstGeom>
        </p:spPr>
        <p:txBody>
          <a:bodyPr vert="horz" lIns="91440" tIns="45720" rIns="91440" bIns="45720" rtlCol="0" anchor="b"/>
          <a:lstStyle>
            <a:lvl1pPr algn="r">
              <a:defRPr sz="1200"/>
            </a:lvl1pPr>
          </a:lstStyle>
          <a:p>
            <a:fld id="{F97CEF62-C9EF-481C-B570-AD5257116203}" type="slidenum">
              <a:rPr lang="en-US" smtClean="0"/>
              <a:t>‹#›</a:t>
            </a:fld>
            <a:endParaRPr lang="en-US"/>
          </a:p>
        </p:txBody>
      </p:sp>
    </p:spTree>
    <p:extLst>
      <p:ext uri="{BB962C8B-B14F-4D97-AF65-F5344CB8AC3E}">
        <p14:creationId xmlns:p14="http://schemas.microsoft.com/office/powerpoint/2010/main" val="103518980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2"/>
            <a:ext cx="3037840" cy="466435"/>
          </a:xfrm>
          <a:prstGeom prst="rect">
            <a:avLst/>
          </a:prstGeom>
        </p:spPr>
        <p:txBody>
          <a:bodyPr vert="horz" lIns="92830" tIns="46415" rIns="92830" bIns="46415" rtlCol="0"/>
          <a:lstStyle>
            <a:lvl1pPr algn="l">
              <a:defRPr sz="1200"/>
            </a:lvl1pPr>
          </a:lstStyle>
          <a:p>
            <a:endParaRPr lang="en-US"/>
          </a:p>
        </p:txBody>
      </p:sp>
      <p:sp>
        <p:nvSpPr>
          <p:cNvPr id="3" name="Date Placeholder 2"/>
          <p:cNvSpPr>
            <a:spLocks noGrp="1"/>
          </p:cNvSpPr>
          <p:nvPr>
            <p:ph type="dt" idx="1"/>
          </p:nvPr>
        </p:nvSpPr>
        <p:spPr>
          <a:xfrm>
            <a:off x="3970938" y="2"/>
            <a:ext cx="3037840" cy="466435"/>
          </a:xfrm>
          <a:prstGeom prst="rect">
            <a:avLst/>
          </a:prstGeom>
        </p:spPr>
        <p:txBody>
          <a:bodyPr vert="horz" lIns="92830" tIns="46415" rIns="92830" bIns="46415" rtlCol="0"/>
          <a:lstStyle>
            <a:lvl1pPr algn="r">
              <a:defRPr sz="1200"/>
            </a:lvl1pPr>
          </a:lstStyle>
          <a:p>
            <a:fld id="{F046F3F8-A87D-4C00-89F5-640BDDF785AA}" type="datetimeFigureOut">
              <a:rPr lang="en-US" smtClean="0"/>
              <a:t>8/9/2021</a:t>
            </a:fld>
            <a:endParaRPr lang="en-US"/>
          </a:p>
        </p:txBody>
      </p:sp>
      <p:sp>
        <p:nvSpPr>
          <p:cNvPr id="4" name="Slide Image Placeholder 3"/>
          <p:cNvSpPr>
            <a:spLocks noGrp="1" noRot="1" noChangeAspect="1"/>
          </p:cNvSpPr>
          <p:nvPr>
            <p:ph type="sldImg" idx="2"/>
          </p:nvPr>
        </p:nvSpPr>
        <p:spPr>
          <a:xfrm>
            <a:off x="1412875" y="1162050"/>
            <a:ext cx="4184650" cy="3138488"/>
          </a:xfrm>
          <a:prstGeom prst="rect">
            <a:avLst/>
          </a:prstGeom>
          <a:noFill/>
          <a:ln w="12700">
            <a:solidFill>
              <a:prstClr val="black"/>
            </a:solidFill>
          </a:ln>
        </p:spPr>
        <p:txBody>
          <a:bodyPr vert="horz" lIns="92830" tIns="46415" rIns="92830" bIns="46415" rtlCol="0" anchor="ctr"/>
          <a:lstStyle/>
          <a:p>
            <a:endParaRPr lang="en-US"/>
          </a:p>
        </p:txBody>
      </p:sp>
      <p:sp>
        <p:nvSpPr>
          <p:cNvPr id="5" name="Notes Placeholder 4"/>
          <p:cNvSpPr>
            <a:spLocks noGrp="1"/>
          </p:cNvSpPr>
          <p:nvPr>
            <p:ph type="body" sz="quarter" idx="3"/>
          </p:nvPr>
        </p:nvSpPr>
        <p:spPr>
          <a:xfrm>
            <a:off x="701040" y="4473894"/>
            <a:ext cx="5608320" cy="3660458"/>
          </a:xfrm>
          <a:prstGeom prst="rect">
            <a:avLst/>
          </a:prstGeom>
        </p:spPr>
        <p:txBody>
          <a:bodyPr vert="horz" lIns="92830" tIns="46415" rIns="92830" bIns="46415"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9"/>
            <a:ext cx="3037840" cy="466434"/>
          </a:xfrm>
          <a:prstGeom prst="rect">
            <a:avLst/>
          </a:prstGeom>
        </p:spPr>
        <p:txBody>
          <a:bodyPr vert="horz" lIns="92830" tIns="46415" rIns="92830" bIns="46415"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9"/>
            <a:ext cx="3037840" cy="466434"/>
          </a:xfrm>
          <a:prstGeom prst="rect">
            <a:avLst/>
          </a:prstGeom>
        </p:spPr>
        <p:txBody>
          <a:bodyPr vert="horz" lIns="92830" tIns="46415" rIns="92830" bIns="46415" rtlCol="0" anchor="b"/>
          <a:lstStyle>
            <a:lvl1pPr algn="r">
              <a:defRPr sz="1200"/>
            </a:lvl1pPr>
          </a:lstStyle>
          <a:p>
            <a:fld id="{884D4EA7-DC9D-49B1-B3BA-6A43D6D10C11}" type="slidenum">
              <a:rPr lang="en-US" smtClean="0"/>
              <a:t>‹#›</a:t>
            </a:fld>
            <a:endParaRPr lang="en-US"/>
          </a:p>
        </p:txBody>
      </p:sp>
    </p:spTree>
    <p:extLst>
      <p:ext uri="{BB962C8B-B14F-4D97-AF65-F5344CB8AC3E}">
        <p14:creationId xmlns:p14="http://schemas.microsoft.com/office/powerpoint/2010/main" val="51059188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3" Type="http://schemas.openxmlformats.org/officeDocument/2006/relationships/hyperlink" Target="https://portal.ct.gov/SDE/Talent_Office/Talent-Office-home-page/TEAM-Program" TargetMode="External"/><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3" Type="http://schemas.openxmlformats.org/officeDocument/2006/relationships/hyperlink" Target="https://portal.ct.gov/SDE/Talent_Office/Talent-Office-home-page/TEAM-Program" TargetMode="External"/><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3" Type="http://schemas.openxmlformats.org/officeDocument/2006/relationships/hyperlink" Target="https://portal.ct.gov/SDE/Talent_Office/Talent-Office-home-page/TEAM-Program" TargetMode="External"/><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3" Type="http://schemas.openxmlformats.org/officeDocument/2006/relationships/hyperlink" Target="https://portal.ct.gov/SDE/Talent_Office/Talent-Office-home-page/TEAM-Program" TargetMode="External"/><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89.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0.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(Please customize this page for your district)</a:t>
            </a:r>
          </a:p>
          <a:p>
            <a:r>
              <a:rPr lang="en-US" baseline="0" dirty="0" smtClean="0"/>
              <a:t>This introduction to the TEAM program is intended to provide an overview that can be used during the required orientation to TEAM. The introduction is broken into two parts. You will find part two begins on slide 24. You have the option of doing the entire introduction in one session or breaking it into two sessions. Part 1 provides a general introduction to TEAM. Part 2 focuses on the module process. We suggest that Part 2 be done at the beginning of October prior to teachers beginning to work on modules. September should be devoted to induction activities. </a:t>
            </a:r>
          </a:p>
          <a:p>
            <a:endParaRPr lang="en-US" baseline="0" dirty="0" smtClean="0"/>
          </a:p>
          <a:p>
            <a:r>
              <a:rPr lang="en-US" baseline="0" dirty="0" smtClean="0"/>
              <a:t>The facilitator may want to have the following materials for this session: copies of the CCT (district rubric if applicable), the TEAM Program Manual or a link to it, the TEAM Module Guidelines, Sanford Inspire and TEAM Crosswalk, Beginning Teacher Support Plan Timeline Form, and any samples you may want to share, as well as any district specific materials.  </a:t>
            </a:r>
          </a:p>
          <a:p>
            <a:endParaRPr lang="en-US" baseline="0" dirty="0" smtClean="0"/>
          </a:p>
          <a:p>
            <a:r>
              <a:rPr lang="en-US" baseline="0" dirty="0" smtClean="0"/>
              <a:t>We suggest that you ask participants to bring a computer or other device with them to be able to access various resources throughout the session. It is recommended that mentors join their beginning teachers during this orientation. It provides an opportunity for everyone to hear the same information and develop common understandings. It also provides the mentor and beginning teacher an opportunity to begin building their relationship. Mentors should record participation in their mentoring logs.</a:t>
            </a:r>
          </a:p>
          <a:p>
            <a:endParaRPr lang="en-US" baseline="0" dirty="0" smtClean="0"/>
          </a:p>
          <a:p>
            <a:r>
              <a:rPr lang="en-US" u="sng" baseline="0" dirty="0" smtClean="0"/>
              <a:t>1. </a:t>
            </a:r>
            <a:r>
              <a:rPr lang="en-US" b="1" u="sng" baseline="0" dirty="0" smtClean="0"/>
              <a:t>Welcome participants</a:t>
            </a:r>
            <a:r>
              <a:rPr lang="en-US" baseline="0" dirty="0" smtClean="0"/>
              <a:t>: ask them to introduce themselves and share something about themselves- why they chose teaching, what they are feeling at the moment, etc., or use an ice breaker activity. </a:t>
            </a:r>
          </a:p>
          <a:p>
            <a:endParaRPr lang="en-US" baseline="0" dirty="0" smtClean="0"/>
          </a:p>
          <a:p>
            <a:r>
              <a:rPr lang="en-US" baseline="0" dirty="0" smtClean="0"/>
              <a:t>2. You may want to ask them what they know about TEAM. If there are mentors in the group, you may want to ask them to share something about a positive experience they’ve had working with BTs. Many mentors are TEAM graduates, you may want to ask them to share a positive experience about having completed TEAM. </a:t>
            </a:r>
          </a:p>
          <a:p>
            <a:r>
              <a:rPr lang="en-US" baseline="0" dirty="0" smtClean="0"/>
              <a:t> </a:t>
            </a:r>
          </a:p>
          <a:p>
            <a:r>
              <a:rPr lang="en-US" baseline="0" dirty="0" smtClean="0"/>
              <a:t>3.  </a:t>
            </a:r>
            <a:r>
              <a:rPr lang="en-US" b="1" u="sng" baseline="0" dirty="0" smtClean="0"/>
              <a:t>Explain</a:t>
            </a:r>
            <a:r>
              <a:rPr lang="en-US" b="1" baseline="0" dirty="0" smtClean="0"/>
              <a:t>:  </a:t>
            </a:r>
            <a:r>
              <a:rPr lang="en-US" baseline="0" dirty="0" smtClean="0"/>
              <a:t>TEAM is a collaborative endeavor focused on teacher reflection and professional growth that will impact student achievement. It brings together beginning teachers and trained mentors. The framework for TEAM is embedded in Connecticut’s Common Core of Teaching, which provides the opportunity for teachers to examine their own practice across a continuum.  By lending their experience and expertise, mentors assist beginning teachers as they become more skilled and effective and move along the continuum of practice at a quicker pace than would be accomplished alone. </a:t>
            </a:r>
          </a:p>
          <a:p>
            <a:endParaRPr lang="en-US" baseline="0" dirty="0" smtClean="0"/>
          </a:p>
        </p:txBody>
      </p:sp>
      <p:sp>
        <p:nvSpPr>
          <p:cNvPr id="4" name="Slide Number Placeholder 3"/>
          <p:cNvSpPr>
            <a:spLocks noGrp="1"/>
          </p:cNvSpPr>
          <p:nvPr>
            <p:ph type="sldNum" sz="quarter" idx="10"/>
          </p:nvPr>
        </p:nvSpPr>
        <p:spPr/>
        <p:txBody>
          <a:bodyPr/>
          <a:lstStyle/>
          <a:p>
            <a:fld id="{884D4EA7-DC9D-49B1-B3BA-6A43D6D10C11}" type="slidenum">
              <a:rPr lang="en-US" smtClean="0"/>
              <a:t>1</a:t>
            </a:fld>
            <a:endParaRPr lang="en-US"/>
          </a:p>
        </p:txBody>
      </p:sp>
    </p:spTree>
    <p:extLst>
      <p:ext uri="{BB962C8B-B14F-4D97-AF65-F5344CB8AC3E}">
        <p14:creationId xmlns:p14="http://schemas.microsoft.com/office/powerpoint/2010/main" val="280445525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r>
              <a:rPr lang="en-US" dirty="0" smtClean="0"/>
              <a:t>Explain the DF role and how the DF can be contacted. </a:t>
            </a:r>
          </a:p>
          <a:p>
            <a:endParaRPr lang="en-US" dirty="0" smtClean="0"/>
          </a:p>
          <a:p>
            <a:r>
              <a:rPr lang="en-US" dirty="0" smtClean="0"/>
              <a:t>Take</a:t>
            </a:r>
            <a:r>
              <a:rPr lang="en-US" baseline="0" dirty="0" smtClean="0"/>
              <a:t> some time with this slide to explain your district process and who is on the TCC and how they can contact the DF and TCC if needed. You might want to provide either a link to your District Three-year Mentoring Plan, and a contact sheet for the TCC members.</a:t>
            </a:r>
          </a:p>
          <a:p>
            <a:endParaRPr lang="en-US" baseline="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smtClean="0"/>
              <a:t>Explain that TEAM is a district based program, which means that the district TCC is responsible for developing their own plan. The plan is required, by law, to include: timelines, processes for module completion, mentor recruitment and assignment, etc.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400" i="1" baseline="0" dirty="0" smtClean="0"/>
          </a:p>
        </p:txBody>
      </p:sp>
    </p:spTree>
    <p:extLst>
      <p:ext uri="{BB962C8B-B14F-4D97-AF65-F5344CB8AC3E}">
        <p14:creationId xmlns:p14="http://schemas.microsoft.com/office/powerpoint/2010/main" val="273246582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r>
              <a:rPr lang="en-US" dirty="0" smtClean="0"/>
              <a:t>It is important</a:t>
            </a:r>
            <a:r>
              <a:rPr lang="en-US" baseline="0" dirty="0" smtClean="0"/>
              <a:t> to remind teachers that their administrators are a valuable resources. Administrators are required to be instructional leaders of their buildings. They have deeper insights into a teacher’s practice through goal setting conferences and classroom observations. Their insights offer additional information to inform the module process. </a:t>
            </a:r>
          </a:p>
          <a:p>
            <a:endParaRPr lang="en-US" baseline="0" dirty="0" smtClean="0"/>
          </a:p>
          <a:p>
            <a:r>
              <a:rPr lang="en-US" dirty="0" smtClean="0"/>
              <a:t>The administrator’s insights from observations and knowledge of the teacher’s student learning goals/objectives can inform the discussion and the administrator may suggest additional resources to support the teacher’s individual professional learning needs. </a:t>
            </a:r>
          </a:p>
          <a:p>
            <a:endParaRPr lang="en-US" dirty="0" smtClean="0"/>
          </a:p>
          <a:p>
            <a:r>
              <a:rPr lang="en-US" dirty="0" smtClean="0"/>
              <a:t>The administrator signs-off on the </a:t>
            </a:r>
            <a:r>
              <a:rPr lang="en-US" b="1" dirty="0" smtClean="0"/>
              <a:t>Professional Growth Action Plan (PGAP)</a:t>
            </a:r>
            <a:r>
              <a:rPr lang="en-US" dirty="0" smtClean="0"/>
              <a:t>. It is not an approval of the PGAP, but it is an agreement that he or she will support the activities or resources requested. The administrator should determine if the district and the school can support the identified professional learning activities (e.g. provision of substitute coverage for the mentor to observe the beginning teacher or the teacher to observe the mentor or another teacher, attendance a professional learning workshop, etc.) or help the teacher to find alternative activities or resources for those that cannot be supported.</a:t>
            </a:r>
          </a:p>
          <a:p>
            <a:endParaRPr dirty="0"/>
          </a:p>
        </p:txBody>
      </p:sp>
    </p:spTree>
    <p:extLst>
      <p:ext uri="{BB962C8B-B14F-4D97-AF65-F5344CB8AC3E}">
        <p14:creationId xmlns:p14="http://schemas.microsoft.com/office/powerpoint/2010/main" val="400130321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Explain how mentors will be assigned</a:t>
            </a:r>
            <a:r>
              <a:rPr lang="en-US" baseline="0" dirty="0" smtClean="0"/>
              <a:t> in your district and what the expectation is for mentorship. See TPM pp. 13-15</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aseline="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i="1" dirty="0" smtClean="0"/>
              <a:t>Explain your</a:t>
            </a:r>
            <a:r>
              <a:rPr lang="en-US" sz="1200" i="1" baseline="0" dirty="0" smtClean="0"/>
              <a:t> district’s reviewer requirements and process. You may want to add a slide with your specific requirements.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aseline="0" dirty="0" smtClean="0"/>
          </a:p>
          <a:p>
            <a:pPr marL="0" marR="0" lvl="0" indent="0" algn="l" defTabSz="914400" rtl="0" eaLnBrk="1" fontAlgn="auto" latinLnBrk="0" hangingPunct="1">
              <a:lnSpc>
                <a:spcPct val="100000"/>
              </a:lnSpc>
              <a:spcBef>
                <a:spcPts val="0"/>
              </a:spcBef>
              <a:spcAft>
                <a:spcPts val="0"/>
              </a:spcAft>
              <a:buClrTx/>
              <a:buSzTx/>
              <a:buFontTx/>
              <a:buNone/>
              <a:tabLst/>
              <a:defRPr/>
            </a:pPr>
            <a:endParaRPr dirty="0"/>
          </a:p>
        </p:txBody>
      </p:sp>
    </p:spTree>
    <p:extLst>
      <p:ext uri="{BB962C8B-B14F-4D97-AF65-F5344CB8AC3E}">
        <p14:creationId xmlns:p14="http://schemas.microsoft.com/office/powerpoint/2010/main" val="97046119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r>
              <a:rPr lang="en-US" dirty="0" smtClean="0"/>
              <a:t>This slide provides a general overview-</a:t>
            </a:r>
            <a:r>
              <a:rPr lang="en-US" baseline="0" dirty="0" smtClean="0"/>
              <a:t> </a:t>
            </a:r>
            <a:r>
              <a:rPr lang="en-US" dirty="0" smtClean="0"/>
              <a:t>5</a:t>
            </a:r>
            <a:r>
              <a:rPr lang="en-US" baseline="0" dirty="0" smtClean="0"/>
              <a:t> modules are aligned with the CCT- the professional standards that define the knowledge and skills expected of all CT teachers.  The CCT is the basis for teacher preparation, TEAM, teacher evaluation and professional learning. </a:t>
            </a:r>
          </a:p>
          <a:p>
            <a:endParaRPr lang="en-US" b="1" baseline="0" dirty="0" smtClean="0"/>
          </a:p>
          <a:p>
            <a:r>
              <a:rPr lang="en-US" b="1" baseline="0" dirty="0" smtClean="0"/>
              <a:t>Teachers who did not complete their preparation in CT will need a clear explanation of the CCT.</a:t>
            </a:r>
            <a:r>
              <a:rPr lang="en-US" baseline="0" dirty="0" smtClean="0"/>
              <a:t>  You may want to provide the link to the CCT or copies.</a:t>
            </a:r>
          </a:p>
          <a:p>
            <a:endParaRPr lang="en-US" baseline="0" dirty="0" smtClean="0"/>
          </a:p>
          <a:p>
            <a:endParaRPr dirty="0"/>
          </a:p>
        </p:txBody>
      </p:sp>
    </p:spTree>
    <p:extLst>
      <p:ext uri="{BB962C8B-B14F-4D97-AF65-F5344CB8AC3E}">
        <p14:creationId xmlns:p14="http://schemas.microsoft.com/office/powerpoint/2010/main" val="201484945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r>
              <a:rPr lang="en-US" b="0" dirty="0" smtClean="0"/>
              <a:t>This is</a:t>
            </a:r>
            <a:r>
              <a:rPr lang="en-US" b="0" baseline="0" dirty="0" smtClean="0"/>
              <a:t> intended to provide the big picture for them. Tell them that they will be exploring the CCT in more detail with their mentors. </a:t>
            </a:r>
          </a:p>
          <a:p>
            <a:endParaRPr lang="en-US" b="1" baseline="0" dirty="0" smtClean="0"/>
          </a:p>
        </p:txBody>
      </p:sp>
    </p:spTree>
    <p:extLst>
      <p:ext uri="{BB962C8B-B14F-4D97-AF65-F5344CB8AC3E}">
        <p14:creationId xmlns:p14="http://schemas.microsoft.com/office/powerpoint/2010/main" val="112723228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fontScale="85000" lnSpcReduction="20000"/>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baseline="0" dirty="0" smtClean="0">
                <a:solidFill>
                  <a:schemeClr val="tx1"/>
                </a:solidFill>
                <a:effectLst/>
                <a:latin typeface="+mn-lt"/>
                <a:ea typeface="+mn-ea"/>
                <a:cs typeface="+mn-cs"/>
              </a:rPr>
              <a:t>Now that participants have a general overview of the mission and goals, the focus is now on the Process of Continuous Growth.  This slide is animated to show how the module process and the process of continuous professional growth align.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baseline="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smtClean="0">
                <a:ln>
                  <a:noFill/>
                </a:ln>
                <a:solidFill>
                  <a:prstClr val="black"/>
                </a:solidFill>
                <a:effectLst/>
                <a:uLnTx/>
                <a:uFillTx/>
                <a:latin typeface="+mn-lt"/>
                <a:ea typeface="+mn-ea"/>
                <a:cs typeface="+mn-cs"/>
              </a:rPr>
              <a:t>Phase</a:t>
            </a:r>
            <a:r>
              <a:rPr lang="en-US" sz="1200" kern="1200" baseline="0" dirty="0" smtClean="0">
                <a:solidFill>
                  <a:schemeClr val="tx1"/>
                </a:solidFill>
                <a:effectLst/>
                <a:latin typeface="+mn-lt"/>
                <a:ea typeface="+mn-ea"/>
                <a:cs typeface="+mn-cs"/>
              </a:rPr>
              <a:t> 1: The process begins with the beginning teacher and mentor collaboratively analyzing a variety of data related to students’ learning needs and the teacher’s pedagogical practices to determine a focus area for professional learning.</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baseline="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smtClean="0">
                <a:ln>
                  <a:noFill/>
                </a:ln>
                <a:solidFill>
                  <a:prstClr val="black"/>
                </a:solidFill>
                <a:effectLst/>
                <a:uLnTx/>
                <a:uFillTx/>
                <a:latin typeface="+mn-lt"/>
                <a:ea typeface="+mn-ea"/>
                <a:cs typeface="+mn-cs"/>
              </a:rPr>
              <a:t>Phase </a:t>
            </a:r>
            <a:r>
              <a:rPr lang="en-US" sz="1200" kern="1200" baseline="0" dirty="0" smtClean="0">
                <a:solidFill>
                  <a:schemeClr val="tx1"/>
                </a:solidFill>
                <a:effectLst/>
                <a:latin typeface="+mn-lt"/>
                <a:ea typeface="+mn-ea"/>
                <a:cs typeface="+mn-cs"/>
              </a:rPr>
              <a:t>2: The teacher then sets a goal for professional growth and develops a professional growth action plan (PGAP), which is shared with the administrator.</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baseline="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smtClean="0">
                <a:ln>
                  <a:noFill/>
                </a:ln>
                <a:solidFill>
                  <a:prstClr val="black"/>
                </a:solidFill>
                <a:effectLst/>
                <a:uLnTx/>
                <a:uFillTx/>
                <a:latin typeface="+mn-lt"/>
                <a:ea typeface="+mn-ea"/>
                <a:cs typeface="+mn-cs"/>
              </a:rPr>
              <a:t>Phase</a:t>
            </a:r>
            <a:r>
              <a:rPr lang="en-US" sz="1200" kern="1200" baseline="0" dirty="0" smtClean="0">
                <a:solidFill>
                  <a:schemeClr val="tx1"/>
                </a:solidFill>
                <a:effectLst/>
                <a:latin typeface="+mn-lt"/>
                <a:ea typeface="+mn-ea"/>
                <a:cs typeface="+mn-cs"/>
              </a:rPr>
              <a:t> 3: The teacher then develops new learning around the selected focus area by engaging in professional learning activities/resources to acquire and develop new practices, or refine, expand, or extend their existing practice to build on their content and pedagogical skills.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baseline="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smtClean="0">
                <a:ln>
                  <a:noFill/>
                </a:ln>
                <a:solidFill>
                  <a:prstClr val="black"/>
                </a:solidFill>
                <a:effectLst/>
                <a:uLnTx/>
                <a:uFillTx/>
                <a:latin typeface="+mn-lt"/>
                <a:ea typeface="+mn-ea"/>
                <a:cs typeface="+mn-cs"/>
              </a:rPr>
              <a:t>Phase</a:t>
            </a:r>
            <a:r>
              <a:rPr lang="en-US" sz="1200" kern="1200" baseline="0" dirty="0" smtClean="0">
                <a:solidFill>
                  <a:schemeClr val="tx1"/>
                </a:solidFill>
                <a:effectLst/>
                <a:latin typeface="+mn-lt"/>
                <a:ea typeface="+mn-ea"/>
                <a:cs typeface="+mn-cs"/>
              </a:rPr>
              <a:t> 4: Next, the teacher applies new learning within the classrooms, evaluates the impact of their professional learning on their practice and student learning. Throughout the process, the teacher continues to collaborate with the mentor to assess and adjust subsequent instruction as needed or develop additional new learning.</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baseline="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smtClean="0">
                <a:ln>
                  <a:noFill/>
                </a:ln>
                <a:solidFill>
                  <a:prstClr val="black"/>
                </a:solidFill>
                <a:effectLst/>
                <a:uLnTx/>
                <a:uFillTx/>
                <a:latin typeface="+mn-lt"/>
                <a:ea typeface="+mn-ea"/>
                <a:cs typeface="+mn-cs"/>
              </a:rPr>
              <a:t>Phase</a:t>
            </a:r>
            <a:r>
              <a:rPr lang="en-US" sz="1200" kern="1200" baseline="0" dirty="0" smtClean="0">
                <a:solidFill>
                  <a:schemeClr val="tx1"/>
                </a:solidFill>
                <a:effectLst/>
                <a:latin typeface="+mn-lt"/>
                <a:ea typeface="+mn-ea"/>
                <a:cs typeface="+mn-cs"/>
              </a:rPr>
              <a:t> 5: In the last step of the process, the teacher again reflects, this time on the whole process and identifies specific examples/evidence of new learning, the impact on their practice, and positive outcomes for students. At the culmination of the module process, the teacher draws on these reflections and uses examples/evidence to create a reflection paper or a project that documents what was learned at each of these steps.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baseline="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baseline="0" dirty="0" smtClean="0">
                <a:solidFill>
                  <a:schemeClr val="tx1"/>
                </a:solidFill>
                <a:effectLst/>
                <a:latin typeface="+mn-lt"/>
                <a:ea typeface="+mn-ea"/>
                <a:cs typeface="+mn-cs"/>
              </a:rPr>
              <a:t>The TEAM Module Guidelines provide a detailed overview of each step in the process. The TEAM Module Guidelines are available on the TEAM website. You may want to copy it and distribute as a handout.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baseline="0" dirty="0" smtClean="0">
              <a:solidFill>
                <a:schemeClr val="tx1"/>
              </a:solidFill>
              <a:effectLst/>
              <a:latin typeface="+mn-lt"/>
              <a:ea typeface="+mn-ea"/>
              <a:cs typeface="+mn-cs"/>
            </a:endParaRPr>
          </a:p>
        </p:txBody>
      </p:sp>
    </p:spTree>
    <p:extLst>
      <p:ext uri="{BB962C8B-B14F-4D97-AF65-F5344CB8AC3E}">
        <p14:creationId xmlns:p14="http://schemas.microsoft.com/office/powerpoint/2010/main" val="365972371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Although</a:t>
            </a:r>
            <a:r>
              <a:rPr lang="en-US" baseline="0" dirty="0" smtClean="0"/>
              <a:t> the process is an iterative one, </a:t>
            </a:r>
            <a:r>
              <a:rPr lang="en-US" dirty="0" smtClean="0"/>
              <a:t>we break each phase down to show what occurs at each point in the process. The process is iterative, not linear. </a:t>
            </a:r>
          </a:p>
          <a:p>
            <a:endParaRPr lang="en-US" dirty="0" smtClean="0"/>
          </a:p>
          <a:p>
            <a:r>
              <a:rPr lang="en-US" dirty="0" smtClean="0"/>
              <a:t>You may want to provide this as a handout.</a:t>
            </a:r>
            <a:r>
              <a:rPr lang="en-US" baseline="0" dirty="0" smtClean="0"/>
              <a:t> </a:t>
            </a:r>
          </a:p>
          <a:p>
            <a:endParaRPr lang="en-US" baseline="0" dirty="0" smtClean="0"/>
          </a:p>
          <a:p>
            <a:r>
              <a:rPr lang="en-US" b="1" baseline="0" dirty="0" smtClean="0"/>
              <a:t>*Teachers can cut out each phase of the process. Punch a hole at the top of each phase and put them on a circular clip so that each phase can be flipped. This will help to convey that the process is continuous. It is not lock step. </a:t>
            </a:r>
            <a:r>
              <a:rPr lang="en-US" b="1" dirty="0" smtClean="0"/>
              <a:t>It is important</a:t>
            </a:r>
            <a:r>
              <a:rPr lang="en-US" b="1" baseline="0" dirty="0" smtClean="0"/>
              <a:t> to note that t</a:t>
            </a:r>
            <a:r>
              <a:rPr lang="en-US" b="1" dirty="0" smtClean="0"/>
              <a:t>he cycle of continuous professional growth</a:t>
            </a:r>
            <a:r>
              <a:rPr lang="en-US" b="1" baseline="0" dirty="0" smtClean="0"/>
              <a:t> is not a linear process. Teachers will move back and forth throughout developing, implementing, analyzing and reflecting on new learning and it’s impact on practice. </a:t>
            </a:r>
          </a:p>
          <a:p>
            <a:endParaRPr lang="en-US" baseline="0" dirty="0" smtClean="0"/>
          </a:p>
          <a:p>
            <a:pPr marL="0" indent="0">
              <a:buNone/>
            </a:pPr>
            <a:r>
              <a:rPr lang="en-US" b="1" baseline="0" dirty="0" smtClean="0"/>
              <a:t>The next series of slides (20 – 34) explain the process in more detail. These may be used in a separate presentation to introduce the first module, or with mentors to remind them of the process they will engage in with their beginning teachers. </a:t>
            </a:r>
          </a:p>
        </p:txBody>
      </p:sp>
      <p:sp>
        <p:nvSpPr>
          <p:cNvPr id="4" name="Slide Number Placeholder 3"/>
          <p:cNvSpPr>
            <a:spLocks noGrp="1"/>
          </p:cNvSpPr>
          <p:nvPr>
            <p:ph type="sldNum" sz="quarter" idx="10"/>
          </p:nvPr>
        </p:nvSpPr>
        <p:spPr/>
        <p:txBody>
          <a:bodyPr/>
          <a:lstStyle/>
          <a:p>
            <a:fld id="{884D4EA7-DC9D-49B1-B3BA-6A43D6D10C11}" type="slidenum">
              <a:rPr lang="en-US" smtClean="0"/>
              <a:t>16</a:t>
            </a:fld>
            <a:endParaRPr lang="en-US"/>
          </a:p>
        </p:txBody>
      </p:sp>
    </p:spTree>
    <p:extLst>
      <p:ext uri="{BB962C8B-B14F-4D97-AF65-F5344CB8AC3E}">
        <p14:creationId xmlns:p14="http://schemas.microsoft.com/office/powerpoint/2010/main" val="162938646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lnSpcReduction="10000"/>
          </a:bodyPr>
          <a:lstStyle/>
          <a:p>
            <a:r>
              <a:rPr lang="en-US" b="1" baseline="0" dirty="0" smtClean="0"/>
              <a:t>Customize this slide to the district’s requirements for module completion</a:t>
            </a:r>
          </a:p>
          <a:p>
            <a:endParaRPr lang="en-US" baseline="0" dirty="0" smtClean="0"/>
          </a:p>
          <a:p>
            <a:r>
              <a:rPr lang="en-US" dirty="0" smtClean="0"/>
              <a:t>Explain</a:t>
            </a:r>
            <a:r>
              <a:rPr lang="en-US" baseline="0" dirty="0" smtClean="0"/>
              <a:t> that this module is different than the other four:</a:t>
            </a:r>
          </a:p>
          <a:p>
            <a:endParaRPr lang="en-US" baseline="0" dirty="0" smtClean="0"/>
          </a:p>
          <a:p>
            <a:r>
              <a:rPr lang="en-US" dirty="0" smtClean="0"/>
              <a:t>The Code of Professional Responsibility for Educators is a set of principles which the education profession expects its members to honor and follow. These principles set forth, on behalf of the education profession and the public it serves, standards to guide conduct and the judicious appraisal of conduct in situations that have professional and ethical implications. </a:t>
            </a:r>
          </a:p>
          <a:p>
            <a:endParaRPr lang="en-US" dirty="0" smtClean="0"/>
          </a:p>
          <a:p>
            <a:r>
              <a:rPr lang="en-US" dirty="0" smtClean="0"/>
              <a:t>The Code adheres to </a:t>
            </a:r>
            <a:r>
              <a:rPr lang="en-US" sz="1200" b="0" i="0" u="none" strike="noStrike" kern="1200" baseline="0" dirty="0" smtClean="0">
                <a:solidFill>
                  <a:schemeClr val="tx1"/>
                </a:solidFill>
                <a:latin typeface="+mn-lt"/>
                <a:ea typeface="+mn-ea"/>
                <a:cs typeface="+mn-cs"/>
              </a:rPr>
              <a:t>the fundamental belief that the student is the foremost reason for the existence of the profession. The education profession is vested by the public with a trust and responsibility requiring the highest ideals of professionalism. Therefore, the educator accepts both the public trust and the responsibilities to practice the profession according to the highest possible degree of ethical conduct and standards. Such responsibilities include the commitment to the students, the profession, the community and the family.</a:t>
            </a:r>
          </a:p>
          <a:p>
            <a:endParaRPr lang="en-US" sz="1200" b="0" i="0" u="none" strike="noStrike" kern="1200" baseline="0" dirty="0">
              <a:solidFill>
                <a:schemeClr val="tx1"/>
              </a:solidFill>
              <a:latin typeface="+mn-lt"/>
              <a:ea typeface="+mn-ea"/>
              <a:cs typeface="+mn-cs"/>
            </a:endParaRPr>
          </a:p>
          <a:p>
            <a:r>
              <a:rPr lang="en-US" sz="1200" b="1" i="0" u="none" strike="noStrike" kern="1200" baseline="0" dirty="0" smtClean="0">
                <a:solidFill>
                  <a:schemeClr val="tx1"/>
                </a:solidFill>
                <a:latin typeface="+mn-lt"/>
                <a:ea typeface="+mn-ea"/>
                <a:cs typeface="+mn-cs"/>
              </a:rPr>
              <a:t>If the district is not using the online TEAM dashboard, explain how teachers will submit the questionnaire. </a:t>
            </a:r>
          </a:p>
        </p:txBody>
      </p:sp>
    </p:spTree>
    <p:extLst>
      <p:ext uri="{BB962C8B-B14F-4D97-AF65-F5344CB8AC3E}">
        <p14:creationId xmlns:p14="http://schemas.microsoft.com/office/powerpoint/2010/main" val="400339968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Beginning</a:t>
            </a:r>
            <a:r>
              <a:rPr lang="en-US" baseline="0" dirty="0" smtClean="0"/>
              <a:t> teachers need to know that the TEAM process is a valuable professional learning opportunity and not just an act of compliance. When approached as a part of their own professional growth, teachers realize great benefits to their own practices as well as their student outcomes. In a survey of TEAM completers, these are some of the positive outcomes that teachers have reported after participating in the TEAM program. </a:t>
            </a:r>
            <a:endParaRPr lang="en-US" dirty="0"/>
          </a:p>
        </p:txBody>
      </p:sp>
      <p:sp>
        <p:nvSpPr>
          <p:cNvPr id="4" name="Slide Number Placeholder 3"/>
          <p:cNvSpPr>
            <a:spLocks noGrp="1"/>
          </p:cNvSpPr>
          <p:nvPr>
            <p:ph type="sldNum" sz="quarter" idx="10"/>
          </p:nvPr>
        </p:nvSpPr>
        <p:spPr/>
        <p:txBody>
          <a:bodyPr/>
          <a:lstStyle/>
          <a:p>
            <a:fld id="{884D4EA7-DC9D-49B1-B3BA-6A43D6D10C11}" type="slidenum">
              <a:rPr lang="en-US" smtClean="0"/>
              <a:t>18</a:t>
            </a:fld>
            <a:endParaRPr lang="en-US"/>
          </a:p>
        </p:txBody>
      </p:sp>
    </p:spTree>
    <p:extLst>
      <p:ext uri="{BB962C8B-B14F-4D97-AF65-F5344CB8AC3E}">
        <p14:creationId xmlns:p14="http://schemas.microsoft.com/office/powerpoint/2010/main" val="421359407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Beginning</a:t>
            </a:r>
            <a:r>
              <a:rPr lang="en-US" baseline="0" dirty="0" smtClean="0"/>
              <a:t> teachers need to know that the TEAM process is a valuable professional learning opportunity and not just an act of compliance. When approached as a part of their own professional growth, teachers realize great benefits to their own practices as well as their student outcomes. In a survey of TEAM completers, these are some of the positive outcomes that teachers have reported after participating in the TEAM program. </a:t>
            </a:r>
            <a:endParaRPr lang="en-US" dirty="0"/>
          </a:p>
        </p:txBody>
      </p:sp>
      <p:sp>
        <p:nvSpPr>
          <p:cNvPr id="4" name="Slide Number Placeholder 3"/>
          <p:cNvSpPr>
            <a:spLocks noGrp="1"/>
          </p:cNvSpPr>
          <p:nvPr>
            <p:ph type="sldNum" sz="quarter" idx="10"/>
          </p:nvPr>
        </p:nvSpPr>
        <p:spPr/>
        <p:txBody>
          <a:bodyPr/>
          <a:lstStyle/>
          <a:p>
            <a:fld id="{884D4EA7-DC9D-49B1-B3BA-6A43D6D10C11}" type="slidenum">
              <a:rPr lang="en-US" smtClean="0"/>
              <a:t>19</a:t>
            </a:fld>
            <a:endParaRPr lang="en-US"/>
          </a:p>
        </p:txBody>
      </p:sp>
    </p:spTree>
    <p:extLst>
      <p:ext uri="{BB962C8B-B14F-4D97-AF65-F5344CB8AC3E}">
        <p14:creationId xmlns:p14="http://schemas.microsoft.com/office/powerpoint/2010/main" val="338377868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a:p>
            <a:pPr marL="228600" indent="-228600">
              <a:buAutoNum type="arabicPeriod"/>
            </a:pPr>
            <a:r>
              <a:rPr lang="en-US" dirty="0" smtClean="0"/>
              <a:t>Share with participants that these learning targets frame</a:t>
            </a:r>
            <a:r>
              <a:rPr lang="en-US" baseline="0" dirty="0" smtClean="0"/>
              <a:t> the orientation. </a:t>
            </a:r>
          </a:p>
          <a:p>
            <a:pPr marL="228600" indent="-228600">
              <a:buAutoNum type="arabicPeriod"/>
            </a:pPr>
            <a:endParaRPr lang="en-US" baseline="0" dirty="0" smtClean="0"/>
          </a:p>
          <a:p>
            <a:pPr marL="0" indent="0">
              <a:buNone/>
            </a:pPr>
            <a:r>
              <a:rPr lang="en-US" baseline="0" dirty="0" smtClean="0"/>
              <a:t>There is a lot of information in this session, but </a:t>
            </a:r>
            <a:r>
              <a:rPr lang="en-US" u="sng" baseline="0" dirty="0" smtClean="0"/>
              <a:t>the most important thing for them to know at the end of the session are the expectations of both the TEAM program and the district </a:t>
            </a:r>
            <a:r>
              <a:rPr lang="en-US" baseline="0" dirty="0" smtClean="0"/>
              <a:t>(refer to your district three-year support plan) and tell them where to find support.  Their mentor will be their number one resource and will be providing assistance.  The DF is also another good resource. Provide DF’s contact information for them. </a:t>
            </a:r>
          </a:p>
          <a:p>
            <a:pPr marL="0" indent="0">
              <a:buNone/>
            </a:pPr>
            <a:endParaRPr lang="en-US" baseline="0" dirty="0" smtClean="0"/>
          </a:p>
          <a:p>
            <a:pPr marL="0" indent="0">
              <a:buNone/>
            </a:pPr>
            <a:r>
              <a:rPr lang="en-US" baseline="0" dirty="0" smtClean="0"/>
              <a:t>Review the learning targets for part 1 of the orientation. Let teachers know that part 2 will go into more detail. If you are going to do part 2 at another time, let them know when. Reassure them that do not need to start modules right away. </a:t>
            </a:r>
          </a:p>
          <a:p>
            <a:pPr marL="0" indent="0">
              <a:buNone/>
            </a:pPr>
            <a:endParaRPr lang="en-US" baseline="0" dirty="0" smtClean="0"/>
          </a:p>
          <a:p>
            <a:pPr marL="0" indent="0">
              <a:buNone/>
            </a:pPr>
            <a:r>
              <a:rPr lang="en-US" u="sng" baseline="0" dirty="0" smtClean="0"/>
              <a:t>What is TEAM?</a:t>
            </a:r>
          </a:p>
          <a:p>
            <a:pPr marL="0" indent="0">
              <a:buNone/>
            </a:pPr>
            <a:r>
              <a:rPr lang="en-US" u="sng" baseline="0" dirty="0" smtClean="0"/>
              <a:t>What do I need to do?</a:t>
            </a:r>
          </a:p>
          <a:p>
            <a:pPr marL="0" indent="0">
              <a:buNone/>
            </a:pPr>
            <a:r>
              <a:rPr lang="en-US" u="sng" baseline="0" dirty="0" smtClean="0"/>
              <a:t>What’s in it for me? Data to support the benefit</a:t>
            </a:r>
          </a:p>
          <a:p>
            <a:pPr marL="0" indent="0">
              <a:buNone/>
            </a:pPr>
            <a:r>
              <a:rPr lang="en-US" u="sng" baseline="0" dirty="0" smtClean="0"/>
              <a:t>Who is going to help me?</a:t>
            </a:r>
            <a:endParaRPr lang="en-US" u="sng" dirty="0"/>
          </a:p>
        </p:txBody>
      </p:sp>
      <p:sp>
        <p:nvSpPr>
          <p:cNvPr id="4" name="Slide Number Placeholder 3"/>
          <p:cNvSpPr>
            <a:spLocks noGrp="1"/>
          </p:cNvSpPr>
          <p:nvPr>
            <p:ph type="sldNum" sz="quarter" idx="10"/>
          </p:nvPr>
        </p:nvSpPr>
        <p:spPr/>
        <p:txBody>
          <a:bodyPr/>
          <a:lstStyle/>
          <a:p>
            <a:fld id="{884D4EA7-DC9D-49B1-B3BA-6A43D6D10C11}" type="slidenum">
              <a:rPr lang="en-US" smtClean="0"/>
              <a:t>2</a:t>
            </a:fld>
            <a:endParaRPr lang="en-US"/>
          </a:p>
        </p:txBody>
      </p:sp>
    </p:spTree>
    <p:extLst>
      <p:ext uri="{BB962C8B-B14F-4D97-AF65-F5344CB8AC3E}">
        <p14:creationId xmlns:p14="http://schemas.microsoft.com/office/powerpoint/2010/main" val="34355182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Beginning</a:t>
            </a:r>
            <a:r>
              <a:rPr lang="en-US" baseline="0" dirty="0" smtClean="0"/>
              <a:t> teachers need to know that the TEAM process is a valuable professional learning opportunity and not just an act of compliance. When approached as a part of their own professional growth, teachers realize great benefits to their own practices as well as their student outcomes. In a survey of TEAM completers, these are some of the positive outcomes that teachers have reported after participating in the TEAM program. </a:t>
            </a:r>
            <a:endParaRPr lang="en-US" dirty="0"/>
          </a:p>
        </p:txBody>
      </p:sp>
      <p:sp>
        <p:nvSpPr>
          <p:cNvPr id="4" name="Slide Number Placeholder 3"/>
          <p:cNvSpPr>
            <a:spLocks noGrp="1"/>
          </p:cNvSpPr>
          <p:nvPr>
            <p:ph type="sldNum" sz="quarter" idx="10"/>
          </p:nvPr>
        </p:nvSpPr>
        <p:spPr/>
        <p:txBody>
          <a:bodyPr/>
          <a:lstStyle/>
          <a:p>
            <a:fld id="{884D4EA7-DC9D-49B1-B3BA-6A43D6D10C11}" type="slidenum">
              <a:rPr lang="en-US" smtClean="0"/>
              <a:t>20</a:t>
            </a:fld>
            <a:endParaRPr lang="en-US"/>
          </a:p>
        </p:txBody>
      </p:sp>
    </p:spTree>
    <p:extLst>
      <p:ext uri="{BB962C8B-B14F-4D97-AF65-F5344CB8AC3E}">
        <p14:creationId xmlns:p14="http://schemas.microsoft.com/office/powerpoint/2010/main" val="52569528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Beginning</a:t>
            </a:r>
            <a:r>
              <a:rPr lang="en-US" baseline="0" dirty="0" smtClean="0"/>
              <a:t> teachers need to know that the TEAM process is a valuable professional learning opportunity and not just an act of compliance. When approached as a part of their own professional growth, teachers realize great benefits to their own practices as well as their student outcomes. In a survey of TEAM completers, these are some of the positive outcomes that teachers have reported after participating in the TEAM program. </a:t>
            </a:r>
            <a:endParaRPr lang="en-US" dirty="0"/>
          </a:p>
        </p:txBody>
      </p:sp>
      <p:sp>
        <p:nvSpPr>
          <p:cNvPr id="4" name="Slide Number Placeholder 3"/>
          <p:cNvSpPr>
            <a:spLocks noGrp="1"/>
          </p:cNvSpPr>
          <p:nvPr>
            <p:ph type="sldNum" sz="quarter" idx="10"/>
          </p:nvPr>
        </p:nvSpPr>
        <p:spPr/>
        <p:txBody>
          <a:bodyPr/>
          <a:lstStyle/>
          <a:p>
            <a:fld id="{884D4EA7-DC9D-49B1-B3BA-6A43D6D10C11}" type="slidenum">
              <a:rPr lang="en-US" smtClean="0"/>
              <a:t>21</a:t>
            </a:fld>
            <a:endParaRPr lang="en-US"/>
          </a:p>
        </p:txBody>
      </p:sp>
    </p:spTree>
    <p:extLst>
      <p:ext uri="{BB962C8B-B14F-4D97-AF65-F5344CB8AC3E}">
        <p14:creationId xmlns:p14="http://schemas.microsoft.com/office/powerpoint/2010/main" val="17572516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Now</a:t>
            </a:r>
            <a:r>
              <a:rPr lang="en-US" baseline="0" dirty="0" smtClean="0"/>
              <a:t> that teachers have a general understanding of the TEAM program and the module process, you will want to spend a little time reviewing the Support Plan that they will need to submit to the DF and the TCC. The forms can be found in Appendix K of the TPM.  You may want to provide the forms at this orientation, where they may begin to fill it in.  </a:t>
            </a:r>
          </a:p>
          <a:p>
            <a:endParaRPr lang="en-US" baseline="0" dirty="0" smtClean="0"/>
          </a:p>
          <a:p>
            <a:r>
              <a:rPr lang="en-US" b="1" u="sng" baseline="0" dirty="0" smtClean="0"/>
              <a:t>Purpose of the Support Plan: </a:t>
            </a:r>
            <a:r>
              <a:rPr lang="en-US" baseline="0" dirty="0" smtClean="0"/>
              <a:t>The support plan serves two purposes: first it informs the DF and the TCC of the BTs plan and possible need for a third year. Second, it helps the beginning teacher think about how to structure her or his own schedule in order to meet the requirements of TEAM.  By planning how what they need to accomplish over the next two years, teachers are more likely to complete all of the TEAM requirements within their allotted time. </a:t>
            </a:r>
          </a:p>
          <a:p>
            <a:endParaRPr lang="en-US" baseline="0" dirty="0" smtClean="0"/>
          </a:p>
          <a:p>
            <a:r>
              <a:rPr lang="en-US" i="1" baseline="0" dirty="0" smtClean="0"/>
              <a:t>If you have teachers in Category II (two modules) explain that their support plan will be for one year only. Appendix B of the TPM lists all of the endorsements by category of participation.</a:t>
            </a:r>
          </a:p>
          <a:p>
            <a:endParaRPr lang="en-US" i="1" baseline="0" dirty="0" smtClean="0"/>
          </a:p>
          <a:p>
            <a:endParaRPr lang="en-US" baseline="0" dirty="0" smtClean="0"/>
          </a:p>
          <a:p>
            <a:r>
              <a:rPr lang="en-US" baseline="0" dirty="0" smtClean="0"/>
              <a:t>Your district may have specific requirements for module completion and due dates. Remind BTs to use the district timeline to complete the plan.  The plan also asks BTs if there are circumstance that may require them to use the third year. This is important to know. so that the mentor stipend can be distributed over the 3 years. </a:t>
            </a:r>
          </a:p>
          <a:p>
            <a:endParaRPr lang="en-US" baseline="0" dirty="0" smtClean="0"/>
          </a:p>
          <a:p>
            <a:r>
              <a:rPr lang="en-US" b="1" baseline="0" dirty="0" smtClean="0"/>
              <a:t>You may want to have copies of this to hand out at this orientation.  You may tell them that should meet with their mentors to complete their plan and return it to you by a specific date. </a:t>
            </a:r>
            <a:endParaRPr lang="en-US" b="1" dirty="0"/>
          </a:p>
        </p:txBody>
      </p:sp>
      <p:sp>
        <p:nvSpPr>
          <p:cNvPr id="4" name="Slide Number Placeholder 3"/>
          <p:cNvSpPr>
            <a:spLocks noGrp="1"/>
          </p:cNvSpPr>
          <p:nvPr>
            <p:ph type="sldNum" sz="quarter" idx="10"/>
          </p:nvPr>
        </p:nvSpPr>
        <p:spPr/>
        <p:txBody>
          <a:bodyPr/>
          <a:lstStyle/>
          <a:p>
            <a:fld id="{884D4EA7-DC9D-49B1-B3BA-6A43D6D10C11}" type="slidenum">
              <a:rPr lang="en-US" smtClean="0"/>
              <a:t>22</a:t>
            </a:fld>
            <a:endParaRPr lang="en-US"/>
          </a:p>
        </p:txBody>
      </p:sp>
    </p:spTree>
    <p:extLst>
      <p:ext uri="{BB962C8B-B14F-4D97-AF65-F5344CB8AC3E}">
        <p14:creationId xmlns:p14="http://schemas.microsoft.com/office/powerpoint/2010/main" val="265618264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Now</a:t>
            </a:r>
            <a:r>
              <a:rPr lang="en-US" baseline="0" dirty="0" smtClean="0"/>
              <a:t> that teachers have a general understanding of the TEAM program and the module process, you will want to spend a little time reviewing the Support Plan that they will need to submit to the DF and the TCC. The forms can be found in Appendix K of the TPM.  You may want to provide the forms at this orientation, where they may begin to fill it in.  </a:t>
            </a:r>
          </a:p>
          <a:p>
            <a:endParaRPr lang="en-US" baseline="0" dirty="0" smtClean="0"/>
          </a:p>
          <a:p>
            <a:r>
              <a:rPr lang="en-US" b="1" u="sng" baseline="0" dirty="0" smtClean="0"/>
              <a:t>Purpose of the Support Plan:</a:t>
            </a:r>
            <a:r>
              <a:rPr lang="en-US" b="1" u="none" baseline="0" dirty="0" smtClean="0"/>
              <a:t> </a:t>
            </a:r>
            <a:r>
              <a:rPr lang="en-US" baseline="0" dirty="0" smtClean="0"/>
              <a:t>The support plan serves two purposes: first it informs the DF and the TCC of the BTs plan and possible need for a third year. Second, it helps the beginning teacher think about how to structure her or his own schedule in order to meet the requirements of TEAM.  By planning how what they need to accomplish over the next two years, teachers are more likely to complete all of the TEAM requirements within their allotted time. </a:t>
            </a:r>
          </a:p>
          <a:p>
            <a:endParaRPr lang="en-US" baseline="0" dirty="0" smtClean="0"/>
          </a:p>
          <a:p>
            <a:r>
              <a:rPr lang="en-US" i="1" baseline="0" dirty="0" smtClean="0"/>
              <a:t>If you have teachers in Category II (two modules) explain that their support plan will be for one year only. Appendix B of the TPM lists all of the endorsements by category of participation.</a:t>
            </a:r>
          </a:p>
          <a:p>
            <a:endParaRPr lang="en-US" i="1" baseline="0" dirty="0" smtClean="0"/>
          </a:p>
          <a:p>
            <a:endParaRPr lang="en-US" baseline="0" dirty="0" smtClean="0"/>
          </a:p>
          <a:p>
            <a:r>
              <a:rPr lang="en-US" baseline="0" dirty="0" smtClean="0"/>
              <a:t>Your district may have specific requirements for module completion and due dates. Remind BTs to use the district timeline to complete the plan.  The plan also asks BTs if there are circumstance that may require them to use the third year. This is important to know. so that the mentor stipend can be distributed over the 3 years. </a:t>
            </a:r>
          </a:p>
          <a:p>
            <a:endParaRPr lang="en-US" baseline="0" dirty="0" smtClean="0"/>
          </a:p>
          <a:p>
            <a:r>
              <a:rPr lang="en-US" b="1" baseline="0" dirty="0" smtClean="0"/>
              <a:t>You may want to have copies of this to hand out at this orientation.  You may tell them that should meet with their mentors to complete their plan and return it to you by a specific date. </a:t>
            </a:r>
            <a:endParaRPr lang="en-US" b="1" dirty="0"/>
          </a:p>
        </p:txBody>
      </p:sp>
      <p:sp>
        <p:nvSpPr>
          <p:cNvPr id="4" name="Slide Number Placeholder 3"/>
          <p:cNvSpPr>
            <a:spLocks noGrp="1"/>
          </p:cNvSpPr>
          <p:nvPr>
            <p:ph type="sldNum" sz="quarter" idx="10"/>
          </p:nvPr>
        </p:nvSpPr>
        <p:spPr/>
        <p:txBody>
          <a:bodyPr/>
          <a:lstStyle/>
          <a:p>
            <a:fld id="{884D4EA7-DC9D-49B1-B3BA-6A43D6D10C11}" type="slidenum">
              <a:rPr lang="en-US" smtClean="0"/>
              <a:t>23</a:t>
            </a:fld>
            <a:endParaRPr lang="en-US"/>
          </a:p>
        </p:txBody>
      </p:sp>
    </p:spTree>
    <p:extLst>
      <p:ext uri="{BB962C8B-B14F-4D97-AF65-F5344CB8AC3E}">
        <p14:creationId xmlns:p14="http://schemas.microsoft.com/office/powerpoint/2010/main" val="339709392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r>
              <a:rPr lang="en-US" dirty="0" smtClean="0"/>
              <a:t>Districts</a:t>
            </a:r>
            <a:r>
              <a:rPr lang="en-US" baseline="0" dirty="0" smtClean="0"/>
              <a:t> may want to change the contact information and include your own contacts and the protocol for contacting you. </a:t>
            </a:r>
            <a:endParaRPr dirty="0"/>
          </a:p>
        </p:txBody>
      </p:sp>
    </p:spTree>
    <p:extLst>
      <p:ext uri="{BB962C8B-B14F-4D97-AF65-F5344CB8AC3E}">
        <p14:creationId xmlns:p14="http://schemas.microsoft.com/office/powerpoint/2010/main" val="225355911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84D4EA7-DC9D-49B1-B3BA-6A43D6D10C11}" type="slidenum">
              <a:rPr lang="en-US" smtClean="0"/>
              <a:t>25</a:t>
            </a:fld>
            <a:endParaRPr lang="en-US"/>
          </a:p>
        </p:txBody>
      </p:sp>
    </p:spTree>
    <p:extLst>
      <p:ext uri="{BB962C8B-B14F-4D97-AF65-F5344CB8AC3E}">
        <p14:creationId xmlns:p14="http://schemas.microsoft.com/office/powerpoint/2010/main" val="278474285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Part 2 of the introduction to the TEAM program focuses on the phases of the module process.</a:t>
            </a:r>
          </a:p>
          <a:p>
            <a:endParaRPr lang="en-US" baseline="0" dirty="0" smtClean="0"/>
          </a:p>
          <a:p>
            <a:r>
              <a:rPr lang="en-US" baseline="0" dirty="0" smtClean="0"/>
              <a:t>The facilitator may want to have the following materials for this session: </a:t>
            </a:r>
          </a:p>
          <a:p>
            <a:pPr marL="171450" indent="-171450">
              <a:buFont typeface="Arial" panose="020B0604020202020204" pitchFamily="34" charset="0"/>
              <a:buChar char="•"/>
            </a:pPr>
            <a:r>
              <a:rPr lang="en-US" baseline="0" dirty="0" smtClean="0"/>
              <a:t>Copies of the CCT </a:t>
            </a:r>
          </a:p>
          <a:p>
            <a:pPr marL="171450" indent="-171450">
              <a:buFont typeface="Arial" panose="020B0604020202020204" pitchFamily="34" charset="0"/>
              <a:buChar char="•"/>
            </a:pPr>
            <a:r>
              <a:rPr lang="en-US" baseline="0" dirty="0" smtClean="0"/>
              <a:t>The TEAM Program Manual (or a link to it)</a:t>
            </a:r>
          </a:p>
          <a:p>
            <a:pPr marL="171450" indent="-171450">
              <a:buFont typeface="Arial" panose="020B0604020202020204" pitchFamily="34" charset="0"/>
              <a:buChar char="•"/>
            </a:pPr>
            <a:r>
              <a:rPr lang="en-US" baseline="0" dirty="0" smtClean="0"/>
              <a:t>Sample CCT Performance Profiles (or district rubric is applicable), PGAP, papers or projects</a:t>
            </a:r>
          </a:p>
          <a:p>
            <a:pPr marL="171450" indent="-171450">
              <a:buFont typeface="Arial" panose="020B0604020202020204" pitchFamily="34" charset="0"/>
              <a:buChar char="•"/>
            </a:pPr>
            <a:r>
              <a:rPr lang="en-US" baseline="0" dirty="0" smtClean="0"/>
              <a:t>Feedback and criteria for review  </a:t>
            </a:r>
          </a:p>
          <a:p>
            <a:endParaRPr lang="en-US" baseline="0" dirty="0" smtClean="0"/>
          </a:p>
          <a:p>
            <a:r>
              <a:rPr lang="en-US" baseline="0" dirty="0" smtClean="0"/>
              <a:t>You may ask participants to bring a computer device with them to be able to access various resources throughout the session. It is recommended that mentors join their beginning teachers during this orientation. It provides an opportunity for everyone to hear the same information and develop common understandings. It also provides the mentor and beginning teacher an opportunity to begin building their relationship. </a:t>
            </a:r>
          </a:p>
          <a:p>
            <a:r>
              <a:rPr lang="en-US" baseline="0" dirty="0" smtClean="0"/>
              <a:t> </a:t>
            </a:r>
          </a:p>
          <a:p>
            <a:r>
              <a:rPr lang="en-US" baseline="0" dirty="0" smtClean="0"/>
              <a:t> </a:t>
            </a:r>
            <a:r>
              <a:rPr lang="en-US" u="sng" baseline="0" dirty="0" smtClean="0"/>
              <a:t>Explain</a:t>
            </a:r>
            <a:r>
              <a:rPr lang="en-US" baseline="0" dirty="0" smtClean="0"/>
              <a:t>:  The framework for TEAM is embedded in Connecticut’s Common Core of Teaching, which provides the opportunity for teachers to examine their own practice across a continuum of practice.  By lending their experience and expertise, mentors assist beginning teachers as they become more skilled and effective and move along the continuum of practice at a quicker pace than would be accomplished alone. </a:t>
            </a:r>
          </a:p>
          <a:p>
            <a:endParaRPr lang="en-US" baseline="0" dirty="0" smtClean="0"/>
          </a:p>
        </p:txBody>
      </p:sp>
      <p:sp>
        <p:nvSpPr>
          <p:cNvPr id="4" name="Slide Number Placeholder 3"/>
          <p:cNvSpPr>
            <a:spLocks noGrp="1"/>
          </p:cNvSpPr>
          <p:nvPr>
            <p:ph type="sldNum" sz="quarter" idx="10"/>
          </p:nvPr>
        </p:nvSpPr>
        <p:spPr/>
        <p:txBody>
          <a:bodyPr/>
          <a:lstStyle/>
          <a:p>
            <a:fld id="{884D4EA7-DC9D-49B1-B3BA-6A43D6D10C11}" type="slidenum">
              <a:rPr lang="en-US" smtClean="0"/>
              <a:t>26</a:t>
            </a:fld>
            <a:endParaRPr lang="en-US"/>
          </a:p>
        </p:txBody>
      </p:sp>
    </p:spTree>
    <p:extLst>
      <p:ext uri="{BB962C8B-B14F-4D97-AF65-F5344CB8AC3E}">
        <p14:creationId xmlns:p14="http://schemas.microsoft.com/office/powerpoint/2010/main" val="197921331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a:p>
            <a:pPr marL="228600" indent="-228600">
              <a:buAutoNum type="arabicPeriod"/>
            </a:pPr>
            <a:r>
              <a:rPr lang="en-US" dirty="0" smtClean="0"/>
              <a:t>The learning targets are the same as</a:t>
            </a:r>
            <a:r>
              <a:rPr lang="en-US" baseline="0" dirty="0" smtClean="0"/>
              <a:t> they</a:t>
            </a:r>
            <a:r>
              <a:rPr lang="en-US" dirty="0" smtClean="0"/>
              <a:t> frame</a:t>
            </a:r>
            <a:r>
              <a:rPr lang="en-US" baseline="0" dirty="0" smtClean="0"/>
              <a:t> the orientation. </a:t>
            </a:r>
          </a:p>
          <a:p>
            <a:pPr marL="228600" indent="-228600">
              <a:buAutoNum type="arabicPeriod"/>
            </a:pPr>
            <a:endParaRPr lang="en-US" baseline="0" dirty="0" smtClean="0"/>
          </a:p>
          <a:p>
            <a:pPr marL="0" indent="0">
              <a:buNone/>
            </a:pPr>
            <a:r>
              <a:rPr lang="en-US" baseline="0" dirty="0" smtClean="0"/>
              <a:t>There is a lot of information in this session, but </a:t>
            </a:r>
            <a:r>
              <a:rPr lang="en-US" u="sng" baseline="0" dirty="0" smtClean="0"/>
              <a:t>the most important thing for them to know at the end of the session are the expectations of both the TEAM program and the district.</a:t>
            </a:r>
          </a:p>
          <a:p>
            <a:pPr marL="0" indent="0">
              <a:buNone/>
            </a:pPr>
            <a:endParaRPr lang="en-US" baseline="0" dirty="0" smtClean="0"/>
          </a:p>
          <a:p>
            <a:pPr marL="0" indent="0">
              <a:buNone/>
            </a:pPr>
            <a:r>
              <a:rPr lang="en-US" baseline="0" dirty="0" smtClean="0"/>
              <a:t>This introduction will answer the big questions:</a:t>
            </a:r>
          </a:p>
          <a:p>
            <a:pPr marL="0" indent="0">
              <a:buNone/>
            </a:pPr>
            <a:r>
              <a:rPr lang="en-US" u="sng" baseline="0" dirty="0" smtClean="0"/>
              <a:t>What is TEAM?</a:t>
            </a:r>
          </a:p>
          <a:p>
            <a:pPr marL="0" indent="0">
              <a:buNone/>
            </a:pPr>
            <a:r>
              <a:rPr lang="en-US" u="sng" baseline="0" dirty="0" smtClean="0"/>
              <a:t>What do I need to do?</a:t>
            </a:r>
          </a:p>
          <a:p>
            <a:pPr marL="0" indent="0">
              <a:buNone/>
            </a:pPr>
            <a:r>
              <a:rPr lang="en-US" u="sng" baseline="0" dirty="0" smtClean="0"/>
              <a:t>What’s in it for me? </a:t>
            </a:r>
          </a:p>
          <a:p>
            <a:pPr marL="0" indent="0">
              <a:buNone/>
            </a:pPr>
            <a:r>
              <a:rPr lang="en-US" u="sng" baseline="0" dirty="0" smtClean="0"/>
              <a:t>Who will be able to help me?</a:t>
            </a:r>
            <a:endParaRPr lang="en-US" u="sng" dirty="0"/>
          </a:p>
        </p:txBody>
      </p:sp>
      <p:sp>
        <p:nvSpPr>
          <p:cNvPr id="4" name="Slide Number Placeholder 3"/>
          <p:cNvSpPr>
            <a:spLocks noGrp="1"/>
          </p:cNvSpPr>
          <p:nvPr>
            <p:ph type="sldNum" sz="quarter" idx="10"/>
          </p:nvPr>
        </p:nvSpPr>
        <p:spPr/>
        <p:txBody>
          <a:bodyPr/>
          <a:lstStyle/>
          <a:p>
            <a:fld id="{884D4EA7-DC9D-49B1-B3BA-6A43D6D10C11}" type="slidenum">
              <a:rPr lang="en-US" smtClean="0"/>
              <a:t>27</a:t>
            </a:fld>
            <a:endParaRPr lang="en-US"/>
          </a:p>
        </p:txBody>
      </p:sp>
    </p:spTree>
    <p:extLst>
      <p:ext uri="{BB962C8B-B14F-4D97-AF65-F5344CB8AC3E}">
        <p14:creationId xmlns:p14="http://schemas.microsoft.com/office/powerpoint/2010/main" val="358666848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1" dirty="0" smtClean="0"/>
              <a:t>TEAM</a:t>
            </a:r>
            <a:r>
              <a:rPr lang="en-US" b="1" baseline="0" dirty="0" smtClean="0"/>
              <a:t> is a </a:t>
            </a:r>
            <a:r>
              <a:rPr lang="en-US" b="1" dirty="0" smtClean="0"/>
              <a:t>professional growth program and it is formative in nature. It provides novice teachers with ongoing opportunities to reflect on current practice, identify a need or opportunity for growth,</a:t>
            </a:r>
            <a:r>
              <a:rPr lang="en-US" b="1" baseline="0" dirty="0" smtClean="0"/>
              <a:t> </a:t>
            </a:r>
            <a:r>
              <a:rPr lang="en-US" b="1" dirty="0" smtClean="0"/>
              <a:t>engage in new learning to improve practice and realize positive outcomes for students.  </a:t>
            </a:r>
          </a:p>
          <a:p>
            <a:pPr marL="171450" indent="-171450">
              <a:buFont typeface="Arial" panose="020B0604020202020204" pitchFamily="34" charset="0"/>
              <a:buChar char="•"/>
            </a:pPr>
            <a:endParaRPr lang="en-US" b="1" dirty="0" smtClean="0"/>
          </a:p>
          <a:p>
            <a:pPr marL="171450" indent="-171450">
              <a:buFont typeface="Arial" panose="020B0604020202020204" pitchFamily="34" charset="0"/>
              <a:buChar char="•"/>
            </a:pPr>
            <a:r>
              <a:rPr lang="en-US" dirty="0" smtClean="0"/>
              <a:t>Mentors</a:t>
            </a:r>
            <a:r>
              <a:rPr lang="en-US" baseline="0" dirty="0" smtClean="0"/>
              <a:t> are assigned to beginning teachers to provide </a:t>
            </a:r>
            <a:r>
              <a:rPr lang="en-US" dirty="0" smtClean="0"/>
              <a:t>support</a:t>
            </a:r>
            <a:r>
              <a:rPr lang="en-US" baseline="0" dirty="0" smtClean="0"/>
              <a:t> and </a:t>
            </a:r>
            <a:r>
              <a:rPr lang="en-US" dirty="0" smtClean="0"/>
              <a:t>guide them along a path of professional growth. The mentor-beginning teacher relationship is a collaborative one leading to mutual learning for both the teacher and the mentor. </a:t>
            </a:r>
          </a:p>
          <a:p>
            <a:endParaRPr lang="en-US" dirty="0" smtClean="0"/>
          </a:p>
          <a:p>
            <a:pPr marL="171450" indent="-171450">
              <a:buFont typeface="Arial" panose="020B0604020202020204" pitchFamily="34" charset="0"/>
              <a:buChar char="•"/>
            </a:pPr>
            <a:endParaRPr lang="en-US" dirty="0" smtClean="0"/>
          </a:p>
        </p:txBody>
      </p:sp>
    </p:spTree>
    <p:extLst>
      <p:ext uri="{BB962C8B-B14F-4D97-AF65-F5344CB8AC3E}">
        <p14:creationId xmlns:p14="http://schemas.microsoft.com/office/powerpoint/2010/main" val="425830526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US" b="1" u="sng" dirty="0" smtClean="0"/>
              <a:t>Cycle of Professional Learning</a:t>
            </a:r>
          </a:p>
          <a:p>
            <a:pPr marL="0" marR="0" lvl="0" indent="0" algn="l" defTabSz="914400" rtl="0" eaLnBrk="1" fontAlgn="auto" latinLnBrk="0" hangingPunct="1">
              <a:lnSpc>
                <a:spcPct val="100000"/>
              </a:lnSpc>
              <a:spcBef>
                <a:spcPts val="0"/>
              </a:spcBef>
              <a:spcAft>
                <a:spcPts val="0"/>
              </a:spcAft>
              <a:buClrTx/>
              <a:buSzTx/>
              <a:buFont typeface="Wingdings" panose="05000000000000000000" pitchFamily="2" charset="2"/>
              <a:buNone/>
              <a:tabLst/>
              <a:defRPr/>
            </a:pPr>
            <a:endParaRPr lang="en-US" b="1" dirty="0" smtClean="0"/>
          </a:p>
          <a:p>
            <a:pPr marL="0" indent="0">
              <a:buNone/>
            </a:pPr>
            <a:r>
              <a:rPr lang="en-US" dirty="0" smtClean="0"/>
              <a:t>We reviewed</a:t>
            </a:r>
            <a:r>
              <a:rPr lang="en-US" baseline="0" dirty="0" smtClean="0"/>
              <a:t> this cycle in part 1 and talked about the role of the mentor in guiding and coaching new teachers through this process. </a:t>
            </a:r>
          </a:p>
          <a:p>
            <a:pPr marL="0" indent="0">
              <a:buNone/>
            </a:pPr>
            <a:endParaRPr lang="en-US" baseline="0" dirty="0" smtClean="0"/>
          </a:p>
          <a:p>
            <a:pPr marL="0" indent="0">
              <a:buNone/>
            </a:pPr>
            <a:endParaRPr lang="en-US" baseline="0" dirty="0" smtClean="0"/>
          </a:p>
        </p:txBody>
      </p:sp>
    </p:spTree>
    <p:extLst>
      <p:ext uri="{BB962C8B-B14F-4D97-AF65-F5344CB8AC3E}">
        <p14:creationId xmlns:p14="http://schemas.microsoft.com/office/powerpoint/2010/main" val="114784585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CT</a:t>
            </a:r>
            <a:r>
              <a:rPr lang="en-US" baseline="0" dirty="0" smtClean="0"/>
              <a:t> has had an induction program for over 30 years. We have been a leader in the country for our high-quality induction program. TEAM is intended to be about professional growth. Teachers who approach it as an opportunity to learn and grow are far more successful and effective. </a:t>
            </a:r>
            <a:endParaRPr lang="en-US" dirty="0"/>
          </a:p>
        </p:txBody>
      </p:sp>
      <p:sp>
        <p:nvSpPr>
          <p:cNvPr id="4" name="Slide Number Placeholder 3"/>
          <p:cNvSpPr>
            <a:spLocks noGrp="1"/>
          </p:cNvSpPr>
          <p:nvPr>
            <p:ph type="sldNum" sz="quarter" idx="10"/>
          </p:nvPr>
        </p:nvSpPr>
        <p:spPr/>
        <p:txBody>
          <a:bodyPr/>
          <a:lstStyle/>
          <a:p>
            <a:fld id="{884D4EA7-DC9D-49B1-B3BA-6A43D6D10C11}" type="slidenum">
              <a:rPr lang="en-US" smtClean="0"/>
              <a:t>3</a:t>
            </a:fld>
            <a:endParaRPr lang="en-US"/>
          </a:p>
        </p:txBody>
      </p:sp>
    </p:spTree>
    <p:extLst>
      <p:ext uri="{BB962C8B-B14F-4D97-AF65-F5344CB8AC3E}">
        <p14:creationId xmlns:p14="http://schemas.microsoft.com/office/powerpoint/2010/main" val="149310577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auto" latinLnBrk="0" hangingPunct="0">
              <a:lnSpc>
                <a:spcPct val="100000"/>
              </a:lnSpc>
              <a:spcBef>
                <a:spcPts val="0"/>
              </a:spcBef>
              <a:spcAft>
                <a:spcPts val="0"/>
              </a:spcAft>
              <a:buClrTx/>
              <a:buSzTx/>
              <a:buFont typeface="Wingdings" panose="05000000000000000000" pitchFamily="2" charset="2"/>
              <a:buNone/>
              <a:tabLst/>
              <a:defRPr/>
            </a:pPr>
            <a:r>
              <a:rPr lang="en-US" b="0" i="1" dirty="0" smtClean="0"/>
              <a:t>You may want to provide a copy of the CCT or ask</a:t>
            </a:r>
            <a:r>
              <a:rPr lang="en-US" b="0" i="1" baseline="0" dirty="0" smtClean="0"/>
              <a:t> them to open it on their computer </a:t>
            </a:r>
          </a:p>
          <a:p>
            <a:pPr marL="0" marR="0" lvl="0" indent="0" algn="l" defTabSz="914400" rtl="0" eaLnBrk="0" fontAlgn="auto" latinLnBrk="0" hangingPunct="0">
              <a:lnSpc>
                <a:spcPct val="100000"/>
              </a:lnSpc>
              <a:spcBef>
                <a:spcPts val="0"/>
              </a:spcBef>
              <a:spcAft>
                <a:spcPts val="0"/>
              </a:spcAft>
              <a:buClrTx/>
              <a:buSzTx/>
              <a:buFont typeface="Wingdings" panose="05000000000000000000" pitchFamily="2" charset="2"/>
              <a:buNone/>
              <a:tabLst/>
              <a:defRPr/>
            </a:pPr>
            <a:r>
              <a:rPr lang="en-US" b="0" i="1" baseline="0" dirty="0" smtClean="0"/>
              <a:t>(</a:t>
            </a:r>
            <a:r>
              <a:rPr lang="en-US" b="0" i="1" u="sng" baseline="0" dirty="0" smtClean="0"/>
              <a:t>https://portal.ct.gov/-/media/CA1519B5964A47DBA11BC29CE99E857E.pdf</a:t>
            </a:r>
            <a:r>
              <a:rPr lang="en-US" b="0" i="1" u="none" baseline="0" dirty="0" smtClean="0"/>
              <a:t>)</a:t>
            </a:r>
            <a:r>
              <a:rPr lang="en-US" b="0" i="1" baseline="0" dirty="0" smtClean="0"/>
              <a:t> </a:t>
            </a:r>
            <a:r>
              <a:rPr lang="en-US" b="0" i="1" dirty="0" smtClean="0"/>
              <a:t>as a reference.</a:t>
            </a:r>
          </a:p>
          <a:p>
            <a:pPr marL="0" marR="0" lvl="0" indent="0" algn="l" defTabSz="914400" rtl="0" eaLnBrk="0" fontAlgn="auto" latinLnBrk="0" hangingPunct="0">
              <a:lnSpc>
                <a:spcPct val="100000"/>
              </a:lnSpc>
              <a:spcBef>
                <a:spcPts val="0"/>
              </a:spcBef>
              <a:spcAft>
                <a:spcPts val="0"/>
              </a:spcAft>
              <a:buClrTx/>
              <a:buSzTx/>
              <a:buFont typeface="Wingdings" panose="05000000000000000000" pitchFamily="2" charset="2"/>
              <a:buNone/>
              <a:tabLst/>
              <a:defRPr/>
            </a:pPr>
            <a:endParaRPr lang="en-US" b="0" i="1" dirty="0" smtClean="0"/>
          </a:p>
          <a:p>
            <a:pPr marL="171450" marR="0" lvl="0" indent="-171450" algn="l" defTabSz="914400" rtl="0" eaLnBrk="0" fontAlgn="auto" latinLnBrk="0" hangingPunct="0">
              <a:lnSpc>
                <a:spcPct val="100000"/>
              </a:lnSpc>
              <a:spcBef>
                <a:spcPts val="0"/>
              </a:spcBef>
              <a:spcAft>
                <a:spcPts val="0"/>
              </a:spcAft>
              <a:buClrTx/>
              <a:buSzTx/>
              <a:buFont typeface="Wingdings" panose="05000000000000000000" pitchFamily="2" charset="2"/>
              <a:buChar char="Ø"/>
              <a:tabLst/>
              <a:defRPr/>
            </a:pPr>
            <a:r>
              <a:rPr lang="en-US" b="1" dirty="0" smtClean="0"/>
              <a:t>Ask</a:t>
            </a:r>
            <a:r>
              <a:rPr lang="en-US" b="1" baseline="0" dirty="0" smtClean="0"/>
              <a:t> how many of them are familiar with the CT Common Core of Teaching. Have they seen it? What do know about it? </a:t>
            </a:r>
            <a:endParaRPr lang="en-US" b="0" i="1" baseline="0" dirty="0" smtClean="0"/>
          </a:p>
          <a:p>
            <a:pPr marL="171450" marR="0" lvl="0" indent="-171450" algn="l" defTabSz="914400" rtl="0" eaLnBrk="0" fontAlgn="auto" latinLnBrk="0" hangingPunct="0">
              <a:lnSpc>
                <a:spcPct val="100000"/>
              </a:lnSpc>
              <a:spcBef>
                <a:spcPts val="0"/>
              </a:spcBef>
              <a:spcAft>
                <a:spcPts val="0"/>
              </a:spcAft>
              <a:buClrTx/>
              <a:buSzTx/>
              <a:buFont typeface="Wingdings" panose="05000000000000000000" pitchFamily="2" charset="2"/>
              <a:buChar char="Ø"/>
              <a:tabLst/>
              <a:defRPr/>
            </a:pPr>
            <a:endParaRPr lang="en-US" b="1" baseline="0" dirty="0" smtClean="0"/>
          </a:p>
          <a:p>
            <a:pPr marL="171450" marR="0" lvl="0" indent="-171450" algn="l" defTabSz="914400" rtl="0" eaLnBrk="0" fontAlgn="auto" latinLnBrk="0" hangingPunct="0">
              <a:lnSpc>
                <a:spcPct val="100000"/>
              </a:lnSpc>
              <a:spcBef>
                <a:spcPts val="0"/>
              </a:spcBef>
              <a:spcAft>
                <a:spcPts val="0"/>
              </a:spcAft>
              <a:buClrTx/>
              <a:buSzTx/>
              <a:buFont typeface="Wingdings" panose="05000000000000000000" pitchFamily="2" charset="2"/>
              <a:buChar char="Ø"/>
              <a:tabLst/>
              <a:defRPr/>
            </a:pPr>
            <a:r>
              <a:rPr lang="en-US" dirty="0" smtClean="0"/>
              <a:t>The CCT is linked by state law and regulations to requirements across a teacher’s career including preparation, induction and teacher evaluation.</a:t>
            </a:r>
          </a:p>
          <a:p>
            <a:pPr marL="171450" marR="0" lvl="0" indent="-171450" algn="l" defTabSz="914400" rtl="0" eaLnBrk="0" fontAlgn="auto" latinLnBrk="0" hangingPunct="0">
              <a:lnSpc>
                <a:spcPct val="100000"/>
              </a:lnSpc>
              <a:spcBef>
                <a:spcPts val="0"/>
              </a:spcBef>
              <a:spcAft>
                <a:spcPts val="0"/>
              </a:spcAft>
              <a:buClrTx/>
              <a:buSzTx/>
              <a:buFont typeface="Wingdings" panose="05000000000000000000" pitchFamily="2" charset="2"/>
              <a:buChar char="Ø"/>
              <a:tabLst/>
              <a:defRPr/>
            </a:pPr>
            <a:endParaRPr lang="en-US" sz="1200" b="0" dirty="0" smtClean="0">
              <a:cs typeface="Times New Roman" pitchFamily="18" charset="0"/>
            </a:endParaRPr>
          </a:p>
          <a:p>
            <a:pPr marL="628650" marR="0" lvl="1" indent="-171450" algn="l" defTabSz="914400" rtl="0" eaLnBrk="0" fontAlgn="auto" latinLnBrk="0" hangingPunct="0">
              <a:lnSpc>
                <a:spcPct val="100000"/>
              </a:lnSpc>
              <a:spcBef>
                <a:spcPts val="0"/>
              </a:spcBef>
              <a:spcAft>
                <a:spcPts val="0"/>
              </a:spcAft>
              <a:buClrTx/>
              <a:buSzTx/>
              <a:buFont typeface="Wingdings" panose="05000000000000000000" pitchFamily="2" charset="2"/>
              <a:buChar char="ü"/>
              <a:tabLst/>
              <a:defRPr/>
            </a:pPr>
            <a:r>
              <a:rPr lang="en-US" sz="1200" i="0" kern="1200" dirty="0" smtClean="0">
                <a:solidFill>
                  <a:schemeClr val="tx1"/>
                </a:solidFill>
                <a:effectLst/>
                <a:latin typeface="+mn-lt"/>
                <a:ea typeface="+mn-ea"/>
                <a:cs typeface="+mn-cs"/>
              </a:rPr>
              <a:t>The Common Core of Teaching (CCT) articulates the knowledge</a:t>
            </a:r>
            <a:r>
              <a:rPr lang="en-US" sz="1200" i="0" kern="1200" baseline="0" dirty="0" smtClean="0">
                <a:solidFill>
                  <a:schemeClr val="tx1"/>
                </a:solidFill>
                <a:effectLst/>
                <a:latin typeface="+mn-lt"/>
                <a:ea typeface="+mn-ea"/>
                <a:cs typeface="+mn-cs"/>
              </a:rPr>
              <a:t> and skills of effective teaching; it </a:t>
            </a:r>
            <a:r>
              <a:rPr lang="en-US" sz="1200" i="0" kern="1200" dirty="0" smtClean="0">
                <a:solidFill>
                  <a:schemeClr val="tx1"/>
                </a:solidFill>
                <a:effectLst/>
                <a:latin typeface="+mn-lt"/>
                <a:ea typeface="+mn-ea"/>
                <a:cs typeface="+mn-cs"/>
              </a:rPr>
              <a:t>provides the framework for the TEAM Program, the modules and the professional growth process.</a:t>
            </a:r>
          </a:p>
          <a:p>
            <a:pPr marL="628650" marR="0" lvl="1" indent="-171450" algn="l" defTabSz="914400" rtl="0" eaLnBrk="0" fontAlgn="auto" latinLnBrk="0" hangingPunct="0">
              <a:lnSpc>
                <a:spcPct val="100000"/>
              </a:lnSpc>
              <a:spcBef>
                <a:spcPts val="0"/>
              </a:spcBef>
              <a:spcAft>
                <a:spcPts val="0"/>
              </a:spcAft>
              <a:buClrTx/>
              <a:buSzTx/>
              <a:buFont typeface="Wingdings" panose="05000000000000000000" pitchFamily="2" charset="2"/>
              <a:buChar char="ü"/>
              <a:tabLst/>
              <a:defRPr/>
            </a:pPr>
            <a:endParaRPr lang="en-US" sz="1200" i="0" kern="1200" dirty="0" smtClean="0">
              <a:solidFill>
                <a:schemeClr val="tx1"/>
              </a:solidFill>
              <a:effectLst/>
              <a:latin typeface="+mn-lt"/>
              <a:ea typeface="+mn-ea"/>
              <a:cs typeface="+mn-cs"/>
            </a:endParaRPr>
          </a:p>
          <a:p>
            <a:pPr marL="628650" marR="0" lvl="1" indent="-171450" algn="l" defTabSz="914400" rtl="0" eaLnBrk="0" fontAlgn="auto" latinLnBrk="0" hangingPunct="0">
              <a:lnSpc>
                <a:spcPct val="100000"/>
              </a:lnSpc>
              <a:spcBef>
                <a:spcPts val="0"/>
              </a:spcBef>
              <a:spcAft>
                <a:spcPts val="0"/>
              </a:spcAft>
              <a:buClrTx/>
              <a:buSzTx/>
              <a:buFont typeface="Wingdings" panose="05000000000000000000" pitchFamily="2" charset="2"/>
              <a:buChar char="ü"/>
              <a:tabLst/>
              <a:defRPr/>
            </a:pPr>
            <a:r>
              <a:rPr lang="en-US" sz="1200" i="0" kern="1200" dirty="0" smtClean="0">
                <a:solidFill>
                  <a:schemeClr val="tx1"/>
                </a:solidFill>
                <a:effectLst/>
                <a:latin typeface="+mn-lt"/>
                <a:ea typeface="+mn-ea"/>
                <a:cs typeface="+mn-cs"/>
              </a:rPr>
              <a:t>The</a:t>
            </a:r>
            <a:r>
              <a:rPr lang="en-US" sz="1200" i="0" kern="1200" baseline="0" dirty="0" smtClean="0">
                <a:solidFill>
                  <a:schemeClr val="tx1"/>
                </a:solidFill>
                <a:effectLst/>
                <a:latin typeface="+mn-lt"/>
                <a:ea typeface="+mn-ea"/>
                <a:cs typeface="+mn-cs"/>
              </a:rPr>
              <a:t> CCT</a:t>
            </a:r>
            <a:r>
              <a:rPr lang="en-US" sz="1200" i="0" kern="1200" dirty="0" smtClean="0">
                <a:solidFill>
                  <a:schemeClr val="tx1"/>
                </a:solidFill>
                <a:effectLst/>
                <a:latin typeface="+mn-lt"/>
                <a:ea typeface="+mn-ea"/>
                <a:cs typeface="+mn-cs"/>
              </a:rPr>
              <a:t> is at the heart of the CT teacher evaluation process. Additionally, all teacher preparation programs in Connecticut align their student teacher evaluations to the CCT.</a:t>
            </a:r>
          </a:p>
          <a:p>
            <a:pPr marL="628650" marR="0" lvl="1" indent="-171450" algn="l" defTabSz="914400" rtl="0" eaLnBrk="0" fontAlgn="auto" latinLnBrk="0" hangingPunct="0">
              <a:lnSpc>
                <a:spcPct val="100000"/>
              </a:lnSpc>
              <a:spcBef>
                <a:spcPts val="0"/>
              </a:spcBef>
              <a:spcAft>
                <a:spcPts val="0"/>
              </a:spcAft>
              <a:buClrTx/>
              <a:buSzTx/>
              <a:buFont typeface="Wingdings" panose="05000000000000000000" pitchFamily="2" charset="2"/>
              <a:buChar char="ü"/>
              <a:tabLst/>
              <a:defRPr/>
            </a:pPr>
            <a:endParaRPr lang="en-US" sz="1200" i="0" kern="1200" dirty="0" smtClean="0">
              <a:solidFill>
                <a:schemeClr val="tx1"/>
              </a:solidFill>
              <a:effectLst/>
              <a:latin typeface="+mn-lt"/>
              <a:ea typeface="+mn-ea"/>
              <a:cs typeface="+mn-cs"/>
            </a:endParaRPr>
          </a:p>
          <a:p>
            <a:pPr marL="628650" marR="0" lvl="1" indent="-171450" algn="l" defTabSz="914400" rtl="0" eaLnBrk="0" fontAlgn="auto" latinLnBrk="0" hangingPunct="0">
              <a:lnSpc>
                <a:spcPct val="100000"/>
              </a:lnSpc>
              <a:spcBef>
                <a:spcPts val="0"/>
              </a:spcBef>
              <a:spcAft>
                <a:spcPts val="0"/>
              </a:spcAft>
              <a:buClrTx/>
              <a:buSzTx/>
              <a:buFont typeface="Wingdings" panose="05000000000000000000" pitchFamily="2" charset="2"/>
              <a:buChar char="ü"/>
              <a:tabLst/>
              <a:defRPr/>
            </a:pPr>
            <a:r>
              <a:rPr lang="en-US" sz="1200" i="0" kern="1200" dirty="0" err="1" smtClean="0">
                <a:solidFill>
                  <a:schemeClr val="tx1"/>
                </a:solidFill>
                <a:effectLst/>
                <a:latin typeface="+mn-lt"/>
                <a:ea typeface="+mn-ea"/>
                <a:cs typeface="+mn-cs"/>
              </a:rPr>
              <a:t>edTPA</a:t>
            </a:r>
            <a:r>
              <a:rPr lang="en-US" sz="1200" i="0" kern="1200" dirty="0" smtClean="0">
                <a:solidFill>
                  <a:schemeClr val="tx1"/>
                </a:solidFill>
                <a:effectLst/>
                <a:latin typeface="+mn-lt"/>
                <a:ea typeface="+mn-ea"/>
                <a:cs typeface="+mn-cs"/>
              </a:rPr>
              <a:t>, the assessment</a:t>
            </a:r>
            <a:r>
              <a:rPr lang="en-US" sz="1200" i="0" kern="1200" baseline="0" dirty="0" smtClean="0">
                <a:solidFill>
                  <a:schemeClr val="tx1"/>
                </a:solidFill>
                <a:effectLst/>
                <a:latin typeface="+mn-lt"/>
                <a:ea typeface="+mn-ea"/>
                <a:cs typeface="+mn-cs"/>
              </a:rPr>
              <a:t> student teachers are required to complete,</a:t>
            </a:r>
            <a:r>
              <a:rPr lang="en-US" sz="1200" i="0" kern="1200" dirty="0" smtClean="0">
                <a:solidFill>
                  <a:schemeClr val="tx1"/>
                </a:solidFill>
                <a:effectLst/>
                <a:latin typeface="+mn-lt"/>
                <a:ea typeface="+mn-ea"/>
                <a:cs typeface="+mn-cs"/>
              </a:rPr>
              <a:t> is also aligned with</a:t>
            </a:r>
            <a:r>
              <a:rPr lang="en-US" sz="1200" i="0" kern="1200" baseline="0" dirty="0" smtClean="0">
                <a:solidFill>
                  <a:schemeClr val="tx1"/>
                </a:solidFill>
                <a:effectLst/>
                <a:latin typeface="+mn-lt"/>
                <a:ea typeface="+mn-ea"/>
                <a:cs typeface="+mn-cs"/>
              </a:rPr>
              <a:t> the CCT.</a:t>
            </a:r>
          </a:p>
        </p:txBody>
      </p:sp>
      <p:sp>
        <p:nvSpPr>
          <p:cNvPr id="4" name="Slide Number Placeholder 3"/>
          <p:cNvSpPr>
            <a:spLocks noGrp="1"/>
          </p:cNvSpPr>
          <p:nvPr>
            <p:ph type="sldNum" sz="quarter" idx="10"/>
          </p:nvPr>
        </p:nvSpPr>
        <p:spPr/>
        <p:txBody>
          <a:bodyPr/>
          <a:lstStyle/>
          <a:p>
            <a:fld id="{884D4EA7-DC9D-49B1-B3BA-6A43D6D10C11}" type="slidenum">
              <a:rPr lang="en-US" smtClean="0"/>
              <a:t>30</a:t>
            </a:fld>
            <a:endParaRPr lang="en-US"/>
          </a:p>
        </p:txBody>
      </p:sp>
    </p:spTree>
    <p:extLst>
      <p:ext uri="{BB962C8B-B14F-4D97-AF65-F5344CB8AC3E}">
        <p14:creationId xmlns:p14="http://schemas.microsoft.com/office/powerpoint/2010/main" val="2826048103"/>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US" b="1" dirty="0" smtClean="0"/>
              <a:t>CT</a:t>
            </a:r>
            <a:r>
              <a:rPr lang="en-US" b="1" baseline="0" dirty="0" smtClean="0"/>
              <a:t> Common Core of Teaching CCT</a:t>
            </a:r>
            <a:endParaRPr lang="en-US" b="1" dirty="0" smtClean="0"/>
          </a:p>
          <a:p>
            <a:pPr marL="0" indent="0">
              <a:buNone/>
            </a:pPr>
            <a:r>
              <a:rPr lang="en-US" b="1" dirty="0" smtClean="0"/>
              <a:t>Materials:</a:t>
            </a:r>
            <a:r>
              <a:rPr lang="en-US" b="1" baseline="0" dirty="0" smtClean="0"/>
              <a:t> </a:t>
            </a:r>
            <a:r>
              <a:rPr lang="en-US" b="0" dirty="0" smtClean="0"/>
              <a:t>Common Core of Teaching</a:t>
            </a:r>
            <a:endParaRPr lang="en-US" b="0" i="1" dirty="0" smtClean="0"/>
          </a:p>
          <a:p>
            <a:pPr marL="171450" indent="-171450"/>
            <a:endParaRPr lang="en-US" b="1" u="sng" dirty="0" smtClean="0"/>
          </a:p>
          <a:p>
            <a:pPr marL="171450" indent="-171450"/>
            <a:r>
              <a:rPr lang="en-US" b="1" u="sng" dirty="0" smtClean="0"/>
              <a:t>Share:</a:t>
            </a:r>
            <a:r>
              <a:rPr lang="en-US" b="1" u="none" dirty="0" smtClean="0"/>
              <a:t> </a:t>
            </a:r>
            <a:r>
              <a:rPr lang="en-US" dirty="0" smtClean="0"/>
              <a:t>The CCT is a document that articulates what an effective teacher in Connecticut should strive for on a daily basis.   It also provides the foundation for a professional path of continuous learning during teacher preparation, TEAM, and district evaluation. </a:t>
            </a:r>
          </a:p>
          <a:p>
            <a:pPr marL="171450" indent="-171450"/>
            <a:endParaRPr lang="en-US" dirty="0" smtClean="0"/>
          </a:p>
          <a:p>
            <a:pPr marL="171450" lvl="0" indent="-171450"/>
            <a:r>
              <a:rPr lang="en-US" dirty="0" smtClean="0"/>
              <a:t>We will take a few minutes to revisit</a:t>
            </a:r>
            <a:r>
              <a:rPr lang="en-US" baseline="0" dirty="0" smtClean="0"/>
              <a:t> this important document which is used in teacher preparation, TEAM and educator evaluation.</a:t>
            </a:r>
          </a:p>
          <a:p>
            <a:pPr lvl="1">
              <a:buFontTx/>
              <a:buChar char="•"/>
            </a:pPr>
            <a:r>
              <a:rPr lang="en-US" dirty="0" smtClean="0"/>
              <a:t>Point out </a:t>
            </a:r>
            <a:r>
              <a:rPr lang="en-US" b="1" dirty="0" smtClean="0"/>
              <a:t>Page 1</a:t>
            </a:r>
            <a:r>
              <a:rPr lang="en-US" dirty="0" smtClean="0"/>
              <a:t> and ask</a:t>
            </a:r>
            <a:r>
              <a:rPr lang="en-US" baseline="0" dirty="0" smtClean="0"/>
              <a:t> them to </a:t>
            </a:r>
            <a:r>
              <a:rPr lang="en-US" b="1" u="sng" baseline="0" dirty="0" smtClean="0"/>
              <a:t>read all of page 1 and the top of page 2</a:t>
            </a:r>
            <a:r>
              <a:rPr lang="en-US" b="0" u="sng" baseline="0" dirty="0" smtClean="0"/>
              <a:t> </a:t>
            </a:r>
            <a:r>
              <a:rPr lang="en-US" b="1" u="sng" baseline="0" dirty="0" smtClean="0"/>
              <a:t>and page 4</a:t>
            </a:r>
            <a:r>
              <a:rPr lang="en-US" b="0" u="none" baseline="0" dirty="0" smtClean="0"/>
              <a:t>.</a:t>
            </a:r>
            <a:r>
              <a:rPr lang="en-US" baseline="0" dirty="0" smtClean="0"/>
              <a:t> </a:t>
            </a:r>
          </a:p>
          <a:p>
            <a:r>
              <a:rPr lang="en-US" dirty="0" smtClean="0"/>
              <a:t>Give the Participants </a:t>
            </a:r>
            <a:r>
              <a:rPr lang="en-US" b="1" dirty="0" smtClean="0"/>
              <a:t>five-seven minutes</a:t>
            </a:r>
            <a:r>
              <a:rPr lang="en-US" dirty="0" smtClean="0"/>
              <a:t> to review the CCT, it’s domains</a:t>
            </a:r>
            <a:r>
              <a:rPr lang="en-US" baseline="0" dirty="0" smtClean="0"/>
              <a:t> and indicators. </a:t>
            </a:r>
            <a:endParaRPr lang="en-US" dirty="0" smtClean="0"/>
          </a:p>
        </p:txBody>
      </p:sp>
      <p:sp>
        <p:nvSpPr>
          <p:cNvPr id="4" name="Slide Number Placeholder 3"/>
          <p:cNvSpPr>
            <a:spLocks noGrp="1"/>
          </p:cNvSpPr>
          <p:nvPr>
            <p:ph type="sldNum" sz="quarter" idx="10"/>
          </p:nvPr>
        </p:nvSpPr>
        <p:spPr/>
        <p:txBody>
          <a:bodyPr/>
          <a:lstStyle/>
          <a:p>
            <a:fld id="{884D4EA7-DC9D-49B1-B3BA-6A43D6D10C11}" type="slidenum">
              <a:rPr lang="en-US" smtClean="0"/>
              <a:t>31</a:t>
            </a:fld>
            <a:endParaRPr lang="en-US"/>
          </a:p>
        </p:txBody>
      </p:sp>
    </p:spTree>
    <p:extLst>
      <p:ext uri="{BB962C8B-B14F-4D97-AF65-F5344CB8AC3E}">
        <p14:creationId xmlns:p14="http://schemas.microsoft.com/office/powerpoint/2010/main" val="2587069705"/>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fontScale="77500" lnSpcReduction="20000"/>
          </a:bodyPr>
          <a:lstStyle/>
          <a:p>
            <a:pPr lvl="0">
              <a:buFontTx/>
              <a:buNone/>
            </a:pPr>
            <a:r>
              <a:rPr lang="en-US" b="1" dirty="0" smtClean="0"/>
              <a:t>Ask participants after they finished</a:t>
            </a:r>
            <a:r>
              <a:rPr lang="en-US" b="1" baseline="0" dirty="0" smtClean="0"/>
              <a:t> reading the CCT – </a:t>
            </a:r>
            <a:r>
              <a:rPr lang="en-US" b="1" dirty="0" smtClean="0"/>
              <a:t>what does the CCT emphasize on pages 1 thru the top of page 2? </a:t>
            </a:r>
            <a:r>
              <a:rPr lang="en-US" i="1" baseline="0" dirty="0" smtClean="0"/>
              <a:t>What strikes them as they refresh their memories about this document that sets the standards for effective teaching in CT? </a:t>
            </a:r>
          </a:p>
          <a:p>
            <a:pPr lvl="2">
              <a:buFontTx/>
              <a:buNone/>
            </a:pPr>
            <a:endParaRPr lang="en-US" i="1" baseline="0" dirty="0" smtClean="0"/>
          </a:p>
          <a:p>
            <a:pPr lvl="1">
              <a:buFontTx/>
              <a:buChar char="•"/>
            </a:pPr>
            <a:r>
              <a:rPr lang="en-US" baseline="0" dirty="0" smtClean="0"/>
              <a:t> </a:t>
            </a:r>
            <a:r>
              <a:rPr lang="en-US" dirty="0" smtClean="0"/>
              <a:t>Highlight the three bullets on the bottom of the page. These</a:t>
            </a:r>
            <a:r>
              <a:rPr lang="en-US" baseline="0" dirty="0" smtClean="0"/>
              <a:t> bullets are aligned to the purpose of the TEAM program.  They describe what effective teaching is.</a:t>
            </a:r>
          </a:p>
          <a:p>
            <a:pPr lvl="2">
              <a:buFontTx/>
              <a:buNone/>
            </a:pPr>
            <a:r>
              <a:rPr lang="en-US" dirty="0" smtClean="0"/>
              <a:t>♦a deep commitment to student achievement and the belief that all students should be challenged to achieve, </a:t>
            </a:r>
          </a:p>
          <a:p>
            <a:pPr lvl="2">
              <a:buFontTx/>
              <a:buNone/>
            </a:pPr>
            <a:r>
              <a:rPr lang="en-US" dirty="0" smtClean="0"/>
              <a:t>♦ a willingness to work in collaboration with colleagues and families to meet the diverse learning needs of all students, and </a:t>
            </a:r>
          </a:p>
          <a:p>
            <a:pPr lvl="2">
              <a:buFontTx/>
              <a:buNone/>
            </a:pPr>
            <a:r>
              <a:rPr lang="en-US" dirty="0" smtClean="0"/>
              <a:t>♦ a commitment to analysis of one’s teaching and continuous professional development. </a:t>
            </a:r>
            <a:endParaRPr lang="en-US" baseline="0" dirty="0" smtClean="0"/>
          </a:p>
          <a:p>
            <a:pPr lvl="1">
              <a:buFontTx/>
              <a:buChar char="•"/>
            </a:pPr>
            <a:r>
              <a:rPr lang="en-US" dirty="0" smtClean="0"/>
              <a:t>Page 2 contains the teaching standards</a:t>
            </a:r>
            <a:r>
              <a:rPr lang="en-US" baseline="0" dirty="0" smtClean="0"/>
              <a:t> and describes the </a:t>
            </a:r>
            <a:r>
              <a:rPr lang="en-US" dirty="0" smtClean="0"/>
              <a:t>two levels of effective knowledge, skills and qualities</a:t>
            </a:r>
          </a:p>
          <a:p>
            <a:pPr lvl="2">
              <a:buFontTx/>
              <a:buChar char="•"/>
            </a:pPr>
            <a:endParaRPr lang="en-US"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b="1" i="1" dirty="0" smtClean="0"/>
              <a:t>Facilitators Note: </a:t>
            </a:r>
            <a:r>
              <a:rPr lang="en-US" i="1" dirty="0" smtClean="0"/>
              <a:t>Page 4 gives an overview of the domains, pages 5-10 gives a detailed version of each domain, pages 11-13 is the Code for Professional Responsibility. </a:t>
            </a:r>
            <a:r>
              <a:rPr lang="en-US" dirty="0" smtClean="0"/>
              <a:t>Domain 1 is not a TEAM module because it is in assessed by edTPA and Praxis II. </a:t>
            </a:r>
          </a:p>
          <a:p>
            <a:endParaRPr lang="en-US" i="1" dirty="0" smtClean="0"/>
          </a:p>
          <a:p>
            <a:r>
              <a:rPr lang="en-US" dirty="0" smtClean="0"/>
              <a:t>Answers</a:t>
            </a:r>
            <a:r>
              <a:rPr lang="en-US" baseline="0" dirty="0" smtClean="0"/>
              <a:t> may include:</a:t>
            </a:r>
          </a:p>
          <a:p>
            <a:endParaRPr lang="en-US" baseline="0" dirty="0" smtClean="0"/>
          </a:p>
          <a:p>
            <a:pPr marL="171450" indent="-171450">
              <a:buFont typeface="Arial" panose="020B0604020202020204" pitchFamily="34" charset="0"/>
              <a:buChar char="•"/>
            </a:pPr>
            <a:r>
              <a:rPr lang="en-US" dirty="0" smtClean="0"/>
              <a:t>The CCT (CCT) articulates the knowledge, skills and qualities that Connecticut teachers need in order to prepare students to meet the challenges of the 21st century.</a:t>
            </a:r>
          </a:p>
          <a:p>
            <a:pPr marL="171450" indent="-171450">
              <a:buFont typeface="Arial" panose="020B0604020202020204" pitchFamily="34" charset="0"/>
              <a:buChar char="•"/>
            </a:pPr>
            <a:endParaRPr lang="en-US" dirty="0" smtClean="0"/>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The effectiveness of Connecticut schools depends upon skillful teaching. Teacher quality is one of the most significant contributors to student learning and achievement; what teachers know and do directly influences what students learn.</a:t>
            </a:r>
          </a:p>
          <a:p>
            <a:pPr marL="171450" indent="-171450">
              <a:buFont typeface="Arial" panose="020B0604020202020204" pitchFamily="34" charset="0"/>
              <a:buChar char="•"/>
            </a:pPr>
            <a:endParaRPr lang="en-US" sz="1200" b="0" i="0" u="none" strike="noStrike" kern="1200" baseline="0" dirty="0" smtClean="0">
              <a:solidFill>
                <a:schemeClr val="tx1"/>
              </a:solidFill>
              <a:latin typeface="+mn-lt"/>
              <a:ea typeface="+mn-ea"/>
              <a:cs typeface="+mn-cs"/>
            </a:endParaRP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The philosophy behind the CCT is that teaching requires more than simply demonstrating a certain set of technical skills. It requires command of subject matter and pedagogical skills combined with caring deeply about students and their successes, a willingness to work in collaboration with colleagues and families to meet the diverse learning needs of all students, and a commitment to analysis of one’s teaching and continuous professional development. </a:t>
            </a:r>
            <a:endParaRPr lang="en-US" dirty="0" smtClean="0"/>
          </a:p>
          <a:p>
            <a:endParaRPr lang="en-US" dirty="0" smtClean="0"/>
          </a:p>
        </p:txBody>
      </p:sp>
    </p:spTree>
    <p:extLst>
      <p:ext uri="{BB962C8B-B14F-4D97-AF65-F5344CB8AC3E}">
        <p14:creationId xmlns:p14="http://schemas.microsoft.com/office/powerpoint/2010/main" val="2784568309"/>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r>
              <a:rPr lang="en-US" dirty="0" smtClean="0"/>
              <a:t>This slide provides a general overview-</a:t>
            </a:r>
            <a:r>
              <a:rPr lang="en-US" baseline="0" dirty="0" smtClean="0"/>
              <a:t> </a:t>
            </a:r>
            <a:r>
              <a:rPr lang="en-US" dirty="0" smtClean="0"/>
              <a:t>5</a:t>
            </a:r>
            <a:r>
              <a:rPr lang="en-US" baseline="0" dirty="0" smtClean="0"/>
              <a:t> modules are aligned with the CCT- the professional standards that define the knowledge and skills expected of all CT teachers. </a:t>
            </a:r>
          </a:p>
          <a:p>
            <a:endParaRPr lang="en-US" b="1" baseline="0" dirty="0" smtClean="0"/>
          </a:p>
          <a:p>
            <a:r>
              <a:rPr lang="en-US" b="1" baseline="0" dirty="0" smtClean="0"/>
              <a:t>Teachers who did not complete their preparation in CT may need more explanation of the CCT.</a:t>
            </a:r>
            <a:r>
              <a:rPr lang="en-US" baseline="0" dirty="0" smtClean="0"/>
              <a:t> </a:t>
            </a:r>
            <a:endParaRPr dirty="0"/>
          </a:p>
        </p:txBody>
      </p:sp>
    </p:spTree>
    <p:extLst>
      <p:ext uri="{BB962C8B-B14F-4D97-AF65-F5344CB8AC3E}">
        <p14:creationId xmlns:p14="http://schemas.microsoft.com/office/powerpoint/2010/main" val="3732085163"/>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r>
              <a:rPr lang="en-US" dirty="0" smtClean="0"/>
              <a:t>1. The Modules</a:t>
            </a:r>
            <a:r>
              <a:rPr lang="en-US" baseline="0" dirty="0" smtClean="0"/>
              <a:t> are aligned to the CCT. The diagram demonstrates the alignment. </a:t>
            </a:r>
            <a:r>
              <a:rPr lang="en-US" b="1" baseline="0" dirty="0" smtClean="0"/>
              <a:t>Point out that the module numbers </a:t>
            </a:r>
            <a:r>
              <a:rPr lang="en-US" b="1" u="sng" baseline="0" dirty="0" smtClean="0"/>
              <a:t>do not</a:t>
            </a:r>
            <a:r>
              <a:rPr lang="en-US" b="1" baseline="0" dirty="0" smtClean="0"/>
              <a:t> reflect the Domain numbers. </a:t>
            </a:r>
          </a:p>
          <a:p>
            <a:endParaRPr lang="en-US" baseline="0" dirty="0" smtClean="0"/>
          </a:p>
          <a:p>
            <a:r>
              <a:rPr lang="en-US" dirty="0" smtClean="0"/>
              <a:t>The CCT contains teaching standards which describe effective knowledge, skills, and qualities and the foundational skills and competencies that pertain to all teachers, regardless of the subject matter, field or age group they teach.</a:t>
            </a:r>
          </a:p>
          <a:p>
            <a:endParaRPr lang="en-US" b="1" dirty="0" smtClean="0"/>
          </a:p>
          <a:p>
            <a:r>
              <a:rPr lang="en-US" b="1" dirty="0" smtClean="0"/>
              <a:t>You can mention</a:t>
            </a:r>
            <a:r>
              <a:rPr lang="en-US" b="1" baseline="0" dirty="0" smtClean="0"/>
              <a:t> that all teacher evaluation rubrics are required to be aligned to these same standards. In other words, teachers will be evaluated on the same standards no matter where they are teaching. Their TEAM work can help them to improve their practice and positively impact their evaluation. </a:t>
            </a:r>
            <a:endParaRPr b="1" dirty="0"/>
          </a:p>
        </p:txBody>
      </p:sp>
    </p:spTree>
    <p:extLst>
      <p:ext uri="{BB962C8B-B14F-4D97-AF65-F5344CB8AC3E}">
        <p14:creationId xmlns:p14="http://schemas.microsoft.com/office/powerpoint/2010/main" val="706871020"/>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smtClean="0"/>
              <a:t>This is a new part of the module process</a:t>
            </a:r>
            <a:r>
              <a:rPr lang="en-US" dirty="0" smtClean="0"/>
              <a:t>. Each Module</a:t>
            </a:r>
            <a:r>
              <a:rPr lang="en-US" baseline="0" dirty="0" smtClean="0"/>
              <a:t>, including Module 5, will begin with a short survey that asks teachers to reflect on their educator preparation and how prepared they feel they are for their first teaching assignment. </a:t>
            </a:r>
            <a:r>
              <a:rPr lang="en-US" sz="1200" b="1" u="sng" dirty="0" smtClean="0">
                <a:solidFill>
                  <a:srgbClr val="C00000"/>
                </a:solidFill>
              </a:rPr>
              <a:t>This new process will</a:t>
            </a:r>
            <a:r>
              <a:rPr lang="en-US" sz="1200" b="1" u="sng" baseline="0" dirty="0" smtClean="0">
                <a:solidFill>
                  <a:srgbClr val="C00000"/>
                </a:solidFill>
              </a:rPr>
              <a:t> begin with all year 1 teachers this year and will continue as they progress through all of the modules and new teachers begin TEAM.  </a:t>
            </a:r>
            <a:endParaRPr lang="en-US" sz="1200" b="1" u="sng" dirty="0" smtClean="0">
              <a:solidFill>
                <a:srgbClr val="C00000"/>
              </a:solidFill>
            </a:endParaRPr>
          </a:p>
          <a:p>
            <a:endParaRPr lang="en-US" baseline="0" dirty="0" smtClean="0"/>
          </a:p>
          <a:p>
            <a:r>
              <a:rPr lang="en-US" b="1" baseline="0" dirty="0" smtClean="0"/>
              <a:t>The survey serves two purposes. </a:t>
            </a:r>
          </a:p>
          <a:p>
            <a:pPr marL="228600" indent="-228600">
              <a:buAutoNum type="arabicPeriod"/>
            </a:pPr>
            <a:r>
              <a:rPr lang="en-US" b="1" baseline="0" dirty="0" smtClean="0"/>
              <a:t>Inform focus area for module</a:t>
            </a:r>
            <a:r>
              <a:rPr lang="en-US" baseline="0" dirty="0" smtClean="0"/>
              <a:t>: It aligns directly with the CCT and TEAM modules. Teachers will reflect on their preparation, both coursework and clinical experiences. They will then talk with their mentor about their areas of strength and areas for growth. This along with other data sources will help the BT identify an appropriate area of focus for the module.</a:t>
            </a:r>
          </a:p>
          <a:p>
            <a:pPr marL="228600" indent="-228600">
              <a:buAutoNum type="arabicPeriod"/>
            </a:pPr>
            <a:endParaRPr lang="en-US" baseline="0" dirty="0" smtClean="0"/>
          </a:p>
          <a:p>
            <a:pPr marL="228600" indent="-228600">
              <a:buAutoNum type="arabicPeriod"/>
            </a:pPr>
            <a:r>
              <a:rPr lang="en-US" baseline="0" dirty="0" smtClean="0"/>
              <a:t>Inform improvements to educator preparation programs (EPPs): the survey data will be shared in the aggregate with EPPs so they can identify where their programs’ strengths lie and where improvements may be necessary., NO NAMES OR PERSONALLY IDENTIFYING INFORMATION WILL BE SHARED. </a:t>
            </a:r>
          </a:p>
          <a:p>
            <a:pPr marL="0" indent="0">
              <a:buNone/>
            </a:pPr>
            <a:endParaRPr lang="en-US" u="sng" baseline="0" dirty="0" smtClean="0">
              <a:solidFill>
                <a:srgbClr val="C00000"/>
              </a:solidFill>
            </a:endParaRPr>
          </a:p>
        </p:txBody>
      </p:sp>
      <p:sp>
        <p:nvSpPr>
          <p:cNvPr id="4" name="Slide Number Placeholder 3"/>
          <p:cNvSpPr>
            <a:spLocks noGrp="1"/>
          </p:cNvSpPr>
          <p:nvPr>
            <p:ph type="sldNum" sz="quarter" idx="10"/>
          </p:nvPr>
        </p:nvSpPr>
        <p:spPr/>
        <p:txBody>
          <a:bodyPr/>
          <a:lstStyle/>
          <a:p>
            <a:fld id="{884D4EA7-DC9D-49B1-B3BA-6A43D6D10C11}" type="slidenum">
              <a:rPr lang="en-US" smtClean="0"/>
              <a:t>35</a:t>
            </a:fld>
            <a:endParaRPr lang="en-US"/>
          </a:p>
        </p:txBody>
      </p:sp>
    </p:spTree>
    <p:extLst>
      <p:ext uri="{BB962C8B-B14F-4D97-AF65-F5344CB8AC3E}">
        <p14:creationId xmlns:p14="http://schemas.microsoft.com/office/powerpoint/2010/main" val="1572029029"/>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tabLst/>
              <a:defRPr/>
            </a:pPr>
            <a:r>
              <a:rPr lang="en-US" baseline="0" dirty="0" smtClean="0"/>
              <a:t>Let’s look at the TEAM Module process and how it aligns with the process of continuous professional learning. </a:t>
            </a:r>
          </a:p>
          <a:p>
            <a:pPr marL="171450" marR="0" lvl="0" indent="-171450" algn="l" defTabSz="914400" rtl="0" eaLnBrk="1" fontAlgn="auto" latinLnBrk="0" hangingPunct="1">
              <a:lnSpc>
                <a:spcPct val="100000"/>
              </a:lnSpc>
              <a:spcBef>
                <a:spcPts val="0"/>
              </a:spcBef>
              <a:spcAft>
                <a:spcPts val="0"/>
              </a:spcAft>
              <a:buClrTx/>
              <a:buSzTx/>
              <a:tabLst/>
              <a:defRPr/>
            </a:pPr>
            <a:endParaRPr lang="en-US" baseline="0" dirty="0" smtClean="0"/>
          </a:p>
          <a:p>
            <a:pPr marL="171450" marR="0" lvl="0" indent="-171450" algn="l" defTabSz="914400" rtl="0" eaLnBrk="1" fontAlgn="auto" latinLnBrk="0" hangingPunct="1">
              <a:lnSpc>
                <a:spcPct val="100000"/>
              </a:lnSpc>
              <a:spcBef>
                <a:spcPts val="0"/>
              </a:spcBef>
              <a:spcAft>
                <a:spcPts val="0"/>
              </a:spcAft>
              <a:buClrTx/>
              <a:buSzTx/>
              <a:tabLst/>
              <a:defRPr/>
            </a:pPr>
            <a:r>
              <a:rPr lang="en-US" baseline="0" dirty="0" smtClean="0"/>
              <a:t>The next several slides go through the various phases of the process. You may want to have teachers/mentors refer to the Module Guidelines 2021-22.</a:t>
            </a:r>
          </a:p>
        </p:txBody>
      </p:sp>
    </p:spTree>
    <p:extLst>
      <p:ext uri="{BB962C8B-B14F-4D97-AF65-F5344CB8AC3E}">
        <p14:creationId xmlns:p14="http://schemas.microsoft.com/office/powerpoint/2010/main" val="3190669169"/>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Materials: A copy of this slide</a:t>
            </a:r>
          </a:p>
          <a:p>
            <a:r>
              <a:rPr lang="en-US" baseline="0" dirty="0" smtClean="0"/>
              <a:t>Emphasize that the process is an iterative one, but this slide breaks each phase down to show what generally occurs at each phase of the process.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smtClean="0"/>
          </a:p>
          <a:p>
            <a:r>
              <a:rPr lang="en-US" i="1" dirty="0" smtClean="0"/>
              <a:t>*If you did not do this in part 1 of the orientation-</a:t>
            </a:r>
            <a:r>
              <a:rPr lang="en-US" i="1" baseline="0" dirty="0" smtClean="0"/>
              <a:t> y</a:t>
            </a:r>
            <a:r>
              <a:rPr lang="en-US" i="1" dirty="0" smtClean="0"/>
              <a:t>ou may want to provide this as a handout.</a:t>
            </a:r>
            <a:r>
              <a:rPr lang="en-US" i="1" baseline="0" dirty="0" smtClean="0"/>
              <a:t> Teachers can cut out each phase of the process. They can then punch a hole at the top of each phase and put them on a circular clip so that each phase can be flipped. This will help to convey that the process is continuous. </a:t>
            </a:r>
          </a:p>
          <a:p>
            <a:endParaRPr lang="en-US" baseline="0" dirty="0" smtClean="0"/>
          </a:p>
          <a:p>
            <a:r>
              <a:rPr lang="en-US" baseline="0" dirty="0" smtClean="0"/>
              <a:t>It is not a lock-step process, rather it is an iterative process. </a:t>
            </a:r>
            <a:r>
              <a:rPr lang="en-US" dirty="0" smtClean="0"/>
              <a:t>It is important</a:t>
            </a:r>
            <a:r>
              <a:rPr lang="en-US" baseline="0" dirty="0" smtClean="0"/>
              <a:t> to note that t</a:t>
            </a:r>
            <a:r>
              <a:rPr lang="en-US" dirty="0" smtClean="0"/>
              <a:t>he cycle of continuous professional growth</a:t>
            </a:r>
            <a:r>
              <a:rPr lang="en-US" baseline="0" dirty="0" smtClean="0"/>
              <a:t> is not a linear process. Teachers will move back and forth throughout developing, implementing, analyzing and reflecting on new learning and it’s impact on practice. </a:t>
            </a:r>
          </a:p>
          <a:p>
            <a:endParaRPr lang="en-US" baseline="0" dirty="0" smtClean="0"/>
          </a:p>
          <a:p>
            <a:endParaRPr lang="en-US" baseline="0" dirty="0" smtClean="0"/>
          </a:p>
          <a:p>
            <a:pPr marL="0" indent="0">
              <a:buNone/>
            </a:pPr>
            <a:endParaRPr lang="en-US" b="1" baseline="0" dirty="0" smtClean="0"/>
          </a:p>
        </p:txBody>
      </p:sp>
      <p:sp>
        <p:nvSpPr>
          <p:cNvPr id="4" name="Slide Number Placeholder 3"/>
          <p:cNvSpPr>
            <a:spLocks noGrp="1"/>
          </p:cNvSpPr>
          <p:nvPr>
            <p:ph type="sldNum" sz="quarter" idx="10"/>
          </p:nvPr>
        </p:nvSpPr>
        <p:spPr/>
        <p:txBody>
          <a:bodyPr/>
          <a:lstStyle/>
          <a:p>
            <a:fld id="{884D4EA7-DC9D-49B1-B3BA-6A43D6D10C11}" type="slidenum">
              <a:rPr lang="en-US" smtClean="0"/>
              <a:t>37</a:t>
            </a:fld>
            <a:endParaRPr lang="en-US"/>
          </a:p>
        </p:txBody>
      </p:sp>
    </p:spTree>
    <p:extLst>
      <p:ext uri="{BB962C8B-B14F-4D97-AF65-F5344CB8AC3E}">
        <p14:creationId xmlns:p14="http://schemas.microsoft.com/office/powerpoint/2010/main" val="3389274093"/>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dirty="0" smtClean="0"/>
              <a:t>In </a:t>
            </a:r>
            <a:r>
              <a:rPr lang="en-US" b="1" dirty="0" smtClean="0"/>
              <a:t>Phase 1</a:t>
            </a:r>
            <a:r>
              <a:rPr lang="en-US" b="0" dirty="0" smtClean="0"/>
              <a:t> of the </a:t>
            </a:r>
            <a:r>
              <a:rPr lang="en-US" dirty="0" smtClean="0"/>
              <a:t>Module process you</a:t>
            </a:r>
            <a:r>
              <a:rPr lang="en-US" baseline="0" dirty="0" smtClean="0"/>
              <a:t> will reflect on your preparation, your </a:t>
            </a:r>
            <a:r>
              <a:rPr lang="en-US" dirty="0" smtClean="0"/>
              <a:t>practice and student performance, explore the CCT Performance</a:t>
            </a:r>
            <a:r>
              <a:rPr lang="en-US" baseline="0" dirty="0" smtClean="0"/>
              <a:t> Profile and select an indicator of focus for the module, record examples of evidence and write an Initial Summary</a:t>
            </a:r>
            <a:r>
              <a:rPr lang="en-US" dirty="0" smtClean="0"/>
              <a:t> .</a:t>
            </a:r>
          </a:p>
          <a:p>
            <a:endParaRPr lang="en-US" dirty="0" smtClean="0"/>
          </a:p>
          <a:p>
            <a:r>
              <a:rPr lang="en-US" baseline="0" dirty="0" smtClean="0"/>
              <a:t>The next slide explains this phase of the process in more detail.</a:t>
            </a:r>
          </a:p>
        </p:txBody>
      </p:sp>
      <p:sp>
        <p:nvSpPr>
          <p:cNvPr id="4" name="Slide Number Placeholder 3"/>
          <p:cNvSpPr>
            <a:spLocks noGrp="1"/>
          </p:cNvSpPr>
          <p:nvPr>
            <p:ph type="sldNum" sz="quarter" idx="10"/>
          </p:nvPr>
        </p:nvSpPr>
        <p:spPr/>
        <p:txBody>
          <a:bodyPr/>
          <a:lstStyle/>
          <a:p>
            <a:fld id="{884D4EA7-DC9D-49B1-B3BA-6A43D6D10C11}" type="slidenum">
              <a:rPr lang="en-US" smtClean="0"/>
              <a:t>38</a:t>
            </a:fld>
            <a:endParaRPr lang="en-US"/>
          </a:p>
        </p:txBody>
      </p:sp>
    </p:spTree>
    <p:extLst>
      <p:ext uri="{BB962C8B-B14F-4D97-AF65-F5344CB8AC3E}">
        <p14:creationId xmlns:p14="http://schemas.microsoft.com/office/powerpoint/2010/main" val="433505290"/>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It is</a:t>
            </a:r>
            <a:r>
              <a:rPr lang="en-US" baseline="0" dirty="0" smtClean="0"/>
              <a:t> important to remind new teachers that they are not expected to be expert teachers. They have completed their teacher preparation program, but there is still a lot to learn. It is ok not to know. They should be encouraged to ask questions. Their mentor is there to support them. </a:t>
            </a:r>
            <a:endParaRPr lang="en-US" dirty="0"/>
          </a:p>
        </p:txBody>
      </p:sp>
      <p:sp>
        <p:nvSpPr>
          <p:cNvPr id="4" name="Slide Number Placeholder 3"/>
          <p:cNvSpPr>
            <a:spLocks noGrp="1"/>
          </p:cNvSpPr>
          <p:nvPr>
            <p:ph type="sldNum" sz="quarter" idx="10"/>
          </p:nvPr>
        </p:nvSpPr>
        <p:spPr/>
        <p:txBody>
          <a:bodyPr/>
          <a:lstStyle/>
          <a:p>
            <a:fld id="{884D4EA7-DC9D-49B1-B3BA-6A43D6D10C11}" type="slidenum">
              <a:rPr lang="en-US" smtClean="0"/>
              <a:t>39</a:t>
            </a:fld>
            <a:endParaRPr lang="en-US"/>
          </a:p>
        </p:txBody>
      </p:sp>
    </p:spTree>
    <p:extLst>
      <p:ext uri="{BB962C8B-B14F-4D97-AF65-F5344CB8AC3E}">
        <p14:creationId xmlns:p14="http://schemas.microsoft.com/office/powerpoint/2010/main" val="187358934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fontScale="77500" lnSpcReduction="20000"/>
          </a:bodyPr>
          <a:lstStyle/>
          <a:p>
            <a:pPr marL="228600" indent="-228600">
              <a:buAutoNum type="arabicPeriod"/>
            </a:pPr>
            <a:r>
              <a:rPr lang="en-US" sz="1200" b="1" kern="1200" dirty="0" smtClean="0">
                <a:solidFill>
                  <a:schemeClr val="tx1"/>
                </a:solidFill>
                <a:effectLst/>
                <a:latin typeface="+mn-lt"/>
                <a:ea typeface="+mn-ea"/>
                <a:cs typeface="+mn-cs"/>
              </a:rPr>
              <a:t>Ask participants to identify the key words and</a:t>
            </a:r>
            <a:r>
              <a:rPr lang="en-US" sz="1200" b="1" kern="1200" baseline="0" dirty="0" smtClean="0">
                <a:solidFill>
                  <a:schemeClr val="tx1"/>
                </a:solidFill>
                <a:effectLst/>
                <a:latin typeface="+mn-lt"/>
                <a:ea typeface="+mn-ea"/>
                <a:cs typeface="+mn-cs"/>
              </a:rPr>
              <a:t> phrases in the mission statement</a:t>
            </a:r>
            <a:r>
              <a:rPr lang="en-US" sz="1200" kern="1200" baseline="0" dirty="0" smtClean="0">
                <a:solidFill>
                  <a:schemeClr val="tx1"/>
                </a:solidFill>
                <a:effectLst/>
                <a:latin typeface="+mn-lt"/>
                <a:ea typeface="+mn-ea"/>
                <a:cs typeface="+mn-cs"/>
              </a:rPr>
              <a:t>. Discuss each word or phrase they pick out. Responses should include: </a:t>
            </a:r>
            <a:r>
              <a:rPr lang="en-US" sz="1200" b="1" kern="1200" baseline="0" dirty="0" smtClean="0">
                <a:solidFill>
                  <a:schemeClr val="tx1"/>
                </a:solidFill>
                <a:effectLst/>
                <a:latin typeface="+mn-lt"/>
                <a:ea typeface="+mn-ea"/>
                <a:cs typeface="+mn-cs"/>
              </a:rPr>
              <a:t>excellence, equity, high achievement for students, purposeful exploration of professional practice, guided support and reflection.  </a:t>
            </a:r>
          </a:p>
          <a:p>
            <a:pPr marL="228600" indent="-228600">
              <a:buAutoNum type="arabicPeriod"/>
            </a:pPr>
            <a:endParaRPr lang="en-US" sz="1200" b="1" kern="1200" baseline="0" dirty="0" smtClean="0">
              <a:solidFill>
                <a:schemeClr val="tx1"/>
              </a:solidFill>
              <a:effectLst/>
              <a:latin typeface="+mn-lt"/>
              <a:ea typeface="+mn-ea"/>
              <a:cs typeface="+mn-cs"/>
            </a:endParaRPr>
          </a:p>
          <a:p>
            <a:pPr marL="228600" indent="-228600">
              <a:buAutoNum type="arabicPeriod"/>
            </a:pPr>
            <a:r>
              <a:rPr lang="en-US" sz="1200" b="1" kern="1200" dirty="0" smtClean="0">
                <a:solidFill>
                  <a:schemeClr val="tx1"/>
                </a:solidFill>
                <a:effectLst/>
                <a:latin typeface="+mn-lt"/>
                <a:ea typeface="+mn-ea"/>
                <a:cs typeface="+mn-cs"/>
              </a:rPr>
              <a:t>Share</a:t>
            </a:r>
            <a:r>
              <a:rPr lang="en-US" sz="1200" b="1" kern="1200" baseline="0" dirty="0" smtClean="0">
                <a:solidFill>
                  <a:schemeClr val="tx1"/>
                </a:solidFill>
                <a:effectLst/>
                <a:latin typeface="+mn-lt"/>
                <a:ea typeface="+mn-ea"/>
                <a:cs typeface="+mn-cs"/>
              </a:rPr>
              <a:t> the following:</a:t>
            </a:r>
          </a:p>
          <a:p>
            <a:pPr marL="0" indent="0">
              <a:buNone/>
            </a:pPr>
            <a:endParaRPr lang="en-US" sz="1200" kern="1200" baseline="0" dirty="0" smtClean="0">
              <a:solidFill>
                <a:schemeClr val="tx1"/>
              </a:solidFill>
              <a:effectLst/>
              <a:latin typeface="+mn-lt"/>
              <a:ea typeface="+mn-ea"/>
              <a:cs typeface="+mn-cs"/>
            </a:endParaRPr>
          </a:p>
          <a:p>
            <a:pPr marL="171450" indent="-171450">
              <a:buFont typeface="Arial" panose="020B0604020202020204" pitchFamily="34" charset="0"/>
              <a:buChar char="•"/>
            </a:pPr>
            <a:r>
              <a:rPr lang="en-US" sz="1200" kern="1200" dirty="0" smtClean="0">
                <a:solidFill>
                  <a:schemeClr val="tx1"/>
                </a:solidFill>
                <a:effectLst/>
                <a:latin typeface="+mn-lt"/>
                <a:ea typeface="+mn-ea"/>
                <a:cs typeface="+mn-cs"/>
              </a:rPr>
              <a:t>The</a:t>
            </a:r>
            <a:r>
              <a:rPr lang="en-US" sz="1200" kern="1200" baseline="0" dirty="0" smtClean="0">
                <a:solidFill>
                  <a:schemeClr val="tx1"/>
                </a:solidFill>
                <a:effectLst/>
                <a:latin typeface="+mn-lt"/>
                <a:ea typeface="+mn-ea"/>
                <a:cs typeface="+mn-cs"/>
              </a:rPr>
              <a:t> CT Department of Education is committed to </a:t>
            </a:r>
            <a:r>
              <a:rPr lang="en-US" sz="1200" kern="1200" dirty="0" smtClean="0">
                <a:solidFill>
                  <a:schemeClr val="tx1"/>
                </a:solidFill>
                <a:effectLst/>
                <a:latin typeface="+mn-lt"/>
                <a:ea typeface="+mn-ea"/>
                <a:cs typeface="+mn-cs"/>
              </a:rPr>
              <a:t>ensuring that </a:t>
            </a:r>
            <a:r>
              <a:rPr lang="en-US" sz="1200" u="sng" kern="1200" dirty="0" smtClean="0">
                <a:solidFill>
                  <a:schemeClr val="tx1"/>
                </a:solidFill>
                <a:effectLst/>
                <a:latin typeface="+mn-lt"/>
                <a:ea typeface="+mn-ea"/>
                <a:cs typeface="+mn-cs"/>
              </a:rPr>
              <a:t>all students have an </a:t>
            </a:r>
            <a:r>
              <a:rPr lang="en-US" sz="1200" b="1" u="sng" kern="1200" dirty="0" smtClean="0">
                <a:solidFill>
                  <a:schemeClr val="tx1"/>
                </a:solidFill>
                <a:effectLst/>
                <a:latin typeface="+mn-lt"/>
                <a:ea typeface="+mn-ea"/>
                <a:cs typeface="+mn-cs"/>
              </a:rPr>
              <a:t>excellent</a:t>
            </a:r>
            <a:r>
              <a:rPr lang="en-US" sz="1200" u="sng" kern="1200" dirty="0" smtClean="0">
                <a:solidFill>
                  <a:schemeClr val="tx1"/>
                </a:solidFill>
                <a:effectLst/>
                <a:latin typeface="+mn-lt"/>
                <a:ea typeface="+mn-ea"/>
                <a:cs typeface="+mn-cs"/>
              </a:rPr>
              <a:t> teacher in every classroom</a:t>
            </a:r>
            <a:r>
              <a:rPr lang="en-US" sz="1200" kern="1200" dirty="0" smtClean="0">
                <a:solidFill>
                  <a:schemeClr val="tx1"/>
                </a:solidFill>
                <a:effectLst/>
                <a:latin typeface="+mn-lt"/>
                <a:ea typeface="+mn-ea"/>
                <a:cs typeface="+mn-cs"/>
              </a:rPr>
              <a:t>. </a:t>
            </a:r>
          </a:p>
          <a:p>
            <a:pPr marL="171450" indent="-171450">
              <a:buFont typeface="Arial" panose="020B0604020202020204" pitchFamily="34" charset="0"/>
              <a:buChar char="•"/>
            </a:pPr>
            <a:endParaRPr lang="en-US" sz="1200" kern="1200" dirty="0" smtClean="0">
              <a:solidFill>
                <a:schemeClr val="tx1"/>
              </a:solidFill>
              <a:effectLst/>
              <a:latin typeface="+mn-lt"/>
              <a:ea typeface="+mn-ea"/>
              <a:cs typeface="+mn-cs"/>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u="sng" kern="1200" dirty="0" smtClean="0">
                <a:solidFill>
                  <a:schemeClr val="tx1"/>
                </a:solidFill>
                <a:effectLst/>
                <a:latin typeface="+mn-lt"/>
                <a:ea typeface="+mn-ea"/>
                <a:cs typeface="+mn-cs"/>
              </a:rPr>
              <a:t>L</a:t>
            </a:r>
            <a:r>
              <a:rPr lang="en-US" u="sng" dirty="0" smtClean="0"/>
              <a:t>earning to teach is a developmental process </a:t>
            </a:r>
            <a:r>
              <a:rPr lang="en-US" dirty="0" smtClean="0"/>
              <a:t>that begins during preservice and </a:t>
            </a:r>
            <a:r>
              <a:rPr lang="en-US" u="sng" dirty="0" smtClean="0"/>
              <a:t>continues throughout a teacher’s career</a:t>
            </a:r>
            <a:r>
              <a:rPr lang="en-US" dirty="0" smtClean="0"/>
              <a:t>.</a:t>
            </a:r>
            <a:r>
              <a:rPr lang="en-US" baseline="0" dirty="0" smtClean="0"/>
              <a:t> </a:t>
            </a:r>
            <a:r>
              <a:rPr lang="en-US" sz="1200" kern="1200" dirty="0" smtClean="0">
                <a:solidFill>
                  <a:schemeClr val="tx1"/>
                </a:solidFill>
                <a:effectLst/>
                <a:latin typeface="+mn-lt"/>
                <a:ea typeface="+mn-ea"/>
                <a:cs typeface="+mn-cs"/>
              </a:rPr>
              <a:t>Research shows that it can take three to five years for a teacher to become fully proficient and be able to maximize student achievement.  It is critical that teachers receive</a:t>
            </a:r>
            <a:r>
              <a:rPr lang="en-US" sz="1200" kern="1200" baseline="0" dirty="0" smtClean="0">
                <a:solidFill>
                  <a:schemeClr val="tx1"/>
                </a:solidFill>
                <a:effectLst/>
                <a:latin typeface="+mn-lt"/>
                <a:ea typeface="+mn-ea"/>
                <a:cs typeface="+mn-cs"/>
              </a:rPr>
              <a:t> support in those early years to help them deal with the day to day tasks, routines, and challenges both instructionally and personally. </a:t>
            </a:r>
            <a:r>
              <a:rPr lang="en-US" sz="1200" u="sng" kern="1200" baseline="0" dirty="0" smtClean="0">
                <a:solidFill>
                  <a:schemeClr val="tx1"/>
                </a:solidFill>
                <a:effectLst/>
                <a:latin typeface="+mn-lt"/>
                <a:ea typeface="+mn-ea"/>
                <a:cs typeface="+mn-cs"/>
              </a:rPr>
              <a:t>Teaching is hard work</a:t>
            </a:r>
            <a:r>
              <a:rPr lang="en-US" sz="1200" kern="1200" baseline="0" dirty="0" smtClean="0">
                <a:solidFill>
                  <a:schemeClr val="tx1"/>
                </a:solidFill>
                <a:effectLst/>
                <a:latin typeface="+mn-lt"/>
                <a:ea typeface="+mn-ea"/>
                <a:cs typeface="+mn-cs"/>
              </a:rPr>
              <a:t>. </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1200" kern="1200" dirty="0" smtClean="0">
              <a:solidFill>
                <a:schemeClr val="tx1"/>
              </a:solidFill>
              <a:effectLst/>
              <a:latin typeface="+mn-lt"/>
              <a:ea typeface="+mn-ea"/>
              <a:cs typeface="+mn-cs"/>
            </a:endParaRPr>
          </a:p>
          <a:p>
            <a:pPr marL="171450" indent="-171450">
              <a:buFont typeface="Arial" panose="020B0604020202020204" pitchFamily="34" charset="0"/>
              <a:buChar char="•"/>
            </a:pPr>
            <a:r>
              <a:rPr lang="en-US" sz="1200" kern="1200" dirty="0" smtClean="0">
                <a:solidFill>
                  <a:schemeClr val="tx1"/>
                </a:solidFill>
                <a:effectLst/>
                <a:latin typeface="+mn-lt"/>
                <a:ea typeface="+mn-ea"/>
                <a:cs typeface="+mn-cs"/>
              </a:rPr>
              <a:t>All </a:t>
            </a:r>
            <a:r>
              <a:rPr lang="en-US" sz="1200" kern="1200" baseline="0" dirty="0" smtClean="0">
                <a:solidFill>
                  <a:schemeClr val="tx1"/>
                </a:solidFill>
                <a:effectLst/>
                <a:latin typeface="+mn-lt"/>
                <a:ea typeface="+mn-ea"/>
                <a:cs typeface="+mn-cs"/>
              </a:rPr>
              <a:t>teachers need access to support. Regardless of where teachers are teaching, every teacher is provided </a:t>
            </a:r>
            <a:r>
              <a:rPr lang="en-US" sz="1200" b="1" kern="1200" baseline="0" dirty="0" smtClean="0">
                <a:solidFill>
                  <a:schemeClr val="tx1"/>
                </a:solidFill>
                <a:effectLst/>
                <a:latin typeface="+mn-lt"/>
                <a:ea typeface="+mn-ea"/>
                <a:cs typeface="+mn-cs"/>
              </a:rPr>
              <a:t>equitable</a:t>
            </a:r>
            <a:r>
              <a:rPr lang="en-US" sz="1200" kern="1200" baseline="0" dirty="0" smtClean="0">
                <a:solidFill>
                  <a:schemeClr val="tx1"/>
                </a:solidFill>
                <a:effectLst/>
                <a:latin typeface="+mn-lt"/>
                <a:ea typeface="+mn-ea"/>
                <a:cs typeface="+mn-cs"/>
              </a:rPr>
              <a:t> access to the support they need to become excellent teachers. The TEAM program is designed to provide the support based on their individual needs.</a:t>
            </a:r>
            <a:endParaRPr lang="en-US" sz="1200" kern="1200" dirty="0" smtClean="0">
              <a:solidFill>
                <a:schemeClr val="tx1"/>
              </a:solidFill>
              <a:effectLst/>
              <a:latin typeface="+mn-lt"/>
              <a:ea typeface="+mn-ea"/>
              <a:cs typeface="+mn-cs"/>
            </a:endParaRPr>
          </a:p>
          <a:p>
            <a:pPr marL="171450" indent="-171450">
              <a:buFont typeface="Arial" panose="020B0604020202020204" pitchFamily="34" charset="0"/>
              <a:buChar char="•"/>
            </a:pPr>
            <a:endParaRPr lang="en-US" sz="1200" kern="1200" dirty="0" smtClean="0">
              <a:solidFill>
                <a:schemeClr val="tx1"/>
              </a:solidFill>
              <a:effectLst/>
              <a:latin typeface="+mn-lt"/>
              <a:ea typeface="+mn-ea"/>
              <a:cs typeface="+mn-cs"/>
            </a:endParaRPr>
          </a:p>
          <a:p>
            <a:pPr marL="171450" indent="-171450">
              <a:buFont typeface="Arial" panose="020B0604020202020204" pitchFamily="34" charset="0"/>
              <a:buChar char="•"/>
            </a:pPr>
            <a:r>
              <a:rPr lang="en-US" sz="1200" kern="1200" dirty="0" smtClean="0">
                <a:solidFill>
                  <a:schemeClr val="tx1"/>
                </a:solidFill>
                <a:effectLst/>
                <a:latin typeface="+mn-lt"/>
                <a:ea typeface="+mn-ea"/>
                <a:cs typeface="+mn-cs"/>
              </a:rPr>
              <a:t>The TEAM program</a:t>
            </a:r>
            <a:r>
              <a:rPr lang="en-US" sz="1200" kern="1200" baseline="0" dirty="0" smtClean="0">
                <a:solidFill>
                  <a:schemeClr val="tx1"/>
                </a:solidFill>
                <a:effectLst/>
                <a:latin typeface="+mn-lt"/>
                <a:ea typeface="+mn-ea"/>
                <a:cs typeface="+mn-cs"/>
              </a:rPr>
              <a:t> is intended to help beginning teachers engage in critically assessing their practice and student learning, making cause and effect connections between their actions/choices and student outcomes, and </a:t>
            </a:r>
            <a:r>
              <a:rPr lang="en-US" sz="1200" kern="1200" baseline="0" dirty="0" err="1" smtClean="0">
                <a:solidFill>
                  <a:schemeClr val="tx1"/>
                </a:solidFill>
                <a:effectLst/>
                <a:latin typeface="+mn-lt"/>
                <a:ea typeface="+mn-ea"/>
                <a:cs typeface="+mn-cs"/>
              </a:rPr>
              <a:t>identifing</a:t>
            </a:r>
            <a:r>
              <a:rPr lang="en-US" sz="1200" kern="1200" baseline="0" dirty="0" smtClean="0">
                <a:solidFill>
                  <a:schemeClr val="tx1"/>
                </a:solidFill>
                <a:effectLst/>
                <a:latin typeface="+mn-lt"/>
                <a:ea typeface="+mn-ea"/>
                <a:cs typeface="+mn-cs"/>
              </a:rPr>
              <a:t> their own professional growth needs. </a:t>
            </a:r>
            <a:r>
              <a:rPr lang="en-US" sz="1200" kern="1200" dirty="0" smtClean="0">
                <a:solidFill>
                  <a:schemeClr val="tx1"/>
                </a:solidFill>
                <a:effectLst/>
                <a:latin typeface="+mn-lt"/>
                <a:ea typeface="+mn-ea"/>
                <a:cs typeface="+mn-cs"/>
              </a:rPr>
              <a:t>Becoming an</a:t>
            </a:r>
            <a:r>
              <a:rPr lang="en-US" sz="1200" kern="1200" baseline="0" dirty="0" smtClean="0">
                <a:solidFill>
                  <a:schemeClr val="tx1"/>
                </a:solidFill>
                <a:effectLst/>
                <a:latin typeface="+mn-lt"/>
                <a:ea typeface="+mn-ea"/>
                <a:cs typeface="+mn-cs"/>
              </a:rPr>
              <a:t> excellent </a:t>
            </a:r>
            <a:r>
              <a:rPr lang="en-US" sz="1200" kern="1200" dirty="0" smtClean="0">
                <a:solidFill>
                  <a:schemeClr val="tx1"/>
                </a:solidFill>
                <a:effectLst/>
                <a:latin typeface="+mn-lt"/>
                <a:ea typeface="+mn-ea"/>
                <a:cs typeface="+mn-cs"/>
              </a:rPr>
              <a:t>teacher requires a lifelong commitment to continuous professional learning. </a:t>
            </a:r>
          </a:p>
          <a:p>
            <a:pPr marL="171450" indent="-171450">
              <a:buFont typeface="Arial" panose="020B0604020202020204" pitchFamily="34" charset="0"/>
              <a:buChar char="•"/>
            </a:pPr>
            <a:endParaRPr lang="en-US" sz="1200" kern="1200" dirty="0" smtClean="0">
              <a:solidFill>
                <a:schemeClr val="tx1"/>
              </a:solidFill>
              <a:effectLst/>
              <a:latin typeface="+mn-lt"/>
              <a:ea typeface="+mn-ea"/>
              <a:cs typeface="+mn-cs"/>
            </a:endParaRPr>
          </a:p>
          <a:p>
            <a:pPr marL="171450" indent="-171450">
              <a:buFont typeface="Arial" panose="020B0604020202020204" pitchFamily="34" charset="0"/>
              <a:buChar char="•"/>
            </a:pPr>
            <a:r>
              <a:rPr lang="en-US" sz="1200" kern="1200" dirty="0" smtClean="0">
                <a:solidFill>
                  <a:schemeClr val="tx1"/>
                </a:solidFill>
                <a:effectLst/>
                <a:latin typeface="+mn-lt"/>
                <a:ea typeface="+mn-ea"/>
                <a:cs typeface="+mn-cs"/>
              </a:rPr>
              <a:t>Emphasize</a:t>
            </a:r>
            <a:r>
              <a:rPr lang="en-US" sz="1200" kern="1200" baseline="0" dirty="0" smtClean="0">
                <a:solidFill>
                  <a:schemeClr val="tx1"/>
                </a:solidFill>
                <a:effectLst/>
                <a:latin typeface="+mn-lt"/>
                <a:ea typeface="+mn-ea"/>
                <a:cs typeface="+mn-cs"/>
              </a:rPr>
              <a:t> that TEAM is intended to help teachers develop as professionals and to develop a mindset that professional learning is </a:t>
            </a:r>
            <a:r>
              <a:rPr lang="en-US" sz="1200" u="sng" kern="1200" baseline="0" dirty="0" smtClean="0">
                <a:solidFill>
                  <a:schemeClr val="tx1"/>
                </a:solidFill>
                <a:effectLst/>
                <a:latin typeface="+mn-lt"/>
                <a:ea typeface="+mn-ea"/>
                <a:cs typeface="+mn-cs"/>
              </a:rPr>
              <a:t>continuous throughout their career</a:t>
            </a:r>
            <a:r>
              <a:rPr lang="en-US" sz="1200" kern="1200" baseline="0" dirty="0" smtClean="0">
                <a:solidFill>
                  <a:schemeClr val="tx1"/>
                </a:solidFill>
                <a:effectLst/>
                <a:latin typeface="+mn-lt"/>
                <a:ea typeface="+mn-ea"/>
                <a:cs typeface="+mn-cs"/>
              </a:rPr>
              <a:t>.  </a:t>
            </a:r>
            <a:r>
              <a:rPr lang="en-US" sz="1200" u="sng" kern="1200" baseline="0" dirty="0" smtClean="0">
                <a:solidFill>
                  <a:schemeClr val="tx1"/>
                </a:solidFill>
                <a:effectLst/>
                <a:latin typeface="+mn-lt"/>
                <a:ea typeface="+mn-ea"/>
                <a:cs typeface="+mn-cs"/>
              </a:rPr>
              <a:t>Acknowledge that it is acceptable to ask questions</a:t>
            </a:r>
            <a:r>
              <a:rPr lang="en-US" sz="1200" kern="1200" baseline="0" dirty="0" smtClean="0">
                <a:solidFill>
                  <a:schemeClr val="tx1"/>
                </a:solidFill>
                <a:effectLst/>
                <a:latin typeface="+mn-lt"/>
                <a:ea typeface="+mn-ea"/>
                <a:cs typeface="+mn-cs"/>
              </a:rPr>
              <a:t>. </a:t>
            </a:r>
            <a:r>
              <a:rPr lang="en-US" sz="1200" u="sng" kern="1200" baseline="0" dirty="0" smtClean="0">
                <a:solidFill>
                  <a:schemeClr val="tx1"/>
                </a:solidFill>
                <a:effectLst/>
                <a:latin typeface="+mn-lt"/>
                <a:ea typeface="+mn-ea"/>
                <a:cs typeface="+mn-cs"/>
              </a:rPr>
              <a:t>They are not expected to know everything</a:t>
            </a:r>
            <a:r>
              <a:rPr lang="en-US" sz="1200" kern="1200" baseline="0" dirty="0" smtClean="0">
                <a:solidFill>
                  <a:schemeClr val="tx1"/>
                </a:solidFill>
                <a:effectLst/>
                <a:latin typeface="+mn-lt"/>
                <a:ea typeface="+mn-ea"/>
                <a:cs typeface="+mn-cs"/>
              </a:rPr>
              <a:t>.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u="sng" dirty="0" smtClean="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u="sng" dirty="0" smtClean="0"/>
              <a:t>Successful completion of the TEAM Program is required for eligibility to move from an Initial Educator Certificate to a Provisional Educator Certificate.</a:t>
            </a:r>
          </a:p>
          <a:p>
            <a:pPr marL="171450" indent="-171450">
              <a:buFont typeface="Arial" panose="020B0604020202020204" pitchFamily="34" charset="0"/>
              <a:buChar char="•"/>
            </a:pPr>
            <a:endParaRPr lang="en-US" sz="1200" kern="1200" dirty="0" smtClean="0">
              <a:solidFill>
                <a:schemeClr val="tx1"/>
              </a:solidFill>
              <a:effectLst/>
              <a:latin typeface="+mn-lt"/>
              <a:ea typeface="+mn-ea"/>
              <a:cs typeface="+mn-cs"/>
            </a:endParaRPr>
          </a:p>
          <a:p>
            <a:endParaRPr lang="en-US" sz="1200" kern="1200" dirty="0" smtClean="0">
              <a:solidFill>
                <a:schemeClr val="tx1"/>
              </a:solidFill>
              <a:effectLst/>
              <a:latin typeface="+mn-lt"/>
              <a:ea typeface="+mn-ea"/>
              <a:cs typeface="+mn-cs"/>
            </a:endParaRPr>
          </a:p>
          <a:p>
            <a:endParaRPr lang="en-US" sz="1200" kern="1200" dirty="0" smtClean="0">
              <a:solidFill>
                <a:schemeClr val="tx1"/>
              </a:solidFill>
              <a:effectLst/>
              <a:latin typeface="+mn-lt"/>
              <a:ea typeface="+mn-ea"/>
              <a:cs typeface="+mn-cs"/>
            </a:endParaRPr>
          </a:p>
        </p:txBody>
      </p:sp>
    </p:spTree>
    <p:extLst>
      <p:ext uri="{BB962C8B-B14F-4D97-AF65-F5344CB8AC3E}">
        <p14:creationId xmlns:p14="http://schemas.microsoft.com/office/powerpoint/2010/main" val="3438518185"/>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These instructions come at the beginning of each module. Encourage</a:t>
            </a:r>
            <a:r>
              <a:rPr lang="en-US" baseline="0" dirty="0" smtClean="0"/>
              <a:t> teachers to answer honestly. </a:t>
            </a:r>
          </a:p>
          <a:p>
            <a:endParaRPr lang="en-US" baseline="0" dirty="0" smtClean="0"/>
          </a:p>
          <a:p>
            <a:r>
              <a:rPr lang="en-US" baseline="0" dirty="0" smtClean="0"/>
              <a:t>Let them know that beginning teachers, they do not need to be experts. They are still learning. Their mentor is there to guide them, not judge or evaluate them. The more honest they are in their reflections, the more meaningful each module will be.</a:t>
            </a:r>
          </a:p>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884D4EA7-DC9D-49B1-B3BA-6A43D6D10C11}" type="slidenum">
              <a:rPr lang="en-US" smtClean="0"/>
              <a:t>40</a:t>
            </a:fld>
            <a:endParaRPr lang="en-US"/>
          </a:p>
        </p:txBody>
      </p:sp>
    </p:spTree>
    <p:extLst>
      <p:ext uri="{BB962C8B-B14F-4D97-AF65-F5344CB8AC3E}">
        <p14:creationId xmlns:p14="http://schemas.microsoft.com/office/powerpoint/2010/main" val="893385670"/>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is the entire survey for Module 1. Point out how the statements align with the CCT. The CCT serves as the foundation</a:t>
            </a:r>
            <a:r>
              <a:rPr lang="en-US" baseline="0" dirty="0" smtClean="0"/>
              <a:t> across a teacher’s career including preparation, induction, professional learning, and teacher evaluation.</a:t>
            </a:r>
          </a:p>
          <a:p>
            <a:endParaRPr lang="en-US" baseline="0" dirty="0" smtClean="0"/>
          </a:p>
          <a:p>
            <a:r>
              <a:rPr lang="en-US" baseline="0" dirty="0" smtClean="0"/>
              <a:t>Point out that the survey is very short and takes very little time to complete. You may want to ask teachers to think about the 3 statements in relation to their own preparation. Have them select one and talk about it with their table or person sitting next to them. Ask if anyone wants to share their key takeaways from their discussion.</a:t>
            </a:r>
            <a:endParaRPr lang="en-US" dirty="0"/>
          </a:p>
        </p:txBody>
      </p:sp>
      <p:sp>
        <p:nvSpPr>
          <p:cNvPr id="4" name="Slide Number Placeholder 3"/>
          <p:cNvSpPr>
            <a:spLocks noGrp="1"/>
          </p:cNvSpPr>
          <p:nvPr>
            <p:ph type="sldNum" sz="quarter" idx="10"/>
          </p:nvPr>
        </p:nvSpPr>
        <p:spPr/>
        <p:txBody>
          <a:bodyPr/>
          <a:lstStyle/>
          <a:p>
            <a:fld id="{884D4EA7-DC9D-49B1-B3BA-6A43D6D10C11}" type="slidenum">
              <a:rPr lang="en-US" smtClean="0"/>
              <a:t>41</a:t>
            </a:fld>
            <a:endParaRPr lang="en-US"/>
          </a:p>
        </p:txBody>
      </p:sp>
    </p:spTree>
    <p:extLst>
      <p:ext uri="{BB962C8B-B14F-4D97-AF65-F5344CB8AC3E}">
        <p14:creationId xmlns:p14="http://schemas.microsoft.com/office/powerpoint/2010/main" val="2136236291"/>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fontScale="55000" lnSpcReduction="20000"/>
          </a:bodyPr>
          <a:lstStyle/>
          <a:p>
            <a:pPr marL="0" indent="0">
              <a:buNone/>
            </a:pPr>
            <a:r>
              <a:rPr lang="en-US" baseline="0" dirty="0" smtClean="0"/>
              <a:t>You may want to provide each participant with a copy of the TEAM Module Guidelines or give them the link so that they may access it as you review the module process with them.</a:t>
            </a:r>
          </a:p>
          <a:p>
            <a:pPr marL="0" indent="0">
              <a:buNone/>
            </a:pPr>
            <a:endParaRPr lang="en-US" baseline="0" dirty="0" smtClean="0"/>
          </a:p>
          <a:p>
            <a:r>
              <a:rPr lang="en-US" baseline="0" dirty="0" smtClean="0"/>
              <a:t>1.The process begins with the beginning teacher and the mentor collaboratively analyzing a variety of data related to students’ learning needs and the teacher’s practices to determine an area of focus for the module.</a:t>
            </a:r>
          </a:p>
          <a:p>
            <a:endParaRPr lang="en-US" baseline="0" dirty="0" smtClean="0"/>
          </a:p>
          <a:p>
            <a:r>
              <a:rPr lang="en-US" baseline="0" dirty="0" smtClean="0"/>
              <a:t>2. Analyze data on teaching and student learning from a variety of sources to identify a specific area of focus for the module – the teacher preparation survey, edTPA results, observation feedback from mentor or evaluator, lesson/unit plans, sample student work, or student assessments (formative and summative) and annual student learning goals.</a:t>
            </a:r>
          </a:p>
          <a:p>
            <a:endParaRPr lang="en-US" baseline="0" dirty="0" smtClean="0"/>
          </a:p>
          <a:p>
            <a:pPr marL="228600" indent="-228600">
              <a:buAutoNum type="arabicPeriod"/>
            </a:pPr>
            <a:r>
              <a:rPr lang="en-US" b="1" baseline="0" dirty="0" smtClean="0"/>
              <a:t>Data can come in many forms</a:t>
            </a:r>
            <a:r>
              <a:rPr lang="en-US" baseline="0" dirty="0" smtClean="0"/>
              <a:t>. It may be quantitative or qualitative. Data is NOT only test scores. Some examples of data are provided on the slide. Discuss what other forms of data a teacher might use to reflect on his or her practice. </a:t>
            </a:r>
          </a:p>
          <a:p>
            <a:pPr marL="228600" indent="-228600">
              <a:buAutoNum type="arabicPeriod"/>
            </a:pPr>
            <a:endParaRPr lang="en-US" baseline="0" dirty="0" smtClean="0"/>
          </a:p>
          <a:p>
            <a:pPr marL="171450" indent="-171450">
              <a:spcBef>
                <a:spcPts val="600"/>
              </a:spcBef>
              <a:spcAft>
                <a:spcPts val="600"/>
              </a:spcAft>
              <a:buFont typeface="Arial" panose="020B0604020202020204" pitchFamily="34" charset="0"/>
              <a:buChar char="•"/>
            </a:pPr>
            <a:r>
              <a:rPr lang="en-US" baseline="0" dirty="0" smtClean="0"/>
              <a:t>New teachers may want to review their edTPA results and other assessment data from their </a:t>
            </a:r>
            <a:r>
              <a:rPr lang="en-US" baseline="0" dirty="0" err="1" smtClean="0"/>
              <a:t>ed</a:t>
            </a:r>
            <a:r>
              <a:rPr lang="en-US" baseline="0" dirty="0" smtClean="0"/>
              <a:t> prep program along with the teacher preparation survey to identify areas that may have presented a challenge or opportunities for growth.</a:t>
            </a:r>
          </a:p>
          <a:p>
            <a:pPr marL="171450" indent="-171450">
              <a:spcBef>
                <a:spcPts val="600"/>
              </a:spcBef>
              <a:spcAft>
                <a:spcPts val="600"/>
              </a:spcAft>
              <a:buFont typeface="Arial" panose="020B0604020202020204" pitchFamily="34" charset="0"/>
              <a:buChar char="•"/>
            </a:pPr>
            <a:endParaRPr lang="en-US" baseline="0" dirty="0" smtClean="0"/>
          </a:p>
          <a:p>
            <a:pPr marL="171450" indent="-171450">
              <a:spcBef>
                <a:spcPts val="600"/>
              </a:spcBef>
              <a:spcAft>
                <a:spcPts val="600"/>
              </a:spcAft>
              <a:buFont typeface="Arial" panose="020B0604020202020204" pitchFamily="34" charset="0"/>
              <a:buChar char="•"/>
            </a:pPr>
            <a:r>
              <a:rPr lang="en-US" baseline="0" dirty="0" smtClean="0"/>
              <a:t>The feedback from a mentor’s or administrator’s observation is data about the teacher’s performance and can help the teacher identify where he/she falls on the CCT Performance Profile. </a:t>
            </a:r>
          </a:p>
          <a:p>
            <a:pPr marL="171450" indent="-171450">
              <a:spcBef>
                <a:spcPts val="600"/>
              </a:spcBef>
              <a:spcAft>
                <a:spcPts val="600"/>
              </a:spcAft>
              <a:buFont typeface="Arial" panose="020B0604020202020204" pitchFamily="34" charset="0"/>
              <a:buChar char="•"/>
            </a:pPr>
            <a:endParaRPr lang="en-US" baseline="0" dirty="0" smtClean="0"/>
          </a:p>
          <a:p>
            <a:pPr marL="171450" indent="-171450">
              <a:spcBef>
                <a:spcPts val="600"/>
              </a:spcBef>
              <a:spcAft>
                <a:spcPts val="600"/>
              </a:spcAft>
              <a:buFont typeface="Arial" panose="020B0604020202020204" pitchFamily="34" charset="0"/>
              <a:buChar char="•"/>
            </a:pPr>
            <a:r>
              <a:rPr lang="en-US" baseline="0" dirty="0" smtClean="0"/>
              <a:t>Student work samples – grades with comments- or sample assignments, anecdotes about things that are happening in the classroom are all good types of data that a teacher can analyze to make decisions about which area to focus. </a:t>
            </a:r>
          </a:p>
          <a:p>
            <a:pPr marL="171450" indent="-171450">
              <a:spcBef>
                <a:spcPts val="600"/>
              </a:spcBef>
              <a:spcAft>
                <a:spcPts val="600"/>
              </a:spcAft>
              <a:buFont typeface="Arial" panose="020B0604020202020204" pitchFamily="34" charset="0"/>
              <a:buChar char="•"/>
            </a:pPr>
            <a:endParaRPr lang="en-US" baseline="0" dirty="0" smtClean="0"/>
          </a:p>
          <a:p>
            <a:pPr marL="171450" indent="-171450">
              <a:spcBef>
                <a:spcPts val="600"/>
              </a:spcBef>
              <a:spcAft>
                <a:spcPts val="600"/>
              </a:spcAft>
              <a:buFont typeface="Arial" panose="020B0604020202020204" pitchFamily="34" charset="0"/>
              <a:buChar char="•"/>
            </a:pPr>
            <a:r>
              <a:rPr lang="en-US" baseline="0" dirty="0" smtClean="0"/>
              <a:t>BT’s may also consider feedback they have received from their classroom observations and their SLOs for the year. Together the BT and the mentor can discuss how to connect TEAM with the teacher’s evaluation. Evaluation can and should inform their TEAM work.</a:t>
            </a:r>
            <a:endParaRPr lang="en-US" dirty="0" smtClean="0"/>
          </a:p>
          <a:p>
            <a:pPr marL="0" marR="0" lvl="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aseline="0" dirty="0" smtClean="0"/>
              <a:t>Anecdotal evidence from conversations with the mentor on student or teacher performance</a:t>
            </a:r>
          </a:p>
          <a:p>
            <a:pPr marL="0" indent="0">
              <a:buNone/>
            </a:pPr>
            <a:endParaRPr lang="en-US" baseline="0" dirty="0" smtClean="0"/>
          </a:p>
          <a:p>
            <a:pPr marL="0" indent="0">
              <a:buNone/>
            </a:pPr>
            <a:r>
              <a:rPr lang="en-US" baseline="0" dirty="0" smtClean="0"/>
              <a:t>Let’s explore the CCT Performance Profile – next slide</a:t>
            </a:r>
          </a:p>
          <a:p>
            <a:pPr marL="228600" indent="-228600">
              <a:buAutoNum type="arabicPeriod"/>
            </a:pPr>
            <a:endParaRPr lang="en-US" baseline="0" dirty="0" smtClean="0"/>
          </a:p>
          <a:p>
            <a:pPr marL="0" indent="0">
              <a:buNone/>
            </a:pPr>
            <a:endParaRPr dirty="0"/>
          </a:p>
        </p:txBody>
      </p:sp>
    </p:spTree>
    <p:extLst>
      <p:ext uri="{BB962C8B-B14F-4D97-AF65-F5344CB8AC3E}">
        <p14:creationId xmlns:p14="http://schemas.microsoft.com/office/powerpoint/2010/main" val="1492609689"/>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r>
              <a:rPr lang="en-US" b="1" dirty="0" smtClean="0"/>
              <a:t>NOTE: </a:t>
            </a:r>
            <a:r>
              <a:rPr lang="en-US" dirty="0" smtClean="0"/>
              <a:t>IF YOUR DISTRICT USES YOUR RUBRIC</a:t>
            </a:r>
            <a:r>
              <a:rPr lang="en-US" baseline="0" dirty="0" smtClean="0"/>
              <a:t> INSTEAD OF THE PERFORMANCE PROFILES, YOU SHOULD INSERT YOUR RUBRIC HERE. </a:t>
            </a:r>
          </a:p>
          <a:p>
            <a:endParaRPr lang="en-US" baseline="0" dirty="0" smtClean="0"/>
          </a:p>
          <a:p>
            <a:r>
              <a:rPr lang="en-US" dirty="0" smtClean="0"/>
              <a:t>Explain that each module, except module 5, has</a:t>
            </a:r>
            <a:r>
              <a:rPr lang="en-US" baseline="0" dirty="0" smtClean="0"/>
              <a:t> a performance profile with several indicators that they will use to reflect and analyze their teaching. </a:t>
            </a:r>
          </a:p>
          <a:p>
            <a:endParaRPr lang="en-US" baseline="0" dirty="0" smtClean="0"/>
          </a:p>
          <a:p>
            <a:r>
              <a:rPr lang="en-US" dirty="0" smtClean="0"/>
              <a:t>Use</a:t>
            </a:r>
            <a:r>
              <a:rPr lang="en-US" baseline="0" dirty="0" smtClean="0"/>
              <a:t> the next 4 slides to introduce and review the Performance Profiles. </a:t>
            </a:r>
          </a:p>
          <a:p>
            <a:endParaRPr lang="en-US" baseline="0" dirty="0" smtClean="0"/>
          </a:p>
          <a:p>
            <a:r>
              <a:rPr lang="en-US" baseline="0" dirty="0" smtClean="0"/>
              <a:t>It is especially important to point out that </a:t>
            </a:r>
            <a:r>
              <a:rPr lang="en-US" b="1" baseline="0" dirty="0" smtClean="0"/>
              <a:t>the stem of the Domain is a part of the indicator.</a:t>
            </a:r>
          </a:p>
          <a:p>
            <a:endParaRPr lang="en-US" b="1" baseline="0" dirty="0" smtClean="0"/>
          </a:p>
          <a:p>
            <a:r>
              <a:rPr lang="en-US" b="1" baseline="0" dirty="0" smtClean="0"/>
              <a:t>Please note that this is only one indicator of Module 1</a:t>
            </a:r>
            <a:r>
              <a:rPr lang="en-US" b="0" baseline="0" dirty="0" smtClean="0"/>
              <a:t>. You may want to provide a copy of the entire Performance profile for Module 1. You can ask them to compare it to the survey items </a:t>
            </a:r>
          </a:p>
          <a:p>
            <a:endParaRPr lang="en-US" b="1" baseline="0" dirty="0" smtClean="0"/>
          </a:p>
          <a:p>
            <a:r>
              <a:rPr lang="en-US" b="0" i="1" baseline="0" dirty="0" smtClean="0"/>
              <a:t>The next slides are animated, you can click each one and it will point to the specific part of the profile. </a:t>
            </a:r>
            <a:endParaRPr b="0" i="1" dirty="0"/>
          </a:p>
        </p:txBody>
      </p:sp>
    </p:spTree>
    <p:extLst>
      <p:ext uri="{BB962C8B-B14F-4D97-AF65-F5344CB8AC3E}">
        <p14:creationId xmlns:p14="http://schemas.microsoft.com/office/powerpoint/2010/main" val="2868402202"/>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r>
              <a:rPr lang="en-US" dirty="0" smtClean="0"/>
              <a:t>Reading the performance</a:t>
            </a:r>
            <a:r>
              <a:rPr lang="en-US" baseline="0" dirty="0" smtClean="0"/>
              <a:t> profile: Begin with the Domain and the stem within this box.</a:t>
            </a:r>
          </a:p>
          <a:p>
            <a:endParaRPr lang="en-US" dirty="0" smtClean="0"/>
          </a:p>
          <a:p>
            <a:r>
              <a:rPr lang="en-US" dirty="0" smtClean="0"/>
              <a:t>The stem of the Domain is where you begin to read the indicator. It is the core of the domain</a:t>
            </a:r>
            <a:r>
              <a:rPr lang="en-US" baseline="0" dirty="0" smtClean="0"/>
              <a:t>.</a:t>
            </a:r>
            <a:endParaRPr dirty="0"/>
          </a:p>
        </p:txBody>
      </p:sp>
    </p:spTree>
    <p:extLst>
      <p:ext uri="{BB962C8B-B14F-4D97-AF65-F5344CB8AC3E}">
        <p14:creationId xmlns:p14="http://schemas.microsoft.com/office/powerpoint/2010/main" val="941682804"/>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r>
              <a:rPr lang="en-US" dirty="0" smtClean="0"/>
              <a:t>Notice how the language in the indicator completes</a:t>
            </a:r>
            <a:r>
              <a:rPr lang="en-US" baseline="0" dirty="0" smtClean="0"/>
              <a:t> the Domain stem statement.</a:t>
            </a:r>
            <a:endParaRPr dirty="0"/>
          </a:p>
        </p:txBody>
      </p:sp>
    </p:spTree>
    <p:extLst>
      <p:ext uri="{BB962C8B-B14F-4D97-AF65-F5344CB8AC3E}">
        <p14:creationId xmlns:p14="http://schemas.microsoft.com/office/powerpoint/2010/main" val="3354506317"/>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fontScale="85000" lnSpcReduction="10000"/>
          </a:bodyPr>
          <a:lstStyle/>
          <a:p>
            <a:r>
              <a:rPr lang="en-US" dirty="0" smtClean="0"/>
              <a:t>Notice how the continuum of practice changes as</a:t>
            </a:r>
            <a:r>
              <a:rPr lang="en-US" baseline="0" dirty="0" smtClean="0"/>
              <a:t> you move across left to right. </a:t>
            </a:r>
          </a:p>
          <a:p>
            <a:endParaRPr lang="en-US" baseline="0" dirty="0" smtClean="0"/>
          </a:p>
          <a:p>
            <a:r>
              <a:rPr lang="en-US" b="1" baseline="0" dirty="0" smtClean="0"/>
              <a:t>ASK: </a:t>
            </a:r>
            <a:r>
              <a:rPr lang="en-US" i="1" baseline="0" dirty="0" smtClean="0"/>
              <a:t>What do you notice about the changes as you move across the continuum? </a:t>
            </a:r>
          </a:p>
          <a:p>
            <a:pPr lvl="1"/>
            <a:r>
              <a:rPr lang="en-US" baseline="0" dirty="0" smtClean="0"/>
              <a:t>Participants should note that the level of performance increases and students become more independent. They may note that it looks like a rubric. While that is true, explain that the intent is not to focus on rating their practice, as in teacher evaluation. Rather, the focus is on helping them identify where they are on the continuum and how they can grow.</a:t>
            </a:r>
          </a:p>
          <a:p>
            <a:endParaRPr lang="en-US" baseline="0" dirty="0" smtClean="0"/>
          </a:p>
          <a:p>
            <a:r>
              <a:rPr lang="en-US" b="1" baseline="0" dirty="0" smtClean="0"/>
              <a:t>Tell</a:t>
            </a:r>
            <a:r>
              <a:rPr lang="en-US" baseline="0" dirty="0" smtClean="0"/>
              <a:t> them to look across one indicator and place themselves on the continuum. </a:t>
            </a:r>
          </a:p>
          <a:p>
            <a:r>
              <a:rPr lang="en-US" baseline="0" dirty="0" smtClean="0"/>
              <a:t>While they can place themselves now, </a:t>
            </a:r>
            <a:r>
              <a:rPr lang="en-US" b="1" baseline="0" dirty="0" smtClean="0"/>
              <a:t>ask </a:t>
            </a:r>
            <a:r>
              <a:rPr lang="en-US" baseline="0" dirty="0" smtClean="0"/>
              <a:t>them what data they may want to bring to a meeting with their mentor to help them make a more informed decision about their practice?</a:t>
            </a:r>
            <a:br>
              <a:rPr lang="en-US" baseline="0" dirty="0" smtClean="0"/>
            </a:br>
            <a:endParaRPr lang="en-US" baseline="0" dirty="0" smtClean="0"/>
          </a:p>
          <a:p>
            <a:r>
              <a:rPr lang="en-US" b="1" baseline="0" dirty="0" smtClean="0"/>
              <a:t>Ask</a:t>
            </a:r>
            <a:r>
              <a:rPr lang="en-US" b="0" baseline="0" dirty="0" smtClean="0"/>
              <a:t>: </a:t>
            </a:r>
            <a:r>
              <a:rPr lang="en-US" b="0" i="1" baseline="0" dirty="0" smtClean="0"/>
              <a:t>W</a:t>
            </a:r>
            <a:r>
              <a:rPr lang="en-US" i="1" baseline="0" dirty="0" smtClean="0"/>
              <a:t>hy is it important to use data to complete this phase of the process?</a:t>
            </a:r>
          </a:p>
          <a:p>
            <a:endParaRPr lang="en-US" baseline="0" dirty="0" smtClean="0"/>
          </a:p>
          <a:p>
            <a:r>
              <a:rPr lang="en-US" baseline="0" dirty="0" smtClean="0"/>
              <a:t>Emphasize that it is important to be honest with themselves and it is acceptable to admit they are still learning. No one is going to criticize them. In fact, even experienced teachers may find themselves on the left side of the continuum if they are teaching a new grade or new content. As professionals, we are always growing. Teachers may feel they are more on the left at the beginning of the year and move toward the right as the year progresses. </a:t>
            </a:r>
          </a:p>
          <a:p>
            <a:endParaRPr lang="en-US" baseline="0" dirty="0" smtClean="0"/>
          </a:p>
          <a:p>
            <a:r>
              <a:rPr lang="en-US" baseline="0" dirty="0" smtClean="0"/>
              <a:t>For each Domain, they will examine their data and then place themselves on the continuum. It is recommended that this activity be completed with their mentor. The mentor and the BT can engage in conversation about the reasons why the teacher places her/himself in a specific cell. The mentor can help the BT analyze their data and make informed decisions about their practice. BT’s may also consider feedback they have received from their classroom observations and their SLG/</a:t>
            </a:r>
            <a:r>
              <a:rPr lang="en-US" baseline="0" dirty="0" err="1" smtClean="0"/>
              <a:t>Os</a:t>
            </a:r>
            <a:r>
              <a:rPr lang="en-US" baseline="0" dirty="0" smtClean="0"/>
              <a:t> for the year. Together the BT and the mentor can discuss how to connect TEAM with the teacher’s evaluation.</a:t>
            </a:r>
            <a:endParaRPr dirty="0"/>
          </a:p>
        </p:txBody>
      </p:sp>
    </p:spTree>
    <p:extLst>
      <p:ext uri="{BB962C8B-B14F-4D97-AF65-F5344CB8AC3E}">
        <p14:creationId xmlns:p14="http://schemas.microsoft.com/office/powerpoint/2010/main" val="1661646298"/>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r>
              <a:rPr lang="en-US" dirty="0" smtClean="0"/>
              <a:t>Once the teacher has identified</a:t>
            </a:r>
            <a:r>
              <a:rPr lang="en-US" baseline="0" dirty="0" smtClean="0"/>
              <a:t> the focus area for the module, they will write an Initial Summary.</a:t>
            </a:r>
          </a:p>
          <a:p>
            <a:endParaRPr lang="en-US" baseline="0" dirty="0" smtClean="0"/>
          </a:p>
          <a:p>
            <a:r>
              <a:rPr lang="en-US" b="1" dirty="0" smtClean="0"/>
              <a:t>Explain:</a:t>
            </a:r>
            <a:r>
              <a:rPr lang="en-US" dirty="0" smtClean="0"/>
              <a:t> The </a:t>
            </a:r>
            <a:r>
              <a:rPr lang="en-US" i="1" dirty="0" smtClean="0"/>
              <a:t>Initial Summary </a:t>
            </a:r>
            <a:r>
              <a:rPr lang="en-US" dirty="0" smtClean="0"/>
              <a:t>sets the stage for the module. Teachers should be sure to include details about what is currently happening</a:t>
            </a:r>
            <a:r>
              <a:rPr lang="en-US" baseline="0" dirty="0" smtClean="0"/>
              <a:t> as these will be useful places to contrast how their practice has changed by the end of the module. Teachers who have unique situations may want to include some context for their classroom or their students’ specific learning needs. This may assist the reviewer in developing a clearer understanding of the teacher’s module work.</a:t>
            </a:r>
          </a:p>
          <a:p>
            <a:endParaRPr lang="en-US" baseline="0" dirty="0" smtClean="0"/>
          </a:p>
          <a:p>
            <a:r>
              <a:rPr lang="en-US" u="sng" baseline="0" dirty="0" smtClean="0"/>
              <a:t>You may want to consider pulling up an example from the TEAM website module resources to illustrate what an initial summary looks like and what it includes.</a:t>
            </a:r>
            <a:endParaRPr u="sng" dirty="0"/>
          </a:p>
        </p:txBody>
      </p:sp>
    </p:spTree>
    <p:extLst>
      <p:ext uri="{BB962C8B-B14F-4D97-AF65-F5344CB8AC3E}">
        <p14:creationId xmlns:p14="http://schemas.microsoft.com/office/powerpoint/2010/main" val="1575169800"/>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tabLst/>
              <a:defRPr/>
            </a:pPr>
            <a:r>
              <a:rPr lang="en-US" baseline="0" dirty="0" smtClean="0"/>
              <a:t>In </a:t>
            </a:r>
            <a:r>
              <a:rPr lang="en-US" b="1" baseline="0" dirty="0" smtClean="0"/>
              <a:t>Phase 2</a:t>
            </a:r>
            <a:r>
              <a:rPr lang="en-US" baseline="0" dirty="0" smtClean="0"/>
              <a:t> the teacher and mentor will discuss the module goal and a plan for professional learning to address the goal.</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p:txBody>
      </p:sp>
    </p:spTree>
    <p:extLst>
      <p:ext uri="{BB962C8B-B14F-4D97-AF65-F5344CB8AC3E}">
        <p14:creationId xmlns:p14="http://schemas.microsoft.com/office/powerpoint/2010/main" val="2268070290"/>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r>
              <a:rPr lang="en-US" b="1" dirty="0" smtClean="0"/>
              <a:t>Phase 2 </a:t>
            </a:r>
          </a:p>
          <a:p>
            <a:endParaRPr lang="en-US"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In this part of the process the teacher</a:t>
            </a:r>
            <a:r>
              <a:rPr lang="en-US" baseline="0" dirty="0" smtClean="0"/>
              <a:t> sets a professional growth goal and determines the professional learning </a:t>
            </a:r>
            <a:r>
              <a:rPr lang="en-US" sz="1200" kern="1200" dirty="0" smtClean="0">
                <a:solidFill>
                  <a:srgbClr val="000000"/>
                </a:solidFill>
                <a:effectLst/>
                <a:latin typeface="Calibri Light" panose="020F0302020204030204" pitchFamily="34" charset="0"/>
                <a:ea typeface="Calibri" panose="020F0502020204030204" pitchFamily="34" charset="0"/>
              </a:rPr>
              <a:t>activities/resources the teacher will engage in to develop new learning and improve practice</a:t>
            </a:r>
            <a:r>
              <a:rPr lang="en-US" sz="1100" kern="1200" dirty="0" smtClean="0">
                <a:solidFill>
                  <a:srgbClr val="000000"/>
                </a:solidFill>
                <a:effectLst/>
                <a:latin typeface="Calibri Light" panose="020F0302020204030204" pitchFamily="34" charset="0"/>
                <a:ea typeface="Calibri" panose="020F0502020204030204" pitchFamily="34" charset="0"/>
              </a:rPr>
              <a: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100" kern="1200" dirty="0" smtClean="0">
              <a:solidFill>
                <a:srgbClr val="000000"/>
              </a:solidFill>
              <a:effectLst/>
              <a:latin typeface="Calibri Light" panose="020F0302020204030204" pitchFamily="34" charset="0"/>
              <a:ea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100" kern="1200" dirty="0" smtClean="0">
                <a:solidFill>
                  <a:srgbClr val="000000"/>
                </a:solidFill>
                <a:effectLst/>
                <a:latin typeface="Calibri Light" panose="020F0302020204030204" pitchFamily="34" charset="0"/>
                <a:ea typeface="Calibri" panose="020F0502020204030204" pitchFamily="34" charset="0"/>
              </a:rPr>
              <a:t>The teacher will complete the Professional</a:t>
            </a:r>
            <a:r>
              <a:rPr lang="en-US" sz="1100" kern="1200" baseline="0" dirty="0" smtClean="0">
                <a:solidFill>
                  <a:srgbClr val="000000"/>
                </a:solidFill>
                <a:effectLst/>
                <a:latin typeface="Calibri Light" panose="020F0302020204030204" pitchFamily="34" charset="0"/>
                <a:ea typeface="Calibri" panose="020F0502020204030204" pitchFamily="34" charset="0"/>
              </a:rPr>
              <a:t> Growth Action Plan (PGAP) and then submit it to their administrator.</a:t>
            </a:r>
            <a:endParaRPr lang="en-US" sz="1100" dirty="0" smtClean="0">
              <a:effectLst/>
              <a:latin typeface="Times New Roman" panose="02020603050405020304" pitchFamily="18" charset="0"/>
              <a:ea typeface="Times New Roman" panose="02020603050405020304" pitchFamily="18" charset="0"/>
            </a:endParaRPr>
          </a:p>
          <a:p>
            <a:endParaRPr lang="en-US" baseline="0" dirty="0" smtClean="0"/>
          </a:p>
          <a:p>
            <a:r>
              <a:rPr lang="en-US" b="1" baseline="0" dirty="0" smtClean="0"/>
              <a:t>*** Teachers should not submit more than one PGAP at a time to the administrator.  </a:t>
            </a:r>
            <a:r>
              <a:rPr lang="en-US" baseline="0" dirty="0" smtClean="0"/>
              <a:t>The module process is intended to be an 8-10 week process. Once the PGAP has been sent to the administrator, the BT can begin developing new learning. </a:t>
            </a:r>
          </a:p>
          <a:p>
            <a:endParaRPr lang="en-US" baseline="0" dirty="0" smtClean="0"/>
          </a:p>
          <a:p>
            <a:r>
              <a:rPr lang="en-US" baseline="0" dirty="0" smtClean="0"/>
              <a:t>Administrators have been asked NOT to sign-off on multiple PGAPs at one time. </a:t>
            </a:r>
          </a:p>
          <a:p>
            <a:endParaRPr lang="en-US" sz="1200" b="1" i="0" u="none" strike="noStrike" kern="1200" baseline="0" dirty="0" smtClean="0">
              <a:solidFill>
                <a:schemeClr val="tx1"/>
              </a:solidFill>
              <a:latin typeface="+mn-lt"/>
              <a:ea typeface="+mn-ea"/>
              <a:cs typeface="+mn-cs"/>
            </a:endParaRPr>
          </a:p>
          <a:p>
            <a:r>
              <a:rPr lang="en-US" sz="1200" b="1" i="0" u="none" strike="noStrike" kern="1200" baseline="0" dirty="0" smtClean="0">
                <a:solidFill>
                  <a:schemeClr val="tx1"/>
                </a:solidFill>
                <a:latin typeface="+mn-lt"/>
                <a:ea typeface="+mn-ea"/>
                <a:cs typeface="+mn-cs"/>
              </a:rPr>
              <a:t>Note: </a:t>
            </a:r>
            <a:r>
              <a:rPr lang="en-US" sz="1200" b="0" i="0" u="none" strike="noStrike" kern="1200" baseline="0" dirty="0" smtClean="0">
                <a:solidFill>
                  <a:schemeClr val="tx1"/>
                </a:solidFill>
                <a:latin typeface="+mn-lt"/>
                <a:ea typeface="+mn-ea"/>
                <a:cs typeface="+mn-cs"/>
              </a:rPr>
              <a:t>The administrator’s sign-off on the PGAP indicates that she/he will work with the beginning teacher and mentor to support the plan. It is not a guarantee that the requested resources will be provided. It also is </a:t>
            </a:r>
            <a:r>
              <a:rPr lang="en-US" sz="1200" b="1" i="0" u="none" strike="noStrike" kern="1200" baseline="0" dirty="0" smtClean="0">
                <a:solidFill>
                  <a:schemeClr val="tx1"/>
                </a:solidFill>
                <a:latin typeface="+mn-lt"/>
                <a:ea typeface="+mn-ea"/>
                <a:cs typeface="+mn-cs"/>
              </a:rPr>
              <a:t>not </a:t>
            </a:r>
            <a:r>
              <a:rPr lang="en-US" sz="1200" b="0" i="0" u="none" strike="noStrike" kern="1200" baseline="0" dirty="0" smtClean="0">
                <a:solidFill>
                  <a:schemeClr val="tx1"/>
                </a:solidFill>
                <a:latin typeface="+mn-lt"/>
                <a:ea typeface="+mn-ea"/>
                <a:cs typeface="+mn-cs"/>
              </a:rPr>
              <a:t>an approval of the goal. </a:t>
            </a:r>
            <a:r>
              <a:rPr lang="en-US" baseline="0" dirty="0" smtClean="0"/>
              <a:t> </a:t>
            </a:r>
          </a:p>
        </p:txBody>
      </p:sp>
    </p:spTree>
    <p:extLst>
      <p:ext uri="{BB962C8B-B14F-4D97-AF65-F5344CB8AC3E}">
        <p14:creationId xmlns:p14="http://schemas.microsoft.com/office/powerpoint/2010/main" val="106327150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a:t>
            </a:r>
            <a:r>
              <a:rPr lang="en-US" baseline="0" dirty="0" smtClean="0"/>
              <a:t> TEAM program has been recognized as one of the most comprehensive in the country. The fact that we require all beginning teachers to participate in TEAM for multiple years ensures that teachers are supported as they transition from preparation to practice. </a:t>
            </a:r>
            <a:endParaRPr lang="en-US" dirty="0"/>
          </a:p>
        </p:txBody>
      </p:sp>
      <p:sp>
        <p:nvSpPr>
          <p:cNvPr id="4" name="Slide Number Placeholder 3"/>
          <p:cNvSpPr>
            <a:spLocks noGrp="1"/>
          </p:cNvSpPr>
          <p:nvPr>
            <p:ph type="sldNum" sz="quarter" idx="10"/>
          </p:nvPr>
        </p:nvSpPr>
        <p:spPr/>
        <p:txBody>
          <a:bodyPr/>
          <a:lstStyle/>
          <a:p>
            <a:fld id="{DDAD0267-FB0D-406F-8879-78E317B308BC}" type="slidenum">
              <a:rPr lang="en-US" smtClean="0"/>
              <a:t>5</a:t>
            </a:fld>
            <a:endParaRPr lang="en-US"/>
          </a:p>
        </p:txBody>
      </p:sp>
    </p:spTree>
    <p:extLst>
      <p:ext uri="{BB962C8B-B14F-4D97-AF65-F5344CB8AC3E}">
        <p14:creationId xmlns:p14="http://schemas.microsoft.com/office/powerpoint/2010/main" val="1917077831"/>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r>
              <a:rPr lang="en-US" dirty="0" smtClean="0"/>
              <a:t>Review the parts of the PGAP- Be sure that you explain how the</a:t>
            </a:r>
            <a:r>
              <a:rPr lang="en-US" baseline="0" dirty="0" smtClean="0"/>
              <a:t> PGAP is not an actual form if your district is subscribing to the TEAM Collaborative/dashboard. </a:t>
            </a:r>
            <a:endParaRPr lang="en-US" dirty="0" smtClean="0"/>
          </a:p>
          <a:p>
            <a:endParaRPr lang="en-US" dirty="0" smtClean="0"/>
          </a:p>
          <a:p>
            <a:r>
              <a:rPr lang="en-US" baseline="0" dirty="0" smtClean="0"/>
              <a:t>What resources and activities will the teacher engage in order to develop new learning?</a:t>
            </a:r>
          </a:p>
          <a:p>
            <a:endParaRPr lang="en-US" baseline="0" dirty="0" smtClean="0"/>
          </a:p>
          <a:p>
            <a:r>
              <a:rPr lang="en-US" baseline="0" dirty="0" smtClean="0"/>
              <a:t>Refer participants to the TEAM Module Guidelines, page 4 for a sample PGAP. Remind them that the PGAP is done via their TEAM dashboard, not on a form as the sample suggests. </a:t>
            </a:r>
          </a:p>
        </p:txBody>
      </p:sp>
    </p:spTree>
    <p:extLst>
      <p:ext uri="{BB962C8B-B14F-4D97-AF65-F5344CB8AC3E}">
        <p14:creationId xmlns:p14="http://schemas.microsoft.com/office/powerpoint/2010/main" val="2728813212"/>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fontScale="85000" lnSpcReduction="20000"/>
          </a:bodyPr>
          <a:lstStyle/>
          <a:p>
            <a:r>
              <a:rPr lang="en-US" b="1" dirty="0" smtClean="0"/>
              <a:t>Phase 2 </a:t>
            </a:r>
          </a:p>
          <a:p>
            <a:endParaRPr lang="en-US" dirty="0" smtClean="0"/>
          </a:p>
          <a:p>
            <a:pPr marL="54610" marR="0" eaLnBrk="0" fontAlgn="base" hangingPunct="0">
              <a:lnSpc>
                <a:spcPct val="106000"/>
              </a:lnSpc>
              <a:spcBef>
                <a:spcPts val="0"/>
              </a:spcBef>
              <a:spcAft>
                <a:spcPts val="0"/>
              </a:spcAft>
              <a:tabLst>
                <a:tab pos="114300" algn="l"/>
              </a:tabLst>
            </a:pPr>
            <a:r>
              <a:rPr lang="en-US" sz="1200" kern="1200" dirty="0" smtClean="0">
                <a:solidFill>
                  <a:srgbClr val="000000"/>
                </a:solidFill>
                <a:effectLst/>
                <a:latin typeface="Calibri Light" panose="020F0302020204030204" pitchFamily="34" charset="0"/>
                <a:ea typeface="Calibri" panose="020F0502020204030204" pitchFamily="34" charset="0"/>
              </a:rPr>
              <a:t>The goal should</a:t>
            </a:r>
          </a:p>
          <a:p>
            <a:pPr marL="226060" marR="0" indent="-171450" eaLnBrk="0" fontAlgn="base" hangingPunct="0">
              <a:lnSpc>
                <a:spcPct val="106000"/>
              </a:lnSpc>
              <a:spcBef>
                <a:spcPts val="0"/>
              </a:spcBef>
              <a:spcAft>
                <a:spcPts val="0"/>
              </a:spcAft>
              <a:buFont typeface="Arial" panose="020B0604020202020204" pitchFamily="34" charset="0"/>
              <a:buChar char="•"/>
              <a:tabLst>
                <a:tab pos="114300" algn="l"/>
              </a:tabLst>
            </a:pPr>
            <a:r>
              <a:rPr lang="en-US" sz="1200" kern="1200" dirty="0" smtClean="0">
                <a:solidFill>
                  <a:srgbClr val="000000"/>
                </a:solidFill>
                <a:effectLst/>
                <a:latin typeface="Calibri Light" panose="020F0302020204030204" pitchFamily="34" charset="0"/>
                <a:ea typeface="Calibri" panose="020F0502020204030204" pitchFamily="34" charset="0"/>
              </a:rPr>
              <a:t>Connect to the selected</a:t>
            </a:r>
            <a:r>
              <a:rPr lang="en-US" sz="1200" kern="1200" baseline="0" dirty="0" smtClean="0">
                <a:solidFill>
                  <a:srgbClr val="000000"/>
                </a:solidFill>
                <a:effectLst/>
                <a:latin typeface="Calibri Light" panose="020F0302020204030204" pitchFamily="34" charset="0"/>
                <a:ea typeface="Calibri" panose="020F0502020204030204" pitchFamily="34" charset="0"/>
              </a:rPr>
              <a:t> indicator (CCT)   </a:t>
            </a:r>
            <a:r>
              <a:rPr lang="en-US" b="1" baseline="0" dirty="0" smtClean="0"/>
              <a:t>NOTE: </a:t>
            </a:r>
            <a:r>
              <a:rPr lang="en-US" baseline="0" dirty="0" smtClean="0"/>
              <a:t>If your district is using your rubric, the goal should connect to the specific indicator in the rubric. </a:t>
            </a:r>
          </a:p>
          <a:p>
            <a:pPr marL="0" indent="0">
              <a:buFont typeface="Arial" panose="020B0604020202020204" pitchFamily="34" charset="0"/>
              <a:buNone/>
            </a:pPr>
            <a:r>
              <a:rPr lang="en-US" sz="1200" kern="1200" dirty="0" smtClean="0">
                <a:solidFill>
                  <a:srgbClr val="000000"/>
                </a:solidFill>
                <a:effectLst/>
                <a:latin typeface="Calibri Light" panose="020F0302020204030204" pitchFamily="34" charset="0"/>
                <a:ea typeface="Calibri" panose="020F0502020204030204" pitchFamily="34" charset="0"/>
              </a:rPr>
              <a:t> </a:t>
            </a:r>
            <a:endParaRPr lang="en-US" sz="1200" dirty="0" smtClean="0">
              <a:effectLst/>
              <a:latin typeface="Times New Roman" panose="02020603050405020304" pitchFamily="18" charset="0"/>
              <a:ea typeface="Times New Roman" panose="02020603050405020304" pitchFamily="18" charset="0"/>
            </a:endParaRPr>
          </a:p>
          <a:p>
            <a:pPr marL="171450" indent="-171450">
              <a:buFont typeface="Arial" panose="020B0604020202020204" pitchFamily="34" charset="0"/>
              <a:buChar char="•"/>
            </a:pPr>
            <a:r>
              <a:rPr lang="en-US" baseline="0" dirty="0" smtClean="0"/>
              <a:t>Teachers should develop a goal that is achievable within an 8-10 week timeframe and that describes the following: </a:t>
            </a:r>
          </a:p>
          <a:p>
            <a:endParaRPr lang="en-US" baseline="0" dirty="0" smtClean="0"/>
          </a:p>
          <a:p>
            <a:pPr marL="628650" lvl="1" indent="-171450">
              <a:buFont typeface="Arial" panose="020B0604020202020204" pitchFamily="34" charset="0"/>
              <a:buChar char="•"/>
            </a:pPr>
            <a:r>
              <a:rPr lang="en-US" i="1" baseline="0" dirty="0" smtClean="0"/>
              <a:t>What the beginning teacher wants to learn in order to improve teaching practice, and </a:t>
            </a:r>
          </a:p>
          <a:p>
            <a:pPr marL="628650" lvl="1" indent="-171450">
              <a:buFont typeface="Arial" panose="020B0604020202020204" pitchFamily="34" charset="0"/>
              <a:buChar char="•"/>
            </a:pPr>
            <a:endParaRPr lang="en-US" i="1" baseline="0" dirty="0" smtClean="0"/>
          </a:p>
          <a:p>
            <a:pPr marL="628650" lvl="1" indent="-171450">
              <a:buFont typeface="Arial" panose="020B0604020202020204" pitchFamily="34" charset="0"/>
              <a:buChar char="•"/>
            </a:pPr>
            <a:r>
              <a:rPr lang="en-US" baseline="0" dirty="0" smtClean="0"/>
              <a:t>The anticipated positive impact on students. </a:t>
            </a:r>
          </a:p>
          <a:p>
            <a:pPr marL="171450" indent="-171450">
              <a:buFont typeface="Arial" panose="020B0604020202020204" pitchFamily="34" charset="0"/>
              <a:buChar char="•"/>
            </a:pPr>
            <a:endParaRPr lang="en-US" b="0" baseline="0" dirty="0" smtClean="0"/>
          </a:p>
          <a:p>
            <a:pPr marL="171450" indent="-171450">
              <a:buFont typeface="Arial" panose="020B0604020202020204" pitchFamily="34" charset="0"/>
              <a:buChar char="•"/>
            </a:pPr>
            <a:r>
              <a:rPr lang="en-US" b="0" baseline="0" dirty="0" smtClean="0"/>
              <a:t>Explain that this stem is provided to help guide the development of the goal. </a:t>
            </a:r>
            <a:r>
              <a:rPr lang="en-US" b="1" baseline="0" dirty="0" smtClean="0"/>
              <a:t>(I will learn _____________, as a result students will be able to do___________.) </a:t>
            </a:r>
          </a:p>
          <a:p>
            <a:endParaRPr lang="en-US" baseline="0" dirty="0" smtClean="0"/>
          </a:p>
          <a:p>
            <a:r>
              <a:rPr lang="en-US" b="1" baseline="0" dirty="0" smtClean="0"/>
              <a:t>CONNECTING TEAM AND TEACHER EVALUATION</a:t>
            </a:r>
            <a:r>
              <a:rPr lang="en-US" baseline="0" dirty="0" smtClean="0"/>
              <a:t>: Teachers set SLOs for their evaluation. Those goals are focused on student learning whereas the TEAM goal focuses on what the teacher wants to learn and how that learning will impact student outcomes. </a:t>
            </a:r>
          </a:p>
          <a:p>
            <a:endParaRPr lang="en-US" baseline="0" dirty="0" smtClean="0"/>
          </a:p>
          <a:p>
            <a:r>
              <a:rPr lang="en-US" baseline="0" dirty="0" smtClean="0"/>
              <a:t>While the SLO is a yearlong goal, and the TEAM goal is an 8-10 week goal, it can inform the TEAM module goal.  Teachers may work with their mentors to break down the SLO into smaller parts that will help the teacher to achieve their SLO. </a:t>
            </a:r>
          </a:p>
          <a:p>
            <a:endParaRPr lang="en-US" baseline="0" dirty="0" smtClean="0"/>
          </a:p>
          <a:p>
            <a:r>
              <a:rPr lang="en-US" baseline="0" dirty="0" smtClean="0"/>
              <a:t>For example, a teacher who has an SLO to increase students reading skills, may focus on a particular strategy that will contribute to the increase in reading skills. </a:t>
            </a:r>
          </a:p>
          <a:p>
            <a:endParaRPr lang="en-US" baseline="0" dirty="0" smtClean="0"/>
          </a:p>
          <a:p>
            <a:r>
              <a:rPr lang="en-US" baseline="0" dirty="0" smtClean="0"/>
              <a:t>The next slide provides an sample goal.</a:t>
            </a:r>
          </a:p>
          <a:p>
            <a:endParaRPr lang="en-US" baseline="0" dirty="0" smtClean="0"/>
          </a:p>
        </p:txBody>
      </p:sp>
    </p:spTree>
    <p:extLst>
      <p:ext uri="{BB962C8B-B14F-4D97-AF65-F5344CB8AC3E}">
        <p14:creationId xmlns:p14="http://schemas.microsoft.com/office/powerpoint/2010/main" val="4230957384"/>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fontScale="92500" lnSpcReduction="10000"/>
          </a:bodyPr>
          <a:lstStyle/>
          <a:p>
            <a:r>
              <a:rPr lang="en-US" b="1" dirty="0" smtClean="0"/>
              <a:t>Phase 2 </a:t>
            </a:r>
          </a:p>
          <a:p>
            <a:endParaRPr lang="en-US" dirty="0" smtClean="0"/>
          </a:p>
          <a:p>
            <a:r>
              <a:rPr lang="en-US" baseline="0" dirty="0" smtClean="0"/>
              <a:t>This slide is animated. The blanks fill in on a click of the mouse, providing time to examine the two parts of the goal:</a:t>
            </a:r>
          </a:p>
          <a:p>
            <a:endParaRPr lang="en-US" baseline="0" dirty="0" smtClean="0"/>
          </a:p>
          <a:p>
            <a:r>
              <a:rPr lang="en-US" baseline="0" dirty="0" smtClean="0"/>
              <a:t>The two parts of he goal focuses on- </a:t>
            </a:r>
          </a:p>
          <a:p>
            <a:endParaRPr lang="en-US" baseline="0" dirty="0" smtClean="0"/>
          </a:p>
          <a:p>
            <a:pPr marL="171450" indent="-171450">
              <a:buFont typeface="Wingdings" panose="05000000000000000000" pitchFamily="2" charset="2"/>
              <a:buChar char="ü"/>
            </a:pPr>
            <a:r>
              <a:rPr lang="en-US" baseline="0" dirty="0" smtClean="0"/>
              <a:t>What the beginning teacher wants to learn in order to improve teaching practice, and </a:t>
            </a:r>
          </a:p>
          <a:p>
            <a:pPr marL="171450" indent="-171450">
              <a:buFont typeface="Wingdings" panose="05000000000000000000" pitchFamily="2" charset="2"/>
              <a:buChar char="ü"/>
            </a:pPr>
            <a:endParaRPr lang="en-US" baseline="0" dirty="0" smtClean="0"/>
          </a:p>
          <a:p>
            <a:pPr marL="171450" indent="-171450">
              <a:buFont typeface="Wingdings" panose="05000000000000000000" pitchFamily="2" charset="2"/>
              <a:buChar char="ü"/>
            </a:pPr>
            <a:r>
              <a:rPr lang="en-US" baseline="0" dirty="0" smtClean="0"/>
              <a:t>The anticipated positive impact on students. </a:t>
            </a:r>
          </a:p>
          <a:p>
            <a:endParaRPr lang="en-US" baseline="0" dirty="0" smtClean="0"/>
          </a:p>
          <a:p>
            <a:r>
              <a:rPr lang="en-US" baseline="0" dirty="0" smtClean="0"/>
              <a:t>In this example, the teacher is working in Module 1 – Classroom Environment and has selected the indicator 4 - </a:t>
            </a:r>
            <a:r>
              <a:rPr lang="en-US" i="1" dirty="0" smtClean="0"/>
              <a:t>Fostering appropriate standards of behavior that support a productive learning environment for all students</a:t>
            </a:r>
            <a:endParaRPr lang="en-US" i="1" baseline="0" dirty="0" smtClean="0"/>
          </a:p>
          <a:p>
            <a:endParaRPr lang="en-US" b="1" baseline="0" dirty="0" smtClean="0"/>
          </a:p>
          <a:p>
            <a:r>
              <a:rPr lang="en-US" b="0" baseline="0" dirty="0" smtClean="0"/>
              <a:t>Using the stem provided, the teacher sets a goal  to improve student behavior so that students are more engaged in learning during reading instruction. Refer to the specific goal on the slide.</a:t>
            </a:r>
          </a:p>
          <a:p>
            <a:endParaRPr lang="en-US" b="1" baseline="0" dirty="0" smtClean="0"/>
          </a:p>
          <a:p>
            <a:r>
              <a:rPr lang="en-US" b="1" baseline="0" dirty="0" smtClean="0"/>
              <a:t>(I will learn _____________, as a result students will be able to do___________.)</a:t>
            </a:r>
          </a:p>
          <a:p>
            <a:endParaRPr lang="en-US" b="1" baseline="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smtClean="0"/>
              <a:t>You may wish to share some additional examples from the TEAM Module resources on the TEAM website or samples that your district may have collected. </a:t>
            </a:r>
          </a:p>
          <a:p>
            <a:endParaRPr lang="en-US" baseline="0" dirty="0" smtClean="0"/>
          </a:p>
        </p:txBody>
      </p:sp>
    </p:spTree>
    <p:extLst>
      <p:ext uri="{BB962C8B-B14F-4D97-AF65-F5344CB8AC3E}">
        <p14:creationId xmlns:p14="http://schemas.microsoft.com/office/powerpoint/2010/main" val="51718060"/>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r>
              <a:rPr lang="en-US" baseline="0" dirty="0" smtClean="0"/>
              <a:t>Teachers and their mentors should explore the various types of professional learning activities available to develop new learning. </a:t>
            </a:r>
          </a:p>
          <a:p>
            <a:endParaRPr lang="en-US" baseline="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smtClean="0"/>
              <a:t>If there are mentors present, have them share some of the activities and resources prior mentees have engaged in to develop new learning. </a:t>
            </a:r>
            <a:endParaRPr lang="en-US" dirty="0" smtClean="0"/>
          </a:p>
          <a:p>
            <a:endParaRPr lang="en-US" baseline="0" dirty="0" smtClean="0"/>
          </a:p>
        </p:txBody>
      </p:sp>
    </p:spTree>
    <p:extLst>
      <p:ext uri="{BB962C8B-B14F-4D97-AF65-F5344CB8AC3E}">
        <p14:creationId xmlns:p14="http://schemas.microsoft.com/office/powerpoint/2010/main" val="1569514711"/>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endParaRPr lang="en-US" baseline="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Central Connecticut State University (CCSU), in partnership with Connecticut’s Department of Education, and Sanford Inspire* provides beginning teachers with access to free research-based, on-demand modules that provide targeted support and professional development aligned to specific indicators of the CCT. The CSDE has aligned the Sanford</a:t>
            </a:r>
            <a:r>
              <a:rPr lang="en-US" baseline="0" dirty="0" smtClean="0"/>
              <a:t> Inspire Modules with each the indicators in each TEAM module.</a:t>
            </a:r>
            <a:endParaRPr lang="en-US" dirty="0" smtClean="0"/>
          </a:p>
          <a:p>
            <a:endParaRPr lang="en-US"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As teachers</a:t>
            </a:r>
            <a:r>
              <a:rPr lang="en-US" baseline="0" dirty="0" smtClean="0"/>
              <a:t> and their mentors are looking for resources to develop their new learning focused on a specific indicator for a module, they should begin by exploring these Sanford Inspire Modules. There are several modules on social emotional learning.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smtClean="0"/>
          </a:p>
          <a:p>
            <a:r>
              <a:rPr lang="en-US" dirty="0" smtClean="0"/>
              <a:t>*</a:t>
            </a:r>
            <a:r>
              <a:rPr lang="en-US" i="1" dirty="0" smtClean="0"/>
              <a:t>Sanford Inspire modules were developed with the generous support of renowned entrepreneur and philanthropist, T. Denny Sanford and developed by educators at the Mary Lou Fulton Teachers College at Arizona State University.</a:t>
            </a:r>
          </a:p>
          <a:p>
            <a:endParaRPr lang="en-US" i="1" baseline="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b="1" i="0" baseline="0" dirty="0" smtClean="0"/>
              <a:t>Let’s take a closer look at these resources…</a:t>
            </a:r>
          </a:p>
        </p:txBody>
      </p:sp>
    </p:spTree>
    <p:extLst>
      <p:ext uri="{BB962C8B-B14F-4D97-AF65-F5344CB8AC3E}">
        <p14:creationId xmlns:p14="http://schemas.microsoft.com/office/powerpoint/2010/main" val="849010914"/>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To access the Sanford</a:t>
            </a:r>
            <a:r>
              <a:rPr lang="en-US" baseline="0" dirty="0" smtClean="0"/>
              <a:t> Inspire Modules, teachers will first need to create a free account.  This will allow access to all of the online learning modules. </a:t>
            </a:r>
          </a:p>
          <a:p>
            <a:endParaRPr lang="en-US" baseline="0" dirty="0" smtClean="0"/>
          </a:p>
          <a:p>
            <a:r>
              <a:rPr lang="en-US" b="1" baseline="0" dirty="0" smtClean="0"/>
              <a:t>This slide is animated </a:t>
            </a:r>
            <a:r>
              <a:rPr lang="en-US" baseline="0" dirty="0" smtClean="0"/>
              <a:t>– click once and an arrow will appear pointing to the </a:t>
            </a:r>
            <a:r>
              <a:rPr lang="en-US" u="sng" baseline="0" dirty="0" smtClean="0"/>
              <a:t>register now </a:t>
            </a:r>
            <a:r>
              <a:rPr lang="en-US" baseline="0" dirty="0" smtClean="0"/>
              <a:t>button. If teachers have their computers or other devices with them, you may want them to register now. </a:t>
            </a:r>
          </a:p>
          <a:p>
            <a:endParaRPr lang="en-US" baseline="0" dirty="0" smtClean="0"/>
          </a:p>
          <a:p>
            <a:r>
              <a:rPr lang="en-US" baseline="0" dirty="0" smtClean="0"/>
              <a:t>Notice there are four options (click the mouse for arrows)– The first two Sanford Harmony and Sanford Inspire are where teachers will find all of the professional learning resources that align with the TEAM modules. </a:t>
            </a:r>
          </a:p>
          <a:p>
            <a:endParaRPr lang="en-US" baseline="0" dirty="0" smtClean="0"/>
          </a:p>
          <a:p>
            <a:r>
              <a:rPr lang="en-US" baseline="0" dirty="0" smtClean="0"/>
              <a:t>Once teachers have created their account, they can click on either Harmony or Inspire. Let’s look at Inspire…</a:t>
            </a:r>
          </a:p>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884D4EA7-DC9D-49B1-B3BA-6A43D6D10C11}" type="slidenum">
              <a:rPr lang="en-US" smtClean="0"/>
              <a:t>55</a:t>
            </a:fld>
            <a:endParaRPr lang="en-US"/>
          </a:p>
        </p:txBody>
      </p:sp>
    </p:spTree>
    <p:extLst>
      <p:ext uri="{BB962C8B-B14F-4D97-AF65-F5344CB8AC3E}">
        <p14:creationId xmlns:p14="http://schemas.microsoft.com/office/powerpoint/2010/main" val="995107607"/>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This slide is animated. Alternatively, you may go directly to the Sanford site and demonstrate the following:</a:t>
            </a:r>
          </a:p>
          <a:p>
            <a:r>
              <a:rPr lang="en-US" dirty="0" smtClean="0"/>
              <a:t> </a:t>
            </a:r>
          </a:p>
          <a:p>
            <a:r>
              <a:rPr lang="en-US" dirty="0" smtClean="0"/>
              <a:t>There</a:t>
            </a:r>
            <a:r>
              <a:rPr lang="en-US" baseline="0" dirty="0" smtClean="0"/>
              <a:t> are multiple resources available on this site, but let’s look at the On Demand Modules (click  mouse and a circle will appear around the link). </a:t>
            </a:r>
          </a:p>
          <a:p>
            <a:endParaRPr lang="en-US" baseline="0" dirty="0" smtClean="0"/>
          </a:p>
          <a:p>
            <a:r>
              <a:rPr lang="en-US" dirty="0" smtClean="0"/>
              <a:t>Click mouse again and a</a:t>
            </a:r>
            <a:r>
              <a:rPr lang="en-US" baseline="0" dirty="0" smtClean="0"/>
              <a:t> drop down menu appears - </a:t>
            </a:r>
            <a:r>
              <a:rPr lang="en-US" b="1" baseline="0" dirty="0" smtClean="0"/>
              <a:t>The On Demand Modules </a:t>
            </a:r>
            <a:r>
              <a:rPr lang="en-US" baseline="0" dirty="0" smtClean="0"/>
              <a:t>are divided into two pathways – </a:t>
            </a:r>
            <a:r>
              <a:rPr lang="en-US" b="1" baseline="0" dirty="0" smtClean="0"/>
              <a:t>Building Teaching Practices </a:t>
            </a:r>
            <a:r>
              <a:rPr lang="en-US" baseline="0" dirty="0" smtClean="0"/>
              <a:t>– which focuses on </a:t>
            </a:r>
            <a:r>
              <a:rPr lang="en-US" i="1" baseline="0" dirty="0" smtClean="0"/>
              <a:t>effective teaching strategies that support successful classroom management and high-quality instruction</a:t>
            </a:r>
            <a:r>
              <a:rPr lang="en-US" baseline="0" dirty="0" smtClean="0"/>
              <a:t>, and </a:t>
            </a:r>
            <a:r>
              <a:rPr lang="en-US" b="1" baseline="0" dirty="0" smtClean="0"/>
              <a:t>Developing Social Emotional Learning (SEL) Capacity </a:t>
            </a:r>
            <a:r>
              <a:rPr lang="en-US" baseline="0" dirty="0" smtClean="0"/>
              <a:t>– which focuses on </a:t>
            </a:r>
            <a:r>
              <a:rPr lang="en-US" i="1" baseline="0" dirty="0" smtClean="0"/>
              <a:t>how to build healthy relationships in supportive learning environments, enabling students to thrive</a:t>
            </a:r>
            <a:r>
              <a:rPr lang="en-US" baseline="0" dirty="0" smtClean="0"/>
              <a:t>. </a:t>
            </a:r>
          </a:p>
          <a:p>
            <a:endParaRPr lang="en-US" baseline="0" dirty="0" smtClean="0"/>
          </a:p>
          <a:p>
            <a:r>
              <a:rPr lang="en-US" baseline="0" dirty="0" smtClean="0"/>
              <a:t>Let’s look at </a:t>
            </a:r>
            <a:r>
              <a:rPr lang="en-US" b="1" baseline="0" dirty="0" smtClean="0"/>
              <a:t>Building Teaching Practices  </a:t>
            </a:r>
            <a:r>
              <a:rPr lang="en-US" baseline="0" dirty="0" smtClean="0"/>
              <a:t>- Click mouse again and the menu expands to show three units: Learning Environment, Professional Practices, and Family Focus.</a:t>
            </a:r>
          </a:p>
          <a:p>
            <a:endParaRPr lang="en-US" baseline="0" dirty="0" smtClean="0"/>
          </a:p>
          <a:p>
            <a:r>
              <a:rPr lang="en-US" baseline="0" dirty="0" smtClean="0"/>
              <a:t>Let’s look at </a:t>
            </a:r>
            <a:r>
              <a:rPr lang="en-US" b="1" baseline="0" dirty="0" smtClean="0"/>
              <a:t>Building SEL Capacity </a:t>
            </a:r>
            <a:r>
              <a:rPr lang="en-US" baseline="0" dirty="0" smtClean="0"/>
              <a:t>– Click mouse again and the SEL Capacity menu expands to show three units: Foundations of Social Emotional Learning, Classroom Design and Instruction and Inspired Leadership.</a:t>
            </a:r>
          </a:p>
          <a:p>
            <a:endParaRPr lang="en-US" baseline="0" dirty="0" smtClean="0"/>
          </a:p>
          <a:p>
            <a:r>
              <a:rPr lang="en-US" baseline="0" dirty="0" smtClean="0"/>
              <a:t>Click mouse again – a box appears- notice that the units and modules can be accessed here as well.  Let’s look at </a:t>
            </a:r>
            <a:r>
              <a:rPr lang="en-US" b="1" baseline="0" dirty="0" smtClean="0"/>
              <a:t>Building Teaching Practices </a:t>
            </a:r>
            <a:endParaRPr lang="en-US" b="1" dirty="0"/>
          </a:p>
        </p:txBody>
      </p:sp>
      <p:sp>
        <p:nvSpPr>
          <p:cNvPr id="4" name="Slide Number Placeholder 3"/>
          <p:cNvSpPr>
            <a:spLocks noGrp="1"/>
          </p:cNvSpPr>
          <p:nvPr>
            <p:ph type="sldNum" sz="quarter" idx="10"/>
          </p:nvPr>
        </p:nvSpPr>
        <p:spPr/>
        <p:txBody>
          <a:bodyPr/>
          <a:lstStyle/>
          <a:p>
            <a:fld id="{884D4EA7-DC9D-49B1-B3BA-6A43D6D10C11}" type="slidenum">
              <a:rPr lang="en-US" smtClean="0"/>
              <a:t>56</a:t>
            </a:fld>
            <a:endParaRPr lang="en-US"/>
          </a:p>
        </p:txBody>
      </p:sp>
    </p:spTree>
    <p:extLst>
      <p:ext uri="{BB962C8B-B14F-4D97-AF65-F5344CB8AC3E}">
        <p14:creationId xmlns:p14="http://schemas.microsoft.com/office/powerpoint/2010/main" val="2983703480"/>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When you click on Building Teaching Practices a new window opens</a:t>
            </a:r>
            <a:r>
              <a:rPr lang="en-US" baseline="0" dirty="0" smtClean="0"/>
              <a:t> showing three pathways. Let’s look more closely at the Learning Environment Unit.</a:t>
            </a:r>
          </a:p>
          <a:p>
            <a:endParaRPr lang="en-US" dirty="0" smtClean="0"/>
          </a:p>
        </p:txBody>
      </p:sp>
      <p:sp>
        <p:nvSpPr>
          <p:cNvPr id="4" name="Slide Number Placeholder 3"/>
          <p:cNvSpPr>
            <a:spLocks noGrp="1"/>
          </p:cNvSpPr>
          <p:nvPr>
            <p:ph type="sldNum" sz="quarter" idx="10"/>
          </p:nvPr>
        </p:nvSpPr>
        <p:spPr/>
        <p:txBody>
          <a:bodyPr/>
          <a:lstStyle/>
          <a:p>
            <a:fld id="{884D4EA7-DC9D-49B1-B3BA-6A43D6D10C11}" type="slidenum">
              <a:rPr lang="en-US" smtClean="0"/>
              <a:t>57</a:t>
            </a:fld>
            <a:endParaRPr lang="en-US"/>
          </a:p>
        </p:txBody>
      </p:sp>
    </p:spTree>
    <p:extLst>
      <p:ext uri="{BB962C8B-B14F-4D97-AF65-F5344CB8AC3E}">
        <p14:creationId xmlns:p14="http://schemas.microsoft.com/office/powerpoint/2010/main" val="866891498"/>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Notice that there are two sections – Student</a:t>
            </a:r>
            <a:r>
              <a:rPr lang="en-US" baseline="0" dirty="0" smtClean="0"/>
              <a:t> Interactions  which includes 8 modules on how to create an environment where students feel safe and engaged in learning and Intentional Instruction which also includes 8 modules which focus on lesson design that supports all learners. </a:t>
            </a:r>
          </a:p>
          <a:p>
            <a:endParaRPr lang="en-US" dirty="0" smtClean="0"/>
          </a:p>
          <a:p>
            <a:r>
              <a:rPr lang="en-US" dirty="0" smtClean="0"/>
              <a:t>These</a:t>
            </a:r>
            <a:r>
              <a:rPr lang="en-US" baseline="0" dirty="0" smtClean="0"/>
              <a:t> modules align with the CCT and the TEAM modules.  The CSDE provides a crosswalk that connects these resources directly to the TEAM module and CCT indicators.  </a:t>
            </a:r>
          </a:p>
          <a:p>
            <a:endParaRPr lang="en-US" baseline="0" dirty="0" smtClean="0"/>
          </a:p>
          <a:p>
            <a:pPr marL="0" marR="0" lvl="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endParaRPr lang="en-US" dirty="0" smtClean="0"/>
          </a:p>
        </p:txBody>
      </p:sp>
      <p:sp>
        <p:nvSpPr>
          <p:cNvPr id="4" name="Slide Number Placeholder 3"/>
          <p:cNvSpPr>
            <a:spLocks noGrp="1"/>
          </p:cNvSpPr>
          <p:nvPr>
            <p:ph type="sldNum" sz="quarter" idx="10"/>
          </p:nvPr>
        </p:nvSpPr>
        <p:spPr/>
        <p:txBody>
          <a:bodyPr/>
          <a:lstStyle/>
          <a:p>
            <a:fld id="{884D4EA7-DC9D-49B1-B3BA-6A43D6D10C11}" type="slidenum">
              <a:rPr lang="en-US" smtClean="0"/>
              <a:t>58</a:t>
            </a:fld>
            <a:endParaRPr lang="en-US"/>
          </a:p>
        </p:txBody>
      </p:sp>
    </p:spTree>
    <p:extLst>
      <p:ext uri="{BB962C8B-B14F-4D97-AF65-F5344CB8AC3E}">
        <p14:creationId xmlns:p14="http://schemas.microsoft.com/office/powerpoint/2010/main" val="998438221"/>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a:t>
            </a:r>
            <a:r>
              <a:rPr lang="en-US" baseline="0" dirty="0" smtClean="0"/>
              <a:t> fastest way to find a specific module is to use the SEARCH FOR MODULES (click mouse for arrow pointing to the search feature).  </a:t>
            </a:r>
          </a:p>
          <a:p>
            <a:r>
              <a:rPr lang="en-US" baseline="0" dirty="0" smtClean="0"/>
              <a:t>Enter the name of the module where it say </a:t>
            </a:r>
            <a:r>
              <a:rPr lang="en-US" b="1" baseline="0" dirty="0" smtClean="0"/>
              <a:t>Type Module Name Here</a:t>
            </a:r>
            <a:r>
              <a:rPr lang="en-US" baseline="0" dirty="0" smtClean="0"/>
              <a:t>. </a:t>
            </a:r>
          </a:p>
          <a:p>
            <a:endParaRPr lang="en-US" baseline="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smtClean="0"/>
              <a:t>Share either a handout of the crosswalk or an electronic version. </a:t>
            </a:r>
            <a:r>
              <a:rPr lang="en-US" dirty="0" smtClean="0"/>
              <a:t>Provide participants</a:t>
            </a:r>
            <a:r>
              <a:rPr lang="en-US" baseline="0" dirty="0" smtClean="0"/>
              <a:t> with the link to the Sanford Inspire Modules. </a:t>
            </a:r>
          </a:p>
          <a:p>
            <a:endParaRPr lang="en-US" baseline="0" dirty="0" smtClean="0"/>
          </a:p>
          <a:p>
            <a:r>
              <a:rPr lang="en-US" baseline="0" dirty="0" smtClean="0"/>
              <a:t>If you have time, you can go to the site and demonstrate or have teachers spend some time exploring the various resources. </a:t>
            </a:r>
            <a:endParaRPr lang="en-US" dirty="0" smtClean="0"/>
          </a:p>
        </p:txBody>
      </p:sp>
      <p:sp>
        <p:nvSpPr>
          <p:cNvPr id="4" name="Slide Number Placeholder 3"/>
          <p:cNvSpPr>
            <a:spLocks noGrp="1"/>
          </p:cNvSpPr>
          <p:nvPr>
            <p:ph type="sldNum" sz="quarter" idx="10"/>
          </p:nvPr>
        </p:nvSpPr>
        <p:spPr/>
        <p:txBody>
          <a:bodyPr/>
          <a:lstStyle/>
          <a:p>
            <a:fld id="{884D4EA7-DC9D-49B1-B3BA-6A43D6D10C11}" type="slidenum">
              <a:rPr lang="en-US" smtClean="0"/>
              <a:t>59</a:t>
            </a:fld>
            <a:endParaRPr lang="en-US"/>
          </a:p>
        </p:txBody>
      </p:sp>
    </p:spTree>
    <p:extLst>
      <p:ext uri="{BB962C8B-B14F-4D97-AF65-F5344CB8AC3E}">
        <p14:creationId xmlns:p14="http://schemas.microsoft.com/office/powerpoint/2010/main" val="350220247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 third of beginning teachers quit within their first three years on the job.</a:t>
            </a:r>
          </a:p>
          <a:p>
            <a:endParaRPr lang="en-US"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b="0" dirty="0" smtClean="0"/>
              <a:t>In </a:t>
            </a:r>
            <a:r>
              <a:rPr lang="en-US" b="1" dirty="0" smtClean="0"/>
              <a:t>2019</a:t>
            </a:r>
            <a:r>
              <a:rPr lang="en-US" b="1" baseline="0" dirty="0" smtClean="0"/>
              <a:t>-20,</a:t>
            </a:r>
            <a:r>
              <a:rPr lang="en-US" b="0" baseline="0" dirty="0" smtClean="0"/>
              <a:t> SDE engaged the services of the Regional Educational Laboratory to conduct a study of TEAM. The report released in 2021 showed a strong correlation between completing TEAM and retaining teachers. Teachers who completed more modules were more likely to remain in the classroom. </a:t>
            </a:r>
            <a:endParaRPr lang="en-US" dirty="0"/>
          </a:p>
        </p:txBody>
      </p:sp>
      <p:sp>
        <p:nvSpPr>
          <p:cNvPr id="4" name="Slide Number Placeholder 3"/>
          <p:cNvSpPr>
            <a:spLocks noGrp="1"/>
          </p:cNvSpPr>
          <p:nvPr>
            <p:ph type="sldNum" sz="quarter" idx="10"/>
          </p:nvPr>
        </p:nvSpPr>
        <p:spPr/>
        <p:txBody>
          <a:bodyPr/>
          <a:lstStyle/>
          <a:p>
            <a:fld id="{DDAD0267-FB0D-406F-8879-78E317B308BC}" type="slidenum">
              <a:rPr lang="en-US" smtClean="0"/>
              <a:t>6</a:t>
            </a:fld>
            <a:endParaRPr lang="en-US"/>
          </a:p>
        </p:txBody>
      </p:sp>
    </p:spTree>
    <p:extLst>
      <p:ext uri="{BB962C8B-B14F-4D97-AF65-F5344CB8AC3E}">
        <p14:creationId xmlns:p14="http://schemas.microsoft.com/office/powerpoint/2010/main" val="1658774352"/>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tabLst/>
              <a:defRPr/>
            </a:pPr>
            <a:r>
              <a:rPr lang="en-US" baseline="0" dirty="0" smtClean="0"/>
              <a:t>In </a:t>
            </a:r>
            <a:r>
              <a:rPr lang="en-US" b="1" baseline="0" dirty="0" smtClean="0"/>
              <a:t>Phase 3</a:t>
            </a:r>
            <a:r>
              <a:rPr lang="en-US" baseline="0" dirty="0" smtClean="0"/>
              <a:t>, the teacher engages in developing new learning. </a:t>
            </a:r>
          </a:p>
          <a:p>
            <a:pPr marL="171450" marR="0" lvl="0" indent="-171450" algn="l" defTabSz="914400" rtl="0" eaLnBrk="1" fontAlgn="auto" latinLnBrk="0" hangingPunct="1">
              <a:lnSpc>
                <a:spcPct val="100000"/>
              </a:lnSpc>
              <a:spcBef>
                <a:spcPts val="0"/>
              </a:spcBef>
              <a:spcAft>
                <a:spcPts val="0"/>
              </a:spcAft>
              <a:buClrTx/>
              <a:buSzTx/>
              <a:tabLst/>
              <a:defRPr/>
            </a:pPr>
            <a:endParaRPr lang="en-US" baseline="0" dirty="0" smtClean="0"/>
          </a:p>
          <a:p>
            <a:pPr marL="0" marR="0" lvl="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p:txBody>
      </p:sp>
    </p:spTree>
    <p:extLst>
      <p:ext uri="{BB962C8B-B14F-4D97-AF65-F5344CB8AC3E}">
        <p14:creationId xmlns:p14="http://schemas.microsoft.com/office/powerpoint/2010/main" val="293320636"/>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fontScale="92500" lnSpcReduction="10000"/>
          </a:bodyPr>
          <a:lstStyle/>
          <a:p>
            <a:r>
              <a:rPr lang="en-US" b="1" dirty="0" smtClean="0"/>
              <a:t>Phase 3</a:t>
            </a:r>
            <a:r>
              <a:rPr lang="en-US" dirty="0" smtClean="0"/>
              <a:t>- emphasize the importance</a:t>
            </a:r>
            <a:r>
              <a:rPr lang="en-US" baseline="0" dirty="0" smtClean="0"/>
              <a:t> of taking time to really engage in the activities to build their new learning. </a:t>
            </a:r>
          </a:p>
          <a:p>
            <a:endParaRPr lang="en-US" baseline="0" dirty="0" smtClean="0"/>
          </a:p>
          <a:p>
            <a:r>
              <a:rPr lang="en-US" baseline="0" dirty="0" smtClean="0"/>
              <a:t>Explain to BTs that the module process is not about writing a college term paper or a mere act of compliance; it is about professional growth. If they have chosen resources that are not helpful, they should find something else. The goal is to grow professionally. </a:t>
            </a:r>
          </a:p>
          <a:p>
            <a:endParaRPr lang="en-US" baseline="0" dirty="0" smtClean="0"/>
          </a:p>
          <a:p>
            <a:r>
              <a:rPr lang="en-US" baseline="0" dirty="0" smtClean="0"/>
              <a:t>Their new learning should be helping them to improve their current practices, to help think more deeply about their practice, and to discuss what they are learning with their mentor. They should consider how their new learning connects to what they are doing already or what they might try to do as a result. </a:t>
            </a:r>
          </a:p>
          <a:p>
            <a:endParaRPr lang="en-US" baseline="0" dirty="0" smtClean="0"/>
          </a:p>
          <a:p>
            <a:r>
              <a:rPr lang="en-US" baseline="0" dirty="0" smtClean="0"/>
              <a:t>Encourage them to talk to their mentor about what they are learning about the topic and what it means for their own practice. How are they thinking about what they have been doing and what they might do differently as a result of this new learning.</a:t>
            </a:r>
          </a:p>
          <a:p>
            <a:endParaRPr lang="en-US" baseline="0" dirty="0" smtClean="0"/>
          </a:p>
          <a:p>
            <a:r>
              <a:rPr lang="en-US" baseline="0" dirty="0" smtClean="0"/>
              <a:t>They should document their thoughts as they develop new learning. The better they document the outcomes in their journals, the easier the reflection paper or project will be to complete. They will be able to draw from their journal to reflect on the entire process and the outcomes.</a:t>
            </a:r>
          </a:p>
          <a:p>
            <a:endParaRPr lang="en-US" baseline="0" dirty="0" smtClean="0"/>
          </a:p>
          <a:p>
            <a:r>
              <a:rPr lang="en-US" baseline="0" dirty="0" smtClean="0"/>
              <a:t>One of the reasons a module is unsuccessful is the lack of specific details. Carefully documenting the process as they proceed, will help teacher capture those specifics as they occur. It is often difficult to remember later what specifically happened. </a:t>
            </a:r>
            <a:endParaRPr dirty="0"/>
          </a:p>
        </p:txBody>
      </p:sp>
    </p:spTree>
    <p:extLst>
      <p:ext uri="{BB962C8B-B14F-4D97-AF65-F5344CB8AC3E}">
        <p14:creationId xmlns:p14="http://schemas.microsoft.com/office/powerpoint/2010/main" val="3635127434"/>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tabLst/>
              <a:defRPr/>
            </a:pPr>
            <a:endParaRPr lang="en-US" baseline="0" dirty="0" smtClean="0"/>
          </a:p>
          <a:p>
            <a:pPr marL="0" marR="0" lvl="0" indent="0" algn="l" defTabSz="914400" rtl="0" eaLnBrk="1" fontAlgn="auto" latinLnBrk="0" hangingPunct="1">
              <a:lnSpc>
                <a:spcPct val="100000"/>
              </a:lnSpc>
              <a:spcBef>
                <a:spcPts val="0"/>
              </a:spcBef>
              <a:spcAft>
                <a:spcPts val="0"/>
              </a:spcAft>
              <a:buClrTx/>
              <a:buSzTx/>
              <a:tabLst/>
              <a:defRPr/>
            </a:pPr>
            <a:r>
              <a:rPr lang="en-US" baseline="0" dirty="0" smtClean="0"/>
              <a:t>In </a:t>
            </a:r>
            <a:r>
              <a:rPr lang="en-US" b="1" baseline="0" dirty="0" smtClean="0"/>
              <a:t>Phase 4</a:t>
            </a:r>
            <a:r>
              <a:rPr lang="en-US" baseline="0" dirty="0" smtClean="0"/>
              <a:t>, the teacher tries out the new learning. </a:t>
            </a:r>
          </a:p>
          <a:p>
            <a:pPr marL="0" marR="0" lvl="0" indent="0" algn="l" defTabSz="914400" rtl="0" eaLnBrk="1" fontAlgn="auto" latinLnBrk="0" hangingPunct="1">
              <a:lnSpc>
                <a:spcPct val="100000"/>
              </a:lnSpc>
              <a:spcBef>
                <a:spcPts val="0"/>
              </a:spcBef>
              <a:spcAft>
                <a:spcPts val="0"/>
              </a:spcAft>
              <a:buClrTx/>
              <a:buSzTx/>
              <a:tabLst/>
              <a:defRPr/>
            </a:pPr>
            <a:endParaRPr lang="en-US" baseline="0" dirty="0" smtClean="0"/>
          </a:p>
          <a:p>
            <a:pPr marL="0" marR="0" lvl="0" indent="0" algn="l" defTabSz="914400" rtl="0" eaLnBrk="1" fontAlgn="auto" latinLnBrk="0" hangingPunct="1">
              <a:lnSpc>
                <a:spcPct val="100000"/>
              </a:lnSpc>
              <a:spcBef>
                <a:spcPts val="0"/>
              </a:spcBef>
              <a:spcAft>
                <a:spcPts val="0"/>
              </a:spcAft>
              <a:buClrTx/>
              <a:buSzTx/>
              <a:tabLst/>
              <a:defRPr/>
            </a:pPr>
            <a:r>
              <a:rPr lang="en-US" baseline="0" dirty="0" smtClean="0"/>
              <a:t>The teacher will monitor and adjust as they implement changes to practice based on their new learning. They may need to go back to develop additional learning and try that out. This is an iterative process. Conversations with the mentor are critical at this point in the process.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p:txBody>
      </p:sp>
    </p:spTree>
    <p:extLst>
      <p:ext uri="{BB962C8B-B14F-4D97-AF65-F5344CB8AC3E}">
        <p14:creationId xmlns:p14="http://schemas.microsoft.com/office/powerpoint/2010/main" val="1654161567"/>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lnSpcReduction="10000"/>
          </a:bodyPr>
          <a:lstStyle/>
          <a:p>
            <a:r>
              <a:rPr lang="en-US" b="1" dirty="0" smtClean="0"/>
              <a:t>Phase 4</a:t>
            </a:r>
            <a:r>
              <a:rPr lang="en-US" dirty="0" smtClean="0"/>
              <a:t>- </a:t>
            </a:r>
            <a:r>
              <a:rPr lang="en-US" baseline="0" dirty="0" smtClean="0"/>
              <a:t>As they develop the new learning, teachers should be trying it in their classrooms to see how it works and documenting what they see regarding changes to their own practice and student outcomes. Ideally, they should be meeting with their mentor as they have implement their new learning. Encourage them to ask their mentor to observe them implementing the new learning. Feedback is important at this phase of the process. </a:t>
            </a:r>
          </a:p>
          <a:p>
            <a:endParaRPr lang="en-US" baseline="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It is important</a:t>
            </a:r>
            <a:r>
              <a:rPr lang="en-US" baseline="0" dirty="0" smtClean="0"/>
              <a:t> to note that t</a:t>
            </a:r>
            <a:r>
              <a:rPr lang="en-US" dirty="0" smtClean="0"/>
              <a:t>he cycle of continuous professional growth</a:t>
            </a:r>
            <a:r>
              <a:rPr lang="en-US" baseline="0" dirty="0" smtClean="0"/>
              <a:t> is </a:t>
            </a:r>
            <a:r>
              <a:rPr lang="en-US" b="1" baseline="0" dirty="0" smtClean="0"/>
              <a:t>not a linear process</a:t>
            </a:r>
            <a:r>
              <a:rPr lang="en-US" baseline="0" dirty="0" smtClean="0"/>
              <a:t>. Teachers may move back and forth throughout developing, implementing, analyzing and reflecting on new learning and it’s impact on practice. There may be a need to do additional learning with different sources.  Their mentor can be a great resource as they reflect on how things are going.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r>
              <a:rPr lang="en-US" baseline="0" dirty="0" smtClean="0"/>
              <a:t>The better they document the outcomes in their journals, the easier it will be to reflect on the process in a reflection paper or project. They will be able to draw from their journals to use specific examples in their reflection paper or project.</a:t>
            </a:r>
          </a:p>
          <a:p>
            <a:endParaRPr lang="en-US" baseline="0" dirty="0" smtClean="0"/>
          </a:p>
          <a:p>
            <a:r>
              <a:rPr lang="en-US" baseline="0" dirty="0" smtClean="0"/>
              <a:t>One reasons that modules are most frequently unsuccessful is the lack of specific details. Carefully documenting the process as they proceed, will help the teacher capture those specifics as they occur. It is often difficult to remember later what specifically happened. </a:t>
            </a:r>
          </a:p>
          <a:p>
            <a:endParaRPr lang="en-US" baseline="0" dirty="0" smtClean="0"/>
          </a:p>
          <a:p>
            <a:endParaRPr dirty="0"/>
          </a:p>
        </p:txBody>
      </p:sp>
    </p:spTree>
    <p:extLst>
      <p:ext uri="{BB962C8B-B14F-4D97-AF65-F5344CB8AC3E}">
        <p14:creationId xmlns:p14="http://schemas.microsoft.com/office/powerpoint/2010/main" val="3941635995"/>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fontScale="92500"/>
          </a:bodyPr>
          <a:lstStyle/>
          <a:p>
            <a:r>
              <a:rPr lang="en-US" b="1" dirty="0" smtClean="0"/>
              <a:t>Phase 4</a:t>
            </a:r>
            <a:r>
              <a:rPr lang="en-US" dirty="0" smtClean="0"/>
              <a:t>- </a:t>
            </a:r>
            <a:r>
              <a:rPr lang="en-US" baseline="0" dirty="0" smtClean="0"/>
              <a:t>Module 2 – Planning is different. Teachers are asked to focus on how they plan instruction. They should be encouraged to NOT teach the lesson before completing their paper or project. </a:t>
            </a:r>
          </a:p>
          <a:p>
            <a:endParaRPr lang="en-US" baseline="0" dirty="0" smtClean="0"/>
          </a:p>
          <a:p>
            <a:r>
              <a:rPr lang="en-US" baseline="0" dirty="0" smtClean="0"/>
              <a:t>Remind teachers that as they reflect they should consider the cause and effect between changes in how they plan instruction and what they anticipate what students will be able to do.</a:t>
            </a:r>
          </a:p>
          <a:p>
            <a:endParaRPr lang="en-US" baseline="0" dirty="0" smtClean="0"/>
          </a:p>
          <a:p>
            <a:r>
              <a:rPr lang="en-US" baseline="0" dirty="0" smtClean="0"/>
              <a:t>The better they document the their new learning and implementation of it in their journals, the easier it will be to reflect on the process in a reflection paper or project. They will be able to draw from their journals to use specific examples in their reflection paper or project.</a:t>
            </a:r>
          </a:p>
          <a:p>
            <a:endParaRPr lang="en-US" baseline="0" dirty="0" smtClean="0"/>
          </a:p>
          <a:p>
            <a:r>
              <a:rPr lang="en-US" baseline="0" dirty="0" smtClean="0"/>
              <a:t>One reasons that planning modules are most frequently unsuccessful is that teachers focus on the actual teaching rather that the thought process that they use to plan instruction. Carefully documenting their thinking process as they proceed, will help the teacher capture those specifics as they occur. It is often difficult to remember later what they were thinking.</a:t>
            </a:r>
          </a:p>
          <a:p>
            <a:endParaRPr lang="en-US" baseline="0" dirty="0" smtClean="0"/>
          </a:p>
          <a:p>
            <a:r>
              <a:rPr lang="en-US" baseline="0" dirty="0" smtClean="0"/>
              <a:t>Because the teacher is planning and not yet teaching the lesson(s), there is not an actual impact on students. Instead, the teacher should describe what they think students will be able to do as a result of the planned lesson(s).</a:t>
            </a:r>
          </a:p>
          <a:p>
            <a:endParaRPr lang="en-US" baseline="0" dirty="0" smtClean="0"/>
          </a:p>
          <a:p>
            <a:endParaRPr dirty="0"/>
          </a:p>
        </p:txBody>
      </p:sp>
    </p:spTree>
    <p:extLst>
      <p:ext uri="{BB962C8B-B14F-4D97-AF65-F5344CB8AC3E}">
        <p14:creationId xmlns:p14="http://schemas.microsoft.com/office/powerpoint/2010/main" val="3840753200"/>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Documenting the module:</a:t>
            </a:r>
          </a:p>
          <a:p>
            <a:endParaRPr lang="en-US" dirty="0" smtClean="0"/>
          </a:p>
          <a:p>
            <a:r>
              <a:rPr lang="en-US" baseline="0" dirty="0" smtClean="0"/>
              <a:t>The better you document the outcomes in your journal, the easier it will be to reflect on the process in a reflection paper or project. You will be able to draw from your journal to use specific examples in your reflection paper or project.</a:t>
            </a:r>
          </a:p>
          <a:p>
            <a:endParaRPr lang="en-US" baseline="0" dirty="0" smtClean="0"/>
          </a:p>
          <a:p>
            <a:r>
              <a:rPr lang="en-US" baseline="0" dirty="0" smtClean="0"/>
              <a:t>One reasons that modules are most frequently unsuccessful is the lack of </a:t>
            </a:r>
            <a:r>
              <a:rPr lang="en-US" b="1" baseline="0" dirty="0" smtClean="0"/>
              <a:t>specific details</a:t>
            </a:r>
            <a:r>
              <a:rPr lang="en-US" baseline="0" dirty="0" smtClean="0"/>
              <a:t>. Carefully documenting the process as you proceed, will help you to capture those specifics as they occur. It is often difficult to remember later what specifically happened. </a:t>
            </a:r>
          </a:p>
          <a:p>
            <a:endParaRPr lang="en-US" dirty="0"/>
          </a:p>
        </p:txBody>
      </p:sp>
      <p:sp>
        <p:nvSpPr>
          <p:cNvPr id="4" name="Slide Number Placeholder 3"/>
          <p:cNvSpPr>
            <a:spLocks noGrp="1"/>
          </p:cNvSpPr>
          <p:nvPr>
            <p:ph type="sldNum" sz="quarter" idx="10"/>
          </p:nvPr>
        </p:nvSpPr>
        <p:spPr/>
        <p:txBody>
          <a:bodyPr/>
          <a:lstStyle/>
          <a:p>
            <a:fld id="{884D4EA7-DC9D-49B1-B3BA-6A43D6D10C11}" type="slidenum">
              <a:rPr lang="en-US" smtClean="0"/>
              <a:t>65</a:t>
            </a:fld>
            <a:endParaRPr lang="en-US"/>
          </a:p>
        </p:txBody>
      </p:sp>
    </p:spTree>
    <p:extLst>
      <p:ext uri="{BB962C8B-B14F-4D97-AF65-F5344CB8AC3E}">
        <p14:creationId xmlns:p14="http://schemas.microsoft.com/office/powerpoint/2010/main" val="3626950173"/>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tabLst/>
              <a:defRPr/>
            </a:pPr>
            <a:r>
              <a:rPr lang="en-US" b="1" baseline="0" dirty="0" smtClean="0"/>
              <a:t>Phase 5</a:t>
            </a:r>
            <a:r>
              <a:rPr lang="en-US" baseline="0" dirty="0" smtClean="0"/>
              <a:t> asks teachers to reflect on the entire module process and how changes in their practice or planning have led to changes in student outcomes or anticipated outcomes. If the outcomes for students is not positive, teachers are not ready for Phase 5. They should discuss with their mentors what adjustments need to be made to achieve </a:t>
            </a:r>
            <a:r>
              <a:rPr lang="en-US" b="1" baseline="0" dirty="0" smtClean="0"/>
              <a:t>positive outcomes for students</a:t>
            </a:r>
            <a:r>
              <a:rPr lang="en-US" baseline="0" dirty="0" smtClean="0"/>
              <a:t>. Make adjustments as needed or identify additional new learning needs. (This process may be repeated several times as the teacher refines the new learning and his or her teaching or planning practice).</a:t>
            </a:r>
          </a:p>
          <a:p>
            <a:endParaRPr lang="en-US" dirty="0"/>
          </a:p>
        </p:txBody>
      </p:sp>
      <p:sp>
        <p:nvSpPr>
          <p:cNvPr id="4" name="Slide Number Placeholder 3"/>
          <p:cNvSpPr>
            <a:spLocks noGrp="1"/>
          </p:cNvSpPr>
          <p:nvPr>
            <p:ph type="sldNum" sz="quarter" idx="10"/>
          </p:nvPr>
        </p:nvSpPr>
        <p:spPr/>
        <p:txBody>
          <a:bodyPr/>
          <a:lstStyle/>
          <a:p>
            <a:fld id="{884D4EA7-DC9D-49B1-B3BA-6A43D6D10C11}" type="slidenum">
              <a:rPr lang="en-US" smtClean="0"/>
              <a:t>66</a:t>
            </a:fld>
            <a:endParaRPr lang="en-US"/>
          </a:p>
        </p:txBody>
      </p:sp>
    </p:spTree>
    <p:extLst>
      <p:ext uri="{BB962C8B-B14F-4D97-AF65-F5344CB8AC3E}">
        <p14:creationId xmlns:p14="http://schemas.microsoft.com/office/powerpoint/2010/main" val="2309769554"/>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smtClean="0"/>
              <a:t>Based on what your district requires – a reflection paper or project - the most important thing to remember is that it must meet the same success criteria. This means that BTs will document </a:t>
            </a:r>
            <a:r>
              <a:rPr lang="en-US" b="1" u="sng" baseline="0" dirty="0" smtClean="0"/>
              <a:t>how </a:t>
            </a:r>
            <a:r>
              <a:rPr lang="en-US" baseline="0" dirty="0" smtClean="0"/>
              <a:t>they </a:t>
            </a:r>
            <a:r>
              <a:rPr lang="en-US" b="1" baseline="0" dirty="0" smtClean="0"/>
              <a:t>developed new learning </a:t>
            </a:r>
            <a:r>
              <a:rPr lang="en-US" baseline="0" dirty="0" smtClean="0"/>
              <a:t>and </a:t>
            </a:r>
            <a:r>
              <a:rPr lang="en-US" b="1" u="sng" baseline="0" dirty="0" smtClean="0"/>
              <a:t>what</a:t>
            </a:r>
            <a:r>
              <a:rPr lang="en-US" b="1" baseline="0" dirty="0" smtClean="0"/>
              <a:t> that new learning was</a:t>
            </a:r>
            <a:r>
              <a:rPr lang="en-US" baseline="0" dirty="0" smtClean="0"/>
              <a:t>, </a:t>
            </a:r>
            <a:r>
              <a:rPr lang="en-US" b="1" baseline="0" dirty="0" smtClean="0"/>
              <a:t>how that new learning led to chances in their practice</a:t>
            </a:r>
            <a:r>
              <a:rPr lang="en-US" baseline="0" dirty="0" smtClean="0"/>
              <a:t> and </a:t>
            </a:r>
            <a:r>
              <a:rPr lang="en-US" b="1" baseline="0" dirty="0" smtClean="0"/>
              <a:t>how those changes led to improved student performance/learning</a:t>
            </a:r>
            <a:r>
              <a:rPr lang="en-US" baseline="0" dirty="0" smtClean="0"/>
              <a: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smtClean="0"/>
              <a:t>Whatever your district is using as the demonstration of module completion, it is important to emphasize that the final product will be reviewed based on the same criteria.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smtClean="0"/>
              <a:t>This is a good place to add any additional slide that will explain your district process and expectations for teachers. </a:t>
            </a:r>
          </a:p>
        </p:txBody>
      </p:sp>
    </p:spTree>
    <p:extLst>
      <p:ext uri="{BB962C8B-B14F-4D97-AF65-F5344CB8AC3E}">
        <p14:creationId xmlns:p14="http://schemas.microsoft.com/office/powerpoint/2010/main" val="317631861"/>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smtClean="0"/>
              <a:t>Based on what your district requires – a reflection paper or project - the most important thing to remember is that it must meet the same success criteria. This means that BTs will document how they </a:t>
            </a:r>
            <a:r>
              <a:rPr lang="en-US" b="1" baseline="0" dirty="0" smtClean="0"/>
              <a:t>developed new learning </a:t>
            </a:r>
            <a:r>
              <a:rPr lang="en-US" baseline="0" dirty="0" smtClean="0"/>
              <a:t>and </a:t>
            </a:r>
            <a:r>
              <a:rPr lang="en-US" b="1" baseline="0" dirty="0" smtClean="0"/>
              <a:t>what that new learning was</a:t>
            </a:r>
            <a:r>
              <a:rPr lang="en-US" baseline="0" dirty="0" smtClean="0"/>
              <a:t>, </a:t>
            </a:r>
            <a:r>
              <a:rPr lang="en-US" b="1" baseline="0" dirty="0" smtClean="0"/>
              <a:t>how that new learning led to chances in their practice</a:t>
            </a:r>
            <a:r>
              <a:rPr lang="en-US" baseline="0" dirty="0" smtClean="0"/>
              <a:t> and </a:t>
            </a:r>
            <a:r>
              <a:rPr lang="en-US" b="1" baseline="0" dirty="0" smtClean="0"/>
              <a:t>how those changes led to improved student performance/learning</a:t>
            </a:r>
            <a:r>
              <a:rPr lang="en-US" baseline="0" dirty="0" smtClean="0"/>
              <a: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smtClean="0"/>
              <a:t>Whatever your district is using as the demonstration of module completion, it is important to emphasize that the final product will be reviewed based on the same criteria.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smtClean="0"/>
              <a:t>This is a good place to add any additional slide that will explain your district process and expectations for teachers. </a:t>
            </a:r>
          </a:p>
        </p:txBody>
      </p:sp>
    </p:spTree>
    <p:extLst>
      <p:ext uri="{BB962C8B-B14F-4D97-AF65-F5344CB8AC3E}">
        <p14:creationId xmlns:p14="http://schemas.microsoft.com/office/powerpoint/2010/main" val="326893583"/>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p:txBody>
      </p:sp>
    </p:spTree>
    <p:extLst>
      <p:ext uri="{BB962C8B-B14F-4D97-AF65-F5344CB8AC3E}">
        <p14:creationId xmlns:p14="http://schemas.microsoft.com/office/powerpoint/2010/main" val="123059823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Tx/>
              <a:buNone/>
            </a:pPr>
            <a:r>
              <a:rPr lang="en-US" dirty="0" smtClean="0">
                <a:cs typeface="Calibri"/>
              </a:rPr>
              <a:t>The TEAM program is legislatively mandated</a:t>
            </a:r>
            <a:r>
              <a:rPr lang="en-US" baseline="0" dirty="0" smtClean="0">
                <a:cs typeface="Calibri"/>
              </a:rPr>
              <a:t> for all beginning teachers. It requires teachers to be paired with a mentor while they complete 5 modules. TEAM must be successfully completed to be eligible to move to the next level of certification- provisional.</a:t>
            </a:r>
            <a:endParaRPr lang="en-US" dirty="0">
              <a:cs typeface="Calibri"/>
            </a:endParaRPr>
          </a:p>
        </p:txBody>
      </p:sp>
    </p:spTree>
    <p:extLst>
      <p:ext uri="{BB962C8B-B14F-4D97-AF65-F5344CB8AC3E}">
        <p14:creationId xmlns:p14="http://schemas.microsoft.com/office/powerpoint/2010/main" val="1113887512"/>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Teachers should</a:t>
            </a:r>
            <a:r>
              <a:rPr lang="en-US" baseline="0" dirty="0" smtClean="0"/>
              <a:t> not wait to submit modules.  The intent of the program is to develop professionally through an 8-10 week process.  As the teacher engages in the professional growth module, each step should be completed and submitted appropriately. Teachers should not submit multiple modules at the same time. </a:t>
            </a:r>
          </a:p>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884D4EA7-DC9D-49B1-B3BA-6A43D6D10C11}" type="slidenum">
              <a:rPr lang="en-US" smtClean="0"/>
              <a:t>70</a:t>
            </a:fld>
            <a:endParaRPr lang="en-US"/>
          </a:p>
        </p:txBody>
      </p:sp>
    </p:spTree>
    <p:extLst>
      <p:ext uri="{BB962C8B-B14F-4D97-AF65-F5344CB8AC3E}">
        <p14:creationId xmlns:p14="http://schemas.microsoft.com/office/powerpoint/2010/main" val="3980439073"/>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r>
              <a:rPr lang="en-US" dirty="0" smtClean="0"/>
              <a:t>The next few slides will review the criteria</a:t>
            </a:r>
            <a:r>
              <a:rPr lang="en-US" baseline="0" dirty="0" smtClean="0"/>
              <a:t> for review of a reflection paper or a project.  Regardless of whether the district requires a reflection paper or a project, the criteria are the same. </a:t>
            </a:r>
            <a:endParaRPr dirty="0"/>
          </a:p>
        </p:txBody>
      </p:sp>
    </p:spTree>
    <p:extLst>
      <p:ext uri="{BB962C8B-B14F-4D97-AF65-F5344CB8AC3E}">
        <p14:creationId xmlns:p14="http://schemas.microsoft.com/office/powerpoint/2010/main" val="1740694541"/>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fontScale="92500" lnSpcReduction="10000"/>
          </a:bodyPr>
          <a:lstStyle/>
          <a:p>
            <a:r>
              <a:rPr lang="en-US" b="1" dirty="0" smtClean="0"/>
              <a:t>NOTE:</a:t>
            </a:r>
            <a:r>
              <a:rPr lang="en-US" b="1" baseline="0" dirty="0" smtClean="0"/>
              <a:t> You may want to share a few examples of what this looks like. If you are requiring reflection papers, you can use the samples provided. If you are requiring projects, you may want to collect samples of successful projects to share as examples. Do this for all three criteria.</a:t>
            </a:r>
            <a:endParaRPr lang="en-US" b="1" dirty="0" smtClean="0"/>
          </a:p>
          <a:p>
            <a:endParaRPr lang="en-US" dirty="0" smtClean="0"/>
          </a:p>
          <a:p>
            <a:r>
              <a:rPr lang="en-US" dirty="0" smtClean="0"/>
              <a:t>Teachers</a:t>
            </a:r>
            <a:r>
              <a:rPr lang="en-US" baseline="0" dirty="0" smtClean="0"/>
              <a:t> should discuss how they developed their new learning.  Did they observe a colleague, attend a data team meeting to review student data, participate in an online workshop, read a journal.  Then they should explain what they learned and how it relates to their own teaching. </a:t>
            </a:r>
          </a:p>
          <a:p>
            <a:endParaRPr lang="en-US" baseline="0" dirty="0" smtClean="0"/>
          </a:p>
          <a:p>
            <a:r>
              <a:rPr lang="en-US" i="1" baseline="0" dirty="0" smtClean="0"/>
              <a:t>For example, a teacher might have participated in an online workshop about differentiated instruction and learned that students’ needs should determine the way the teacher designs instruction. As a result of that new learning, the teacher realizes that he has not been considering the varying needs of his students and has been designing instruction geared to the whole class</a:t>
            </a:r>
            <a:r>
              <a:rPr lang="en-US" baseline="0" dirty="0" smtClean="0"/>
              <a:t>.  OR- you can provide examples of your own here. </a:t>
            </a:r>
          </a:p>
          <a:p>
            <a:endParaRPr lang="en-US" baseline="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smtClean="0"/>
              <a:t>You may want to share an example of what this looks like.  There are many examples on the TEAM site which include explanations about what makes the paper successful and includes examples for each of the three criteria. You can access the resources at this address: </a:t>
            </a:r>
            <a:r>
              <a:rPr lang="en-US" dirty="0" smtClean="0">
                <a:hlinkClick r:id="rId3"/>
              </a:rPr>
              <a:t>https://portal.ct.gov/SDE/Talent_Office/Talent-Office-home-page/TEAM-Program</a:t>
            </a:r>
            <a:endParaRPr lang="en-US" dirty="0" smtClean="0"/>
          </a:p>
          <a:p>
            <a:endParaRPr lang="en-US" baseline="0" dirty="0" smtClean="0"/>
          </a:p>
          <a:p>
            <a:endParaRPr lang="en-US" baseline="0" dirty="0" smtClean="0"/>
          </a:p>
          <a:p>
            <a:r>
              <a:rPr lang="en-US" baseline="0" dirty="0" smtClean="0"/>
              <a:t>The key is that the teacher needs to reflect on and think more deeply about his/her own practice in relationship to the new learning. </a:t>
            </a:r>
          </a:p>
          <a:p>
            <a:endParaRPr dirty="0"/>
          </a:p>
        </p:txBody>
      </p:sp>
    </p:spTree>
    <p:extLst>
      <p:ext uri="{BB962C8B-B14F-4D97-AF65-F5344CB8AC3E}">
        <p14:creationId xmlns:p14="http://schemas.microsoft.com/office/powerpoint/2010/main" val="2683473029"/>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r>
              <a:rPr lang="en-US" dirty="0" smtClean="0"/>
              <a:t>Reviewers</a:t>
            </a:r>
            <a:r>
              <a:rPr lang="en-US" baseline="0" dirty="0" smtClean="0"/>
              <a:t> are looking to see how the teacher is doing something different as a result of the new learning. The BT should use their journal to document daily what is happening as a result of the new learning. This will help them to recall the specific examples later. The mentor and the BT can also focus their conversations around the daily reflections the BT records. </a:t>
            </a:r>
          </a:p>
          <a:p>
            <a:endParaRPr lang="en-US" baseline="0" dirty="0" smtClean="0"/>
          </a:p>
          <a:p>
            <a:r>
              <a:rPr lang="en-US" baseline="0" dirty="0" smtClean="0"/>
              <a:t>You may want to share an example of what this looks like.  There are many examples on the TEAM site which include explanations about what makes the paper successful and includes examples for each of the three criteria. You can access the resources at this address: </a:t>
            </a:r>
            <a:r>
              <a:rPr lang="en-US" dirty="0" smtClean="0">
                <a:hlinkClick r:id="rId3"/>
              </a:rPr>
              <a:t>https://portal.ct.gov/SDE/Talent_Office/Talent-Office-home-page/TEAM-Program</a:t>
            </a:r>
            <a:endParaRPr lang="en-US" dirty="0" smtClean="0"/>
          </a:p>
          <a:p>
            <a:r>
              <a:rPr lang="en-US" dirty="0" smtClean="0"/>
              <a:t>Be sure to share a sample planning paper.</a:t>
            </a:r>
            <a:endParaRPr dirty="0"/>
          </a:p>
        </p:txBody>
      </p:sp>
    </p:spTree>
    <p:extLst>
      <p:ext uri="{BB962C8B-B14F-4D97-AF65-F5344CB8AC3E}">
        <p14:creationId xmlns:p14="http://schemas.microsoft.com/office/powerpoint/2010/main" val="131828508"/>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r>
              <a:rPr lang="en-US" dirty="0" smtClean="0"/>
              <a:t>Reviewers are looking for positive outcomes on</a:t>
            </a:r>
            <a:r>
              <a:rPr lang="en-US" baseline="0" dirty="0" smtClean="0"/>
              <a:t> student performance. If a strategy that a teacher tried did not work, it is ok to include it, but what is very important to include is what else did the teacher do to improve his/her practice that then resulted in improved student outcomes.  </a:t>
            </a:r>
          </a:p>
          <a:p>
            <a:endParaRPr lang="en-US" baseline="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smtClean="0"/>
              <a:t>You may want to share an example of what this looks like.  There are many examples on the TEAM site which include explanations about what makes the paper successful and includes examples for each of the three criteria. You can access the resources at this address: </a:t>
            </a:r>
            <a:r>
              <a:rPr lang="en-US" dirty="0" smtClean="0">
                <a:hlinkClick r:id="rId3"/>
              </a:rPr>
              <a:t>https://portal.ct.gov/SDE/Talent_Office/Talent-Office-home-page/TEAM-Program</a:t>
            </a:r>
            <a:endParaRPr lang="en-US" dirty="0" smtClean="0"/>
          </a:p>
          <a:p>
            <a:endParaRPr dirty="0"/>
          </a:p>
        </p:txBody>
      </p:sp>
    </p:spTree>
    <p:extLst>
      <p:ext uri="{BB962C8B-B14F-4D97-AF65-F5344CB8AC3E}">
        <p14:creationId xmlns:p14="http://schemas.microsoft.com/office/powerpoint/2010/main" val="45902882"/>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r>
              <a:rPr lang="en-US" dirty="0" smtClean="0"/>
              <a:t>If</a:t>
            </a:r>
            <a:r>
              <a:rPr lang="en-US" baseline="0" dirty="0" smtClean="0"/>
              <a:t> the BT is careful to address each of the criteria, she/he should be successful. However, if there is any criteria that is not successful, the BT can revise the paper or project and resubmitting it.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Let the participants explore the site using their device and find the links for what is listed.  </a:t>
            </a:r>
            <a:endParaRPr lang="en-US" dirty="0" smtClean="0"/>
          </a:p>
          <a:p>
            <a:endParaRPr dirty="0"/>
          </a:p>
        </p:txBody>
      </p:sp>
    </p:spTree>
    <p:extLst>
      <p:ext uri="{BB962C8B-B14F-4D97-AF65-F5344CB8AC3E}">
        <p14:creationId xmlns:p14="http://schemas.microsoft.com/office/powerpoint/2010/main" val="1432895167"/>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r>
              <a:rPr lang="en-US" dirty="0" smtClean="0"/>
              <a:t>Once the TEAM modules have been successfully</a:t>
            </a:r>
            <a:r>
              <a:rPr lang="en-US" baseline="0" dirty="0" smtClean="0"/>
              <a:t> completed, the DF will notify the superintendent. A verification of completion is entered by the an individual in the district who has the role of EDS LEA TEAM. This individual will enter the date of completion into the state educator data system EDS.  The certification office receives the updated data every evening. </a:t>
            </a:r>
          </a:p>
          <a:p>
            <a:endParaRPr lang="en-US" baseline="0" dirty="0" smtClean="0"/>
          </a:p>
          <a:p>
            <a:r>
              <a:rPr lang="en-US" b="1" baseline="0" dirty="0" smtClean="0"/>
              <a:t>REMINDER:  </a:t>
            </a:r>
            <a:r>
              <a:rPr lang="en-US" baseline="0" dirty="0" smtClean="0"/>
              <a:t>Teachers should apply for certification at least 6 weeks prior to the expiration date on their certificate. </a:t>
            </a:r>
          </a:p>
          <a:p>
            <a:endParaRPr lang="en-US" baseline="0" dirty="0" smtClean="0"/>
          </a:p>
          <a:p>
            <a:r>
              <a:rPr lang="en-US" baseline="0" dirty="0" smtClean="0"/>
              <a:t>If a first or second-year participant in TEAM will </a:t>
            </a:r>
            <a:r>
              <a:rPr lang="en-US" b="1" baseline="0" dirty="0" smtClean="0"/>
              <a:t>not complete </a:t>
            </a:r>
            <a:r>
              <a:rPr lang="en-US" baseline="0" dirty="0" smtClean="0"/>
              <a:t>TEAM by the expiration date listed on their Initial Educator Certificate but expects to </a:t>
            </a:r>
            <a:r>
              <a:rPr lang="en-US" b="1" baseline="0" dirty="0" smtClean="0"/>
              <a:t>complete TEAM within three-months</a:t>
            </a:r>
            <a:r>
              <a:rPr lang="en-US" baseline="0" dirty="0" smtClean="0"/>
              <a:t>, they may be eligible for a grace period during which their certification will not lapse as long as they have an application on file. </a:t>
            </a:r>
          </a:p>
          <a:p>
            <a:endParaRPr lang="en-US" baseline="0" dirty="0" smtClean="0"/>
          </a:p>
          <a:p>
            <a:r>
              <a:rPr lang="en-US" baseline="0" dirty="0" smtClean="0"/>
              <a:t>A third-year participant in TEAM must fulfill TEAM requirements before their TEAM deadline date and apply for a provisional educator certificate before the expiration date on their initial educator certificate. </a:t>
            </a:r>
            <a:r>
              <a:rPr lang="en-US" b="1" baseline="0" dirty="0" smtClean="0"/>
              <a:t>They are not eligible for a grace period</a:t>
            </a:r>
            <a:r>
              <a:rPr lang="en-US" baseline="0" dirty="0" smtClean="0"/>
              <a:t>. </a:t>
            </a:r>
          </a:p>
        </p:txBody>
      </p:sp>
    </p:spTree>
    <p:extLst>
      <p:ext uri="{BB962C8B-B14F-4D97-AF65-F5344CB8AC3E}">
        <p14:creationId xmlns:p14="http://schemas.microsoft.com/office/powerpoint/2010/main" val="1475153685"/>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r>
              <a:rPr lang="en-US" dirty="0" smtClean="0"/>
              <a:t>There have been relatively few individuals who have not successfully completed</a:t>
            </a:r>
            <a:r>
              <a:rPr lang="en-US" baseline="0" dirty="0" smtClean="0"/>
              <a:t> TEAM requirement by their deadline.  Those individuals were not successful because they did not complete all of the TEAM program requirements within their allotted timeframe.  Teachers who have extenuating circumstances that prevent them from completing TEAM within the time allotted, can ask the DF to request an extension of time. However, if there are </a:t>
            </a:r>
            <a:r>
              <a:rPr lang="en-US" b="1" baseline="0" dirty="0" smtClean="0"/>
              <a:t>no</a:t>
            </a:r>
            <a:r>
              <a:rPr lang="en-US" baseline="0" dirty="0" smtClean="0"/>
              <a:t> documented extenuating circumstances, an extension will not be possible.  Therefore, it is critical that teachers pay attention to their due dates. </a:t>
            </a:r>
          </a:p>
          <a:p>
            <a:endParaRPr lang="en-US" baseline="0" dirty="0" smtClean="0"/>
          </a:p>
          <a:p>
            <a:r>
              <a:rPr lang="en-US" baseline="0" dirty="0" smtClean="0"/>
              <a:t>See Section 3 of the TPM for a detailed explanation of the consequences. </a:t>
            </a:r>
          </a:p>
          <a:p>
            <a:endParaRPr lang="en-US" sz="1200" kern="1200" dirty="0" smtClean="0">
              <a:solidFill>
                <a:schemeClr val="tx1"/>
              </a:solidFill>
              <a:effectLst/>
              <a:latin typeface="+mn-lt"/>
              <a:ea typeface="+mn-ea"/>
              <a:cs typeface="+mn-cs"/>
            </a:endParaRPr>
          </a:p>
          <a:p>
            <a:endParaRPr lang="en-US" sz="1200" kern="1200" dirty="0" smtClean="0">
              <a:solidFill>
                <a:schemeClr val="tx1"/>
              </a:solidFill>
              <a:effectLst/>
              <a:latin typeface="+mn-lt"/>
              <a:ea typeface="+mn-ea"/>
              <a:cs typeface="+mn-cs"/>
            </a:endParaRPr>
          </a:p>
        </p:txBody>
      </p:sp>
    </p:spTree>
    <p:extLst>
      <p:ext uri="{BB962C8B-B14F-4D97-AF65-F5344CB8AC3E}">
        <p14:creationId xmlns:p14="http://schemas.microsoft.com/office/powerpoint/2010/main" val="2370683476"/>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r>
              <a:rPr lang="en-US" baseline="0" dirty="0" smtClean="0"/>
              <a:t>The following slides explain</a:t>
            </a:r>
            <a:r>
              <a:rPr lang="en-US" dirty="0" smtClean="0"/>
              <a:t> the online tools that the teacher will use to complete</a:t>
            </a:r>
            <a:r>
              <a:rPr lang="en-US" baseline="0" dirty="0" smtClean="0"/>
              <a:t> TEAM. </a:t>
            </a:r>
          </a:p>
          <a:p>
            <a:endParaRPr lang="en-US" baseline="0" dirty="0" smtClean="0"/>
          </a:p>
        </p:txBody>
      </p:sp>
    </p:spTree>
    <p:extLst>
      <p:ext uri="{BB962C8B-B14F-4D97-AF65-F5344CB8AC3E}">
        <p14:creationId xmlns:p14="http://schemas.microsoft.com/office/powerpoint/2010/main" val="846471866"/>
      </p:ext>
    </p:extLst>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endParaRPr/>
          </a:p>
        </p:txBody>
      </p:sp>
    </p:spTree>
    <p:extLst>
      <p:ext uri="{BB962C8B-B14F-4D97-AF65-F5344CB8AC3E}">
        <p14:creationId xmlns:p14="http://schemas.microsoft.com/office/powerpoint/2010/main" val="410889982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pPr marL="228600" indent="-228600">
              <a:buAutoNum type="arabicPeriod"/>
            </a:pPr>
            <a:r>
              <a:rPr lang="en-US" dirty="0" smtClean="0"/>
              <a:t>Teachers who participate in induction programs develop into more effective teachers earlier in their careers. Critical to a quality induction program is the support beginning teachers receive. </a:t>
            </a:r>
          </a:p>
          <a:p>
            <a:pPr marL="0" indent="0">
              <a:buNone/>
            </a:pPr>
            <a:endParaRPr lang="en-US" dirty="0" smtClean="0"/>
          </a:p>
          <a:p>
            <a:pPr marL="628650" lvl="1" indent="-171450">
              <a:buFont typeface="Arial" panose="020B0604020202020204" pitchFamily="34" charset="0"/>
              <a:buChar char="•"/>
            </a:pPr>
            <a:r>
              <a:rPr lang="en-US" dirty="0" smtClean="0"/>
              <a:t>Mentors</a:t>
            </a:r>
            <a:r>
              <a:rPr lang="en-US" baseline="0" dirty="0" smtClean="0"/>
              <a:t> are assigned to beginning teachers to provide </a:t>
            </a:r>
            <a:r>
              <a:rPr lang="en-US" dirty="0" smtClean="0"/>
              <a:t>support</a:t>
            </a:r>
            <a:r>
              <a:rPr lang="en-US" baseline="0" dirty="0" smtClean="0"/>
              <a:t> and </a:t>
            </a:r>
            <a:r>
              <a:rPr lang="en-US" dirty="0" smtClean="0"/>
              <a:t>guide them along a path of professional growth. The mentor-beginning teacher relationship is a collaborative one leading to mutual learning for both the teacher and the mentor. </a:t>
            </a:r>
          </a:p>
          <a:p>
            <a:pPr lvl="1"/>
            <a:endParaRPr lang="en-US" dirty="0" smtClean="0"/>
          </a:p>
          <a:p>
            <a:pPr marL="628650" lvl="1" indent="-171450">
              <a:buFont typeface="Arial" panose="020B0604020202020204" pitchFamily="34" charset="0"/>
              <a:buChar char="•"/>
            </a:pPr>
            <a:r>
              <a:rPr lang="en-US" b="1" dirty="0" smtClean="0"/>
              <a:t>TEAM</a:t>
            </a:r>
            <a:r>
              <a:rPr lang="en-US" b="1" baseline="0" dirty="0" smtClean="0"/>
              <a:t> is a model of continuous </a:t>
            </a:r>
            <a:r>
              <a:rPr lang="en-US" b="1" dirty="0" smtClean="0"/>
              <a:t>professional growth and it is formative in nature. It provides novice teachers with ongoing opportunities to reflect on current practice, identify their needs for growth,</a:t>
            </a:r>
            <a:r>
              <a:rPr lang="en-US" b="1" baseline="0" dirty="0" smtClean="0"/>
              <a:t> </a:t>
            </a:r>
            <a:r>
              <a:rPr lang="en-US" b="1" dirty="0" smtClean="0"/>
              <a:t>engage in new learning, use their new learning to improve practice, and realize positive outcomes for students.  </a:t>
            </a:r>
          </a:p>
          <a:p>
            <a:pPr marL="457200" lvl="1" indent="0">
              <a:buFont typeface="Arial" panose="020B0604020202020204" pitchFamily="34" charset="0"/>
              <a:buNone/>
            </a:pPr>
            <a:endParaRPr lang="en-US" b="1" dirty="0" smtClean="0"/>
          </a:p>
          <a:p>
            <a:pPr marL="0" indent="0">
              <a:buFont typeface="Arial" panose="020B0604020202020204" pitchFamily="34" charset="0"/>
              <a:buNone/>
            </a:pPr>
            <a:r>
              <a:rPr lang="en-US" sz="1400" i="0" u="none" dirty="0" smtClean="0">
                <a:effectLst>
                  <a:outerShdw blurRad="38100" dist="38100" dir="2700000" algn="tl">
                    <a:srgbClr val="000000">
                      <a:alpha val="43137"/>
                    </a:srgbClr>
                  </a:outerShdw>
                </a:effectLst>
              </a:rPr>
              <a:t>2</a:t>
            </a:r>
            <a:r>
              <a:rPr lang="en-US" sz="1400" i="1" u="none" dirty="0" smtClean="0">
                <a:effectLst>
                  <a:outerShdw blurRad="38100" dist="38100" dir="2700000" algn="tl">
                    <a:srgbClr val="000000">
                      <a:alpha val="43137"/>
                    </a:srgbClr>
                  </a:outerShdw>
                </a:effectLst>
              </a:rPr>
              <a:t>.</a:t>
            </a:r>
            <a:r>
              <a:rPr lang="en-US" sz="1400" i="1" u="none" baseline="0" dirty="0" smtClean="0">
                <a:effectLst>
                  <a:outerShdw blurRad="38100" dist="38100" dir="2700000" algn="tl">
                    <a:srgbClr val="000000">
                      <a:alpha val="43137"/>
                    </a:srgbClr>
                  </a:outerShdw>
                </a:effectLst>
              </a:rPr>
              <a:t> </a:t>
            </a:r>
            <a:r>
              <a:rPr lang="en-US" sz="1400" i="1" u="sng" baseline="0" dirty="0" smtClean="0">
                <a:effectLst>
                  <a:outerShdw blurRad="38100" dist="38100" dir="2700000" algn="tl">
                    <a:srgbClr val="000000">
                      <a:alpha val="43137"/>
                    </a:srgbClr>
                  </a:outerShdw>
                </a:effectLst>
              </a:rPr>
              <a:t>I</a:t>
            </a:r>
            <a:r>
              <a:rPr lang="en-US" sz="1400" i="1" u="sng" dirty="0" smtClean="0">
                <a:effectLst>
                  <a:outerShdw blurRad="38100" dist="38100" dir="2700000" algn="tl">
                    <a:srgbClr val="000000">
                      <a:alpha val="43137"/>
                    </a:srgbClr>
                  </a:outerShdw>
                </a:effectLst>
              </a:rPr>
              <a:t>ntroduce</a:t>
            </a:r>
            <a:r>
              <a:rPr lang="en-US" sz="1400" i="1" u="sng" baseline="0" dirty="0" smtClean="0">
                <a:effectLst>
                  <a:outerShdw blurRad="38100" dist="38100" dir="2700000" algn="tl">
                    <a:srgbClr val="000000">
                      <a:alpha val="43137"/>
                    </a:srgbClr>
                  </a:outerShdw>
                </a:effectLst>
              </a:rPr>
              <a:t> your district’s  requirements for completion of a module. You may want to add a slide with your requirements.</a:t>
            </a:r>
          </a:p>
          <a:p>
            <a:pPr marL="171450" indent="-171450">
              <a:buFont typeface="Arial" panose="020B0604020202020204" pitchFamily="34" charset="0"/>
              <a:buChar char="•"/>
            </a:pPr>
            <a:endParaRPr lang="en-US" sz="1400" i="1" u="sng" baseline="0" dirty="0" smtClean="0">
              <a:effectLst>
                <a:outerShdw blurRad="38100" dist="38100" dir="2700000" algn="tl">
                  <a:srgbClr val="000000">
                    <a:alpha val="43137"/>
                  </a:srgbClr>
                </a:outerShdw>
              </a:effectLst>
            </a:endParaRPr>
          </a:p>
          <a:p>
            <a:pPr marL="171450" indent="-171450">
              <a:buFont typeface="Arial" panose="020B0604020202020204" pitchFamily="34" charset="0"/>
              <a:buChar char="•"/>
            </a:pPr>
            <a:endParaRPr lang="en-US" sz="1400" i="1" u="sng" baseline="0" dirty="0" smtClean="0">
              <a:effectLst>
                <a:outerShdw blurRad="38100" dist="38100" dir="2700000" algn="tl">
                  <a:srgbClr val="000000">
                    <a:alpha val="43137"/>
                  </a:srgbClr>
                </a:outerShdw>
              </a:effectLst>
            </a:endParaRPr>
          </a:p>
          <a:p>
            <a:pPr marL="171450" indent="-171450">
              <a:buFont typeface="Arial" panose="020B0604020202020204" pitchFamily="34" charset="0"/>
              <a:buChar char="•"/>
            </a:pPr>
            <a:endParaRPr lang="en-US" sz="1400" i="1" u="sng" baseline="0" dirty="0" smtClean="0">
              <a:effectLst>
                <a:outerShdw blurRad="38100" dist="38100" dir="2700000" algn="tl">
                  <a:srgbClr val="000000">
                    <a:alpha val="43137"/>
                  </a:srgbClr>
                </a:outerShdw>
              </a:effectLst>
            </a:endParaRPr>
          </a:p>
          <a:p>
            <a:pPr marL="171450" indent="-171450">
              <a:buFont typeface="Arial" panose="020B0604020202020204" pitchFamily="34" charset="0"/>
              <a:buChar char="•"/>
            </a:pPr>
            <a:endParaRPr lang="en-US" sz="1400" i="1" u="sng" dirty="0" smtClean="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592232592"/>
      </p:ext>
    </p:extLst>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endParaRPr/>
          </a:p>
        </p:txBody>
      </p:sp>
    </p:spTree>
    <p:extLst>
      <p:ext uri="{BB962C8B-B14F-4D97-AF65-F5344CB8AC3E}">
        <p14:creationId xmlns:p14="http://schemas.microsoft.com/office/powerpoint/2010/main" val="1232580903"/>
      </p:ext>
    </p:extLst>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endParaRPr/>
          </a:p>
        </p:txBody>
      </p:sp>
    </p:spTree>
    <p:extLst>
      <p:ext uri="{BB962C8B-B14F-4D97-AF65-F5344CB8AC3E}">
        <p14:creationId xmlns:p14="http://schemas.microsoft.com/office/powerpoint/2010/main" val="1944699982"/>
      </p:ext>
    </p:extLst>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endParaRPr dirty="0"/>
          </a:p>
        </p:txBody>
      </p:sp>
    </p:spTree>
    <p:extLst>
      <p:ext uri="{BB962C8B-B14F-4D97-AF65-F5344CB8AC3E}">
        <p14:creationId xmlns:p14="http://schemas.microsoft.com/office/powerpoint/2010/main" val="754015976"/>
      </p:ext>
    </p:extLst>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endParaRPr/>
          </a:p>
        </p:txBody>
      </p:sp>
    </p:spTree>
    <p:extLst>
      <p:ext uri="{BB962C8B-B14F-4D97-AF65-F5344CB8AC3E}">
        <p14:creationId xmlns:p14="http://schemas.microsoft.com/office/powerpoint/2010/main" val="1293963932"/>
      </p:ext>
    </p:extLst>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r>
              <a:rPr lang="en-US" dirty="0" smtClean="0"/>
              <a:t>You may want to display the TEAM </a:t>
            </a:r>
            <a:r>
              <a:rPr lang="en-US" baseline="0" dirty="0" smtClean="0"/>
              <a:t>website</a:t>
            </a:r>
            <a:r>
              <a:rPr lang="en-US" dirty="0" smtClean="0"/>
              <a:t> (</a:t>
            </a:r>
            <a:r>
              <a:rPr lang="en-US" dirty="0" smtClean="0">
                <a:hlinkClick r:id="rId3"/>
              </a:rPr>
              <a:t>https://portal.ct.gov/SDE/Talent_Office/Talent-Office-home-page/TEAM-Program</a:t>
            </a:r>
            <a:r>
              <a:rPr lang="en-US" dirty="0" smtClean="0"/>
              <a:t>) </a:t>
            </a:r>
            <a:r>
              <a:rPr lang="en-US" baseline="0" dirty="0" smtClean="0"/>
              <a:t>and show them where to find these resources. </a:t>
            </a:r>
            <a:endParaRPr dirty="0"/>
          </a:p>
        </p:txBody>
      </p:sp>
    </p:spTree>
    <p:extLst>
      <p:ext uri="{BB962C8B-B14F-4D97-AF65-F5344CB8AC3E}">
        <p14:creationId xmlns:p14="http://schemas.microsoft.com/office/powerpoint/2010/main" val="1547713365"/>
      </p:ext>
    </p:extLst>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Now</a:t>
            </a:r>
            <a:r>
              <a:rPr lang="en-US" baseline="0" dirty="0" smtClean="0"/>
              <a:t> that teachers have a general understanding of the TEAM program and the module process, you will want to spend a little time reviewing the Support Plan that they will need to submit to the DF and the TCC. The forms can be found in Appendix K of the TPM.  You may want to provide the forms at this orientation, where they may begin to fill it in.  </a:t>
            </a:r>
          </a:p>
          <a:p>
            <a:endParaRPr lang="en-US" baseline="0" dirty="0" smtClean="0"/>
          </a:p>
          <a:p>
            <a:r>
              <a:rPr lang="en-US" b="1" u="sng" baseline="0" dirty="0" smtClean="0"/>
              <a:t>Purpose of the Support Plan: </a:t>
            </a:r>
            <a:r>
              <a:rPr lang="en-US" baseline="0" dirty="0" smtClean="0"/>
              <a:t>The support plan serves two purposes: first it informs the DF and the TCC of the BTs plan and possible need for a third year. Second, it helps the beginning teacher think about how to structure her or his own schedule in order to meet the requirements of TEAM.  By planning how what they need to accomplish over the next two years, teachers are more likely to complete all of the TEAM requirements within their allotted time. </a:t>
            </a:r>
          </a:p>
          <a:p>
            <a:endParaRPr lang="en-US" baseline="0" dirty="0" smtClean="0"/>
          </a:p>
          <a:p>
            <a:r>
              <a:rPr lang="en-US" i="1" baseline="0" dirty="0" smtClean="0"/>
              <a:t>If you have teachers in Category II (two modules) explain that their support plan will be for one year only. Appendix B of the TPM lists all of the endorsements by category of participation.</a:t>
            </a:r>
          </a:p>
          <a:p>
            <a:endParaRPr lang="en-US" i="1" baseline="0" dirty="0" smtClean="0"/>
          </a:p>
          <a:p>
            <a:endParaRPr lang="en-US" baseline="0" dirty="0" smtClean="0"/>
          </a:p>
          <a:p>
            <a:r>
              <a:rPr lang="en-US" baseline="0" dirty="0" smtClean="0"/>
              <a:t>Your district may have specific requirements for module completion and due dates. Remind BTs to use the district timeline to complete the plan.  The plan also asks BTs if there are circumstance that may require them to use the third year. This is important to know. so that the mentor stipend can be distributed over the 3 years. </a:t>
            </a:r>
            <a:endParaRPr lang="en-US" dirty="0"/>
          </a:p>
        </p:txBody>
      </p:sp>
      <p:sp>
        <p:nvSpPr>
          <p:cNvPr id="4" name="Slide Number Placeholder 3"/>
          <p:cNvSpPr>
            <a:spLocks noGrp="1"/>
          </p:cNvSpPr>
          <p:nvPr>
            <p:ph type="sldNum" sz="quarter" idx="10"/>
          </p:nvPr>
        </p:nvSpPr>
        <p:spPr/>
        <p:txBody>
          <a:bodyPr/>
          <a:lstStyle/>
          <a:p>
            <a:fld id="{884D4EA7-DC9D-49B1-B3BA-6A43D6D10C11}" type="slidenum">
              <a:rPr lang="en-US" smtClean="0"/>
              <a:t>86</a:t>
            </a:fld>
            <a:endParaRPr lang="en-US"/>
          </a:p>
        </p:txBody>
      </p:sp>
    </p:spTree>
    <p:extLst>
      <p:ext uri="{BB962C8B-B14F-4D97-AF65-F5344CB8AC3E}">
        <p14:creationId xmlns:p14="http://schemas.microsoft.com/office/powerpoint/2010/main" val="1843735580"/>
      </p:ext>
    </p:extLst>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While TEAM may not be used to make decisions regarding employment, there</a:t>
            </a:r>
            <a:r>
              <a:rPr lang="en-US" baseline="0" dirty="0" smtClean="0"/>
              <a:t> are appropriate ways that evaluation can inform TEAM.</a:t>
            </a:r>
          </a:p>
          <a:p>
            <a:endParaRPr lang="en-US" baseline="0" dirty="0" smtClean="0"/>
          </a:p>
          <a:p>
            <a:r>
              <a:rPr lang="en-US" dirty="0" smtClean="0"/>
              <a:t>Explain to teachers that they will also be</a:t>
            </a:r>
            <a:r>
              <a:rPr lang="en-US" baseline="0" dirty="0" smtClean="0"/>
              <a:t> required to participate in the district’s evaluation and support plan. It might feel overwhelming when you think about these as separate requirements. However, if you can see how each can support the other, it makes it less overwhelming. </a:t>
            </a:r>
            <a:r>
              <a:rPr lang="en-US" dirty="0" smtClean="0"/>
              <a:t>This slide is intended</a:t>
            </a:r>
            <a:r>
              <a:rPr lang="en-US" baseline="0" dirty="0" smtClean="0"/>
              <a:t> to show the relationship between TEAM, evaluation and professional learning. </a:t>
            </a:r>
          </a:p>
          <a:p>
            <a:endParaRPr lang="en-US" baseline="0" dirty="0" smtClean="0"/>
          </a:p>
          <a:p>
            <a:r>
              <a:rPr lang="en-US" dirty="0" smtClean="0"/>
              <a:t>TEAM is a professional growth model.</a:t>
            </a:r>
            <a:r>
              <a:rPr lang="en-US" baseline="0" dirty="0" smtClean="0"/>
              <a:t> </a:t>
            </a:r>
            <a:r>
              <a:rPr lang="en-US" b="1" baseline="0" dirty="0" smtClean="0"/>
              <a:t>TEAM should not be a stand-alone task</a:t>
            </a:r>
            <a:r>
              <a:rPr lang="en-US" baseline="0" dirty="0" smtClean="0"/>
              <a:t>. The more teachers understand how their day to day work is connected, the more successful they will be. Teachers who approach TEAM as an act of compliance, fail to see how TEAM can help them grow professionally and how it supports student achievement and growth.  Evaluation goals can be broken down into smaller goals for TEAM, classroom observation feedback from an administrator can inform the focus of professional learning, TEAM is about professional growth. </a:t>
            </a:r>
          </a:p>
          <a:p>
            <a:endParaRPr lang="en-US" baseline="0" dirty="0" smtClean="0"/>
          </a:p>
          <a:p>
            <a:r>
              <a:rPr lang="en-US" b="1" baseline="0" dirty="0" smtClean="0"/>
              <a:t>Ask: </a:t>
            </a:r>
            <a:r>
              <a:rPr lang="en-US" b="0" baseline="0" dirty="0" smtClean="0"/>
              <a:t>What connections does TEAM have to their work (TEVAL, PLC, Data Teams, Formative/Summative Process, etc.)? For example,  how are the goals for TEAM similar and different to the goals written for TEVAL?  This will help them to process the TEAM content that was presented.</a:t>
            </a:r>
          </a:p>
          <a:p>
            <a:endParaRPr lang="en-US" baseline="0" dirty="0" smtClean="0"/>
          </a:p>
          <a:p>
            <a:r>
              <a:rPr lang="en-US" baseline="0" dirty="0" smtClean="0"/>
              <a:t>Refer to TPM pp. 19. </a:t>
            </a:r>
          </a:p>
          <a:p>
            <a:endParaRPr lang="en-US" baseline="0" dirty="0" smtClean="0"/>
          </a:p>
          <a:p>
            <a:r>
              <a:rPr lang="en-US" baseline="0" dirty="0" smtClean="0"/>
              <a:t>The CSDE and RESC Alliance are providing new resources in the fall that can extend this discussion and help teachers and mentors to see the connections between TEAM, evaluation, and professional learning.</a:t>
            </a:r>
          </a:p>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884D4EA7-DC9D-49B1-B3BA-6A43D6D10C11}" type="slidenum">
              <a:rPr lang="en-US" smtClean="0"/>
              <a:t>87</a:t>
            </a:fld>
            <a:endParaRPr lang="en-US"/>
          </a:p>
        </p:txBody>
      </p:sp>
    </p:spTree>
    <p:extLst>
      <p:ext uri="{BB962C8B-B14F-4D97-AF65-F5344CB8AC3E}">
        <p14:creationId xmlns:p14="http://schemas.microsoft.com/office/powerpoint/2010/main" val="3476871556"/>
      </p:ext>
    </p:extLst>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r>
              <a:rPr lang="en-US" dirty="0" smtClean="0"/>
              <a:t>This is an actual</a:t>
            </a:r>
            <a:r>
              <a:rPr lang="en-US" baseline="0" dirty="0" smtClean="0"/>
              <a:t> quote from a TEAM participant.  </a:t>
            </a:r>
            <a:endParaRPr dirty="0"/>
          </a:p>
        </p:txBody>
      </p:sp>
    </p:spTree>
    <p:extLst>
      <p:ext uri="{BB962C8B-B14F-4D97-AF65-F5344CB8AC3E}">
        <p14:creationId xmlns:p14="http://schemas.microsoft.com/office/powerpoint/2010/main" val="1930792774"/>
      </p:ext>
    </p:extLst>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r>
              <a:rPr lang="en-US" dirty="0" smtClean="0"/>
              <a:t>Here are a</a:t>
            </a:r>
            <a:r>
              <a:rPr lang="en-US" baseline="0" dirty="0" smtClean="0"/>
              <a:t> few examples of how a goal can inform the modules in TEAM.</a:t>
            </a:r>
          </a:p>
          <a:p>
            <a:endParaRPr lang="en-US" baseline="0" dirty="0" smtClean="0"/>
          </a:p>
          <a:p>
            <a:r>
              <a:rPr lang="en-US" dirty="0" smtClean="0"/>
              <a:t>The</a:t>
            </a:r>
            <a:r>
              <a:rPr lang="en-US" baseline="0" dirty="0" smtClean="0"/>
              <a:t> teachers SLG/Os can be broken down into smaller parts for TEAM goals.  Review the ways in which these goals have been broken down.  You might want to suggest that the BT share his or her SLG/O with the mentor at the start of the year, so they can think about ways that TEAM modules can support the SLG/O.</a:t>
            </a:r>
            <a:endParaRPr dirty="0"/>
          </a:p>
        </p:txBody>
      </p:sp>
    </p:spTree>
    <p:extLst>
      <p:ext uri="{BB962C8B-B14F-4D97-AF65-F5344CB8AC3E}">
        <p14:creationId xmlns:p14="http://schemas.microsoft.com/office/powerpoint/2010/main" val="2128386256"/>
      </p:ext>
    </p:extLst>
  </p:cSld>
  <p:clrMapOvr>
    <a:masterClrMapping/>
  </p:clrMapOvr>
</p:notes>
</file>

<file path=ppt/notesSlides/notesSlide8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r>
              <a:rPr lang="en-US" dirty="0" smtClean="0"/>
              <a:t>Please add your own contact information to this slide.</a:t>
            </a:r>
            <a:endParaRPr dirty="0"/>
          </a:p>
        </p:txBody>
      </p:sp>
    </p:spTree>
    <p:extLst>
      <p:ext uri="{BB962C8B-B14F-4D97-AF65-F5344CB8AC3E}">
        <p14:creationId xmlns:p14="http://schemas.microsoft.com/office/powerpoint/2010/main" val="331501655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r>
              <a:rPr lang="en-US" dirty="0" smtClean="0"/>
              <a:t>The next few slides will provide details on each of these groups and how they will support beginning</a:t>
            </a:r>
            <a:r>
              <a:rPr lang="en-US" baseline="0" dirty="0" smtClean="0"/>
              <a:t> teachers</a:t>
            </a:r>
            <a:r>
              <a:rPr lang="en-US" dirty="0" smtClean="0"/>
              <a:t>.  You can refer</a:t>
            </a:r>
            <a:r>
              <a:rPr lang="en-US" baseline="0" dirty="0" smtClean="0"/>
              <a:t> to </a:t>
            </a:r>
            <a:r>
              <a:rPr lang="en-US" b="1" baseline="0" dirty="0" smtClean="0"/>
              <a:t>Section 2 of the TEAM Program Manual (TPM), roles and responsibilities pp. 12-13</a:t>
            </a:r>
          </a:p>
          <a:p>
            <a:endParaRPr lang="en-US" dirty="0" smtClean="0"/>
          </a:p>
          <a:p>
            <a:r>
              <a:rPr lang="en-US" dirty="0" smtClean="0"/>
              <a:t>You</a:t>
            </a:r>
            <a:r>
              <a:rPr lang="en-US" baseline="0" dirty="0" smtClean="0"/>
              <a:t> do not need to spend a lot of time on the roles, but give them a sense of who is involved. Many new teachers may not know about these roles and responsibilities. </a:t>
            </a:r>
          </a:p>
          <a:p>
            <a:endParaRPr lang="en-US" baseline="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smtClean="0"/>
              <a:t>Briefly explain the CSDE and RESCs. (They are not covered on the next slides. Only district supports are covered)</a:t>
            </a:r>
            <a:endParaRPr lang="en-US" dirty="0" smtClean="0"/>
          </a:p>
          <a:p>
            <a:r>
              <a:rPr lang="en-US" baseline="0" dirty="0" smtClean="0"/>
              <a:t>RESC’s provide training and support to districts. </a:t>
            </a:r>
          </a:p>
          <a:p>
            <a:r>
              <a:rPr lang="en-US" baseline="0" dirty="0" smtClean="0"/>
              <a:t>CSDE oversees the program and supports districts in implementing TEAM. </a:t>
            </a:r>
            <a:endParaRPr dirty="0"/>
          </a:p>
        </p:txBody>
      </p:sp>
    </p:spTree>
    <p:extLst>
      <p:ext uri="{BB962C8B-B14F-4D97-AF65-F5344CB8AC3E}">
        <p14:creationId xmlns:p14="http://schemas.microsoft.com/office/powerpoint/2010/main" val="320908730"/>
      </p:ext>
    </p:extLst>
  </p:cSld>
  <p:clrMapOvr>
    <a:masterClrMapping/>
  </p:clrMapOvr>
</p:notes>
</file>

<file path=ppt/notesSlides/notesSlide9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You may want to ask them to complete an exit</a:t>
            </a:r>
            <a:r>
              <a:rPr lang="en-US" baseline="0" dirty="0" smtClean="0"/>
              <a:t> ticket or a feedback form.  </a:t>
            </a:r>
            <a:endParaRPr lang="en-US" dirty="0" smtClean="0"/>
          </a:p>
        </p:txBody>
      </p:sp>
      <p:sp>
        <p:nvSpPr>
          <p:cNvPr id="4" name="Slide Number Placeholder 3"/>
          <p:cNvSpPr>
            <a:spLocks noGrp="1"/>
          </p:cNvSpPr>
          <p:nvPr>
            <p:ph type="sldNum" sz="quarter" idx="10"/>
          </p:nvPr>
        </p:nvSpPr>
        <p:spPr/>
        <p:txBody>
          <a:bodyPr/>
          <a:lstStyle/>
          <a:p>
            <a:fld id="{884D4EA7-DC9D-49B1-B3BA-6A43D6D10C11}" type="slidenum">
              <a:rPr lang="en-US" smtClean="0"/>
              <a:t>91</a:t>
            </a:fld>
            <a:endParaRPr lang="en-US"/>
          </a:p>
        </p:txBody>
      </p:sp>
    </p:spTree>
    <p:extLst>
      <p:ext uri="{BB962C8B-B14F-4D97-AF65-F5344CB8AC3E}">
        <p14:creationId xmlns:p14="http://schemas.microsoft.com/office/powerpoint/2010/main" val="181073592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7.png"/><Relationship Id="rId1" Type="http://schemas.openxmlformats.org/officeDocument/2006/relationships/slideMaster" Target="../slideMasters/slideMaster2.xml"/><Relationship Id="rId4" Type="http://schemas.openxmlformats.org/officeDocument/2006/relationships/image" Target="../media/image8.png"/></Relationships>
</file>

<file path=ppt/slideLayouts/_rels/slideLayout1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7.png"/><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7.png"/><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Title Slide">
    <p:spTree>
      <p:nvGrpSpPr>
        <p:cNvPr id="1" name=""/>
        <p:cNvGrpSpPr/>
        <p:nvPr/>
      </p:nvGrpSpPr>
      <p:grpSpPr>
        <a:xfrm>
          <a:off x="0" y="0"/>
          <a:ext cx="0" cy="0"/>
          <a:chOff x="0" y="0"/>
          <a:chExt cx="0" cy="0"/>
        </a:xfrm>
      </p:grpSpPr>
      <p:sp>
        <p:nvSpPr>
          <p:cNvPr id="3" name="Rectangle 2"/>
          <p:cNvSpPr/>
          <p:nvPr/>
        </p:nvSpPr>
        <p:spPr>
          <a:xfrm>
            <a:off x="215504" y="2568575"/>
            <a:ext cx="8712994" cy="4094162"/>
          </a:xfrm>
          <a:prstGeom prst="rect">
            <a:avLst/>
          </a:prstGeom>
          <a:solidFill>
            <a:srgbClr val="C4CADE"/>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342900" eaLnBrk="1" fontAlgn="auto" hangingPunct="1">
              <a:spcBef>
                <a:spcPts val="0"/>
              </a:spcBef>
              <a:spcAft>
                <a:spcPts val="0"/>
              </a:spcAft>
              <a:defRPr/>
            </a:pPr>
            <a:endParaRPr lang="en-US">
              <a:solidFill>
                <a:prstClr val="white"/>
              </a:solidFill>
            </a:endParaRPr>
          </a:p>
        </p:txBody>
      </p:sp>
      <p:sp>
        <p:nvSpPr>
          <p:cNvPr id="4" name="Rectangle 3"/>
          <p:cNvSpPr/>
          <p:nvPr/>
        </p:nvSpPr>
        <p:spPr>
          <a:xfrm>
            <a:off x="215504" y="2471739"/>
            <a:ext cx="8712994" cy="98425"/>
          </a:xfrm>
          <a:prstGeom prst="rect">
            <a:avLst/>
          </a:prstGeom>
          <a:solidFill>
            <a:schemeClr val="accent2">
              <a:lumMod val="90000"/>
              <a:lumOff val="10000"/>
            </a:schemeClr>
          </a:solidFill>
          <a:ln>
            <a:solidFill>
              <a:schemeClr val="accent2">
                <a:lumMod val="90000"/>
                <a:lumOff val="10000"/>
              </a:schemeClr>
            </a:solid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342900" eaLnBrk="1" fontAlgn="auto" hangingPunct="1">
              <a:spcBef>
                <a:spcPts val="0"/>
              </a:spcBef>
              <a:spcAft>
                <a:spcPts val="0"/>
              </a:spcAft>
              <a:defRPr/>
            </a:pPr>
            <a:endParaRPr lang="en-US">
              <a:solidFill>
                <a:prstClr val="white"/>
              </a:solidFill>
            </a:endParaRPr>
          </a:p>
        </p:txBody>
      </p:sp>
      <p:sp>
        <p:nvSpPr>
          <p:cNvPr id="5" name="Rectangle 4"/>
          <p:cNvSpPr/>
          <p:nvPr/>
        </p:nvSpPr>
        <p:spPr>
          <a:xfrm>
            <a:off x="215504" y="206375"/>
            <a:ext cx="8712994" cy="6457950"/>
          </a:xfrm>
          <a:prstGeom prst="rect">
            <a:avLst/>
          </a:prstGeom>
          <a:noFill/>
          <a:ln>
            <a:solidFill>
              <a:schemeClr val="accent2">
                <a:lumMod val="90000"/>
                <a:lumOff val="10000"/>
              </a:schemeClr>
            </a:solid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342900" eaLnBrk="1" fontAlgn="auto" hangingPunct="1">
              <a:spcBef>
                <a:spcPts val="0"/>
              </a:spcBef>
              <a:spcAft>
                <a:spcPts val="0"/>
              </a:spcAft>
              <a:defRPr/>
            </a:pPr>
            <a:endParaRPr lang="en-US">
              <a:solidFill>
                <a:prstClr val="white"/>
              </a:solidFill>
            </a:endParaRPr>
          </a:p>
        </p:txBody>
      </p:sp>
      <p:sp>
        <p:nvSpPr>
          <p:cNvPr id="6" name="Title 1"/>
          <p:cNvSpPr txBox="1">
            <a:spLocks/>
          </p:cNvSpPr>
          <p:nvPr/>
        </p:nvSpPr>
        <p:spPr>
          <a:xfrm>
            <a:off x="457200" y="1919289"/>
            <a:ext cx="8229600" cy="649287"/>
          </a:xfrm>
          <a:prstGeom prst="rect">
            <a:avLst/>
          </a:prstGeom>
        </p:spPr>
        <p:txBody>
          <a:bodyPr anchor="ctr">
            <a:normAutofit fontScale="97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fontAlgn="auto">
              <a:spcAft>
                <a:spcPts val="0"/>
              </a:spcAft>
              <a:defRPr/>
            </a:pPr>
            <a:r>
              <a:rPr lang="en-US" sz="1200" b="1" spc="75" smtClean="0">
                <a:solidFill>
                  <a:schemeClr val="accent2">
                    <a:lumMod val="90000"/>
                    <a:lumOff val="10000"/>
                  </a:schemeClr>
                </a:solidFill>
                <a:latin typeface="Garamond"/>
                <a:cs typeface="Garamond"/>
              </a:rPr>
              <a:t>CONNECTICUT STATE DEPARTMENT OF EDUCATION </a:t>
            </a:r>
            <a:r>
              <a:rPr lang="en-US" sz="1200" b="1" smtClean="0">
                <a:solidFill>
                  <a:schemeClr val="accent2">
                    <a:lumMod val="90000"/>
                    <a:lumOff val="10000"/>
                  </a:schemeClr>
                </a:solidFill>
                <a:latin typeface="Myriad Pro"/>
                <a:cs typeface="Myriad Pro"/>
              </a:rPr>
              <a:t/>
            </a:r>
            <a:br>
              <a:rPr lang="en-US" sz="1200" b="1" smtClean="0">
                <a:solidFill>
                  <a:schemeClr val="accent2">
                    <a:lumMod val="90000"/>
                    <a:lumOff val="10000"/>
                  </a:schemeClr>
                </a:solidFill>
                <a:latin typeface="Myriad Pro"/>
                <a:cs typeface="Myriad Pro"/>
              </a:rPr>
            </a:br>
            <a:endParaRPr lang="en-US" sz="1200" b="1">
              <a:solidFill>
                <a:schemeClr val="accent2">
                  <a:lumMod val="90000"/>
                  <a:lumOff val="10000"/>
                </a:schemeClr>
              </a:solidFill>
              <a:latin typeface="Myriad Pro"/>
              <a:cs typeface="Myriad Pro"/>
            </a:endParaRPr>
          </a:p>
        </p:txBody>
      </p:sp>
      <p:sp>
        <p:nvSpPr>
          <p:cNvPr id="2" name="Title 1"/>
          <p:cNvSpPr>
            <a:spLocks noGrp="1"/>
          </p:cNvSpPr>
          <p:nvPr>
            <p:ph type="ctrTitle"/>
          </p:nvPr>
        </p:nvSpPr>
        <p:spPr>
          <a:xfrm>
            <a:off x="685800" y="2797177"/>
            <a:ext cx="7772400" cy="1470025"/>
          </a:xfrm>
        </p:spPr>
        <p:txBody>
          <a:bodyPr/>
          <a:lstStyle>
            <a:lvl1pPr>
              <a:defRPr>
                <a:solidFill>
                  <a:schemeClr val="accent2">
                    <a:lumMod val="90000"/>
                    <a:lumOff val="10000"/>
                  </a:schemeClr>
                </a:solidFill>
              </a:defRPr>
            </a:lvl1pPr>
          </a:lstStyle>
          <a:p>
            <a:r>
              <a:rPr lang="en-US" smtClean="0"/>
              <a:t>Click to edit Master title style</a:t>
            </a:r>
            <a:endParaRPr lang="en-US" dirty="0"/>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533775" y="446662"/>
            <a:ext cx="1666875" cy="1491339"/>
          </a:xfrm>
          <a:prstGeom prst="rect">
            <a:avLst/>
          </a:prstGeom>
        </p:spPr>
      </p:pic>
    </p:spTree>
    <p:extLst>
      <p:ext uri="{BB962C8B-B14F-4D97-AF65-F5344CB8AC3E}">
        <p14:creationId xmlns:p14="http://schemas.microsoft.com/office/powerpoint/2010/main" val="213811391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 preserve="1">
  <p:cSld name="6_Title and Content">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tx2"/>
          </a:solidFill>
        </p:spPr>
        <p:txBody>
          <a:bodyPr/>
          <a:lstStyle>
            <a:lvl1pPr>
              <a:defRPr>
                <a:solidFill>
                  <a:schemeClr val="bg1"/>
                </a:solidFill>
              </a:defRPr>
            </a:lvl1pPr>
          </a:lstStyle>
          <a:p>
            <a:r>
              <a:rPr lang="en-US" dirty="0"/>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12"/>
          </p:nvPr>
        </p:nvSpPr>
        <p:spPr>
          <a:xfrm>
            <a:off x="8197795" y="6126162"/>
            <a:ext cx="489005" cy="365125"/>
          </a:xfrm>
        </p:spPr>
        <p:txBody>
          <a:bodyPr/>
          <a:lstStyle/>
          <a:p>
            <a:fld id="{24F2258D-CF54-2C4E-9726-8648A0B8DDCC}" type="slidenum">
              <a:rPr lang="en-US" smtClean="0">
                <a:solidFill>
                  <a:prstClr val="black">
                    <a:tint val="75000"/>
                  </a:prstClr>
                </a:solidFill>
              </a:rPr>
              <a:pPr/>
              <a:t>‹#›</a:t>
            </a:fld>
            <a:endParaRPr lang="en-US" dirty="0">
              <a:solidFill>
                <a:prstClr val="black">
                  <a:tint val="75000"/>
                </a:prstClr>
              </a:solidFill>
            </a:endParaRPr>
          </a:p>
        </p:txBody>
      </p:sp>
      <p:pic>
        <p:nvPicPr>
          <p:cNvPr id="7" name="Picture 6" descr="CSDElogo_casual_blue.jpg"/>
          <p:cNvPicPr>
            <a:picLocks noChangeAspect="1"/>
          </p:cNvPicPr>
          <p:nvPr userDrawn="1"/>
        </p:nvPicPr>
        <p:blipFill>
          <a:blip r:embed="rId2" cstate="print">
            <a:extLst>
              <a:ext uri="{BEBA8EAE-BF5A-486C-A8C5-ECC9F3942E4B}">
                <a14:imgProps xmlns:a14="http://schemas.microsoft.com/office/drawing/2010/main">
                  <a14:imgLayer r:embed="rId3">
                    <a14:imgEffect>
                      <a14:backgroundRemoval t="0" b="100000" l="0" r="100000">
                        <a14:foregroundMark x1="36431" y1="85953" x2="36220" y2="91238"/>
                        <a14:foregroundMark x1="54699" y1="85396" x2="57550" y2="89430"/>
                        <a14:foregroundMark x1="80359" y1="86648" x2="80570" y2="89986"/>
                        <a14:foregroundMark x1="87645" y1="86370" x2="87328" y2="92490"/>
                        <a14:foregroundMark x1="9609" y1="54103" x2="9609" y2="54103"/>
                        <a14:foregroundMark x1="4435" y1="51043" x2="4435" y2="51043"/>
                        <a14:foregroundMark x1="7497" y1="52295" x2="7497" y2="52295"/>
                        <a14:backgroundMark x1="46990" y1="18220" x2="46990" y2="18220"/>
                        <a14:backgroundMark x1="49314" y1="15438" x2="49314" y2="15438"/>
                        <a14:backgroundMark x1="50053" y1="19750" x2="50053" y2="19750"/>
                        <a14:backgroundMark x1="37381" y1="46036" x2="37381" y2="46036"/>
                        <a14:backgroundMark x1="34741" y1="52295" x2="34741" y2="52295"/>
                        <a14:backgroundMark x1="28722" y1="58693" x2="28722" y2="58693"/>
                        <a14:backgroundMark x1="57761" y1="20445" x2="57761" y2="20445"/>
                        <a14:backgroundMark x1="59873" y1="22253" x2="59873" y2="22253"/>
                        <a14:backgroundMark x1="52904" y1="25730" x2="52904" y2="25730"/>
                        <a14:backgroundMark x1="55227" y1="23505" x2="55227" y2="23505"/>
                        <a14:backgroundMark x1="54699" y1="19471" x2="54699" y2="19471"/>
                        <a14:backgroundMark x1="67159" y1="20028" x2="67159" y2="20028"/>
                        <a14:backgroundMark x1="53326" y1="6537" x2="53326" y2="6537"/>
                        <a14:backgroundMark x1="51214" y1="7093" x2="51214" y2="7093"/>
                        <a14:backgroundMark x1="51637" y1="4033" x2="51637" y2="4033"/>
                        <a14:backgroundMark x1="11088" y1="41446" x2="11088" y2="41446"/>
                        <a14:backgroundMark x1="25871" y1="95271" x2="25871" y2="95271"/>
                        <a14:backgroundMark x1="23970" y1="95828" x2="23970" y2="95828"/>
                        <a14:backgroundMark x1="45618" y1="66759" x2="45618" y2="66759"/>
                        <a14:backgroundMark x1="47730" y1="69958" x2="47730" y2="69958"/>
                        <a14:backgroundMark x1="53537" y1="70793" x2="53537" y2="70793"/>
                        <a14:backgroundMark x1="69483" y1="27538" x2="69483" y2="27538"/>
                        <a14:backgroundMark x1="10560" y1="48261" x2="10560" y2="48261"/>
                        <a14:backgroundMark x1="23020" y1="17246" x2="23020" y2="17246"/>
                        <a14:backgroundMark x1="22598" y1="13908" x2="22598" y2="13908"/>
                        <a14:backgroundMark x1="25343" y1="12935" x2="25343" y2="12935"/>
                        <a14:backgroundMark x1="31045" y1="18915" x2="31045" y2="18915"/>
                        <a14:backgroundMark x1="29884" y1="15160" x2="29884" y2="15160"/>
                        <a14:backgroundMark x1="29145" y1="17663" x2="29145" y2="17663"/>
                        <a14:backgroundMark x1="12249" y1="23783" x2="12249" y2="23783"/>
                        <a14:backgroundMark x1="12249" y1="29068" x2="12249" y2="29068"/>
                        <a14:backgroundMark x1="8237" y1="28512" x2="8237" y2="28512"/>
                        <a14:backgroundMark x1="10771" y1="21280" x2="10771" y2="21280"/>
                        <a14:backgroundMark x1="19958" y1="22531" x2="19958" y2="22531"/>
                        <a14:backgroundMark x1="18585" y1="19471" x2="18585" y2="19471"/>
                        <a14:backgroundMark x1="27772" y1="61892" x2="27772" y2="61892"/>
                        <a14:backgroundMark x1="31257" y1="57858" x2="31257" y2="57858"/>
                        <a14:backgroundMark x1="81943" y1="50348" x2="81943" y2="50348"/>
                        <a14:backgroundMark x1="81943" y1="47566" x2="81943" y2="47566"/>
                        <a14:backgroundMark x1="84055" y1="47288" x2="84055" y2="47288"/>
                        <a14:backgroundMark x1="89757" y1="54381" x2="89757" y2="54381"/>
                        <a14:backgroundMark x1="98205" y1="59388" x2="98205" y2="59388"/>
                        <a14:backgroundMark x1="86695" y1="68707" x2="86695" y2="68707"/>
                        <a14:backgroundMark x1="87117" y1="65925" x2="87117" y2="65925"/>
                        <a14:backgroundMark x1="71911" y1="33380" x2="71911" y2="33380"/>
                        <a14:backgroundMark x1="43717" y1="17246" x2="43717" y2="17246"/>
                        <a14:backgroundMark x1="45301" y1="15716" x2="45301" y2="15716"/>
                        <a14:backgroundMark x1="41394" y1="24757" x2="41394" y2="24757"/>
                        <a14:backgroundMark x1="42767" y1="22253" x2="42767" y2="22253"/>
                        <a14:backgroundMark x1="45301" y1="25730" x2="45301" y2="25730"/>
                        <a14:backgroundMark x1="48363" y1="8623" x2="48363" y2="8623"/>
                        <a14:backgroundMark x1="49314" y1="3755" x2="49314" y2="3755"/>
                        <a14:backgroundMark x1="58501" y1="4590" x2="58501" y2="4590"/>
                        <a14:backgroundMark x1="58923" y1="8345" x2="58923" y2="8345"/>
                        <a14:backgroundMark x1="69799" y1="17246" x2="69799" y2="17246"/>
                        <a14:backgroundMark x1="63886" y1="22531" x2="63886" y2="22531"/>
                        <a14:backgroundMark x1="25871" y1="40195" x2="25871" y2="40195"/>
                        <a14:backgroundMark x1="24393" y1="45480" x2="24393" y2="45480"/>
                        <a14:backgroundMark x1="17635" y1="40195" x2="17635" y2="40195"/>
                        <a14:backgroundMark x1="22598" y1="44506" x2="22598" y2="44506"/>
                        <a14:backgroundMark x1="19324" y1="49513" x2="19324" y2="49513"/>
                        <a14:backgroundMark x1="18585" y1="44506" x2="18585" y2="44506"/>
                        <a14:backgroundMark x1="22281" y1="31572" x2="22281" y2="31572"/>
                        <a14:backgroundMark x1="19324" y1="32128" x2="19324" y2="32128"/>
                        <a14:backgroundMark x1="23970" y1="26287" x2="23970" y2="26287"/>
                        <a14:backgroundMark x1="41394" y1="38943" x2="41394" y2="38943"/>
                        <a14:backgroundMark x1="27772" y1="67177" x2="27772" y2="67177"/>
                        <a14:backgroundMark x1="80148" y1="61892" x2="80148" y2="61892"/>
                        <a14:backgroundMark x1="75185" y1="70793" x2="75185" y2="70793"/>
                        <a14:backgroundMark x1="77719" y1="73853" x2="77719" y2="73853"/>
                        <a14:backgroundMark x1="64625" y1="64951" x2="64625" y2="64951"/>
                        <a14:backgroundMark x1="66737" y1="64951" x2="66737" y2="64951"/>
                        <a14:backgroundMark x1="62936" y1="61892" x2="62936" y2="61892"/>
                        <a14:backgroundMark x1="73284" y1="51599" x2="73284" y2="51599"/>
                        <a14:backgroundMark x1="67159" y1="50348" x2="67159" y2="50348"/>
                        <a14:backgroundMark x1="69060" y1="59110" x2="69060" y2="59110"/>
                        <a14:backgroundMark x1="70433" y1="54381" x2="70433" y2="54381"/>
                        <a14:backgroundMark x1="68638" y1="54798" x2="68638" y2="54798"/>
                        <a14:backgroundMark x1="62302" y1="45202" x2="62302" y2="45202"/>
                        <a14:backgroundMark x1="60824" y1="41446" x2="60824" y2="41446"/>
                        <a14:backgroundMark x1="48680" y1="65229" x2="48680" y2="65229"/>
                        <a14:backgroundMark x1="44879" y1="55355" x2="44879" y2="55355"/>
                        <a14:backgroundMark x1="49525" y1="48540" x2="49525" y2="48540"/>
                        <a14:backgroundMark x1="52587" y1="46453" x2="52587" y2="46453"/>
                        <a14:backgroundMark x1="62936" y1="33380" x2="62936" y2="33380"/>
                        <a14:backgroundMark x1="64625" y1="32128" x2="64625" y2="32128"/>
                        <a14:backgroundMark x1="77508" y1="60362" x2="77508" y2="60362"/>
                        <a14:backgroundMark x1="80781" y1="59666" x2="80781" y2="59666"/>
                        <a14:backgroundMark x1="43506" y1="60362" x2="43506" y2="60362"/>
                        <a14:backgroundMark x1="35269" y1="20445" x2="35269" y2="20445"/>
                        <a14:backgroundMark x1="87645" y1="49791" x2="87645" y2="49791"/>
                        <a14:backgroundMark x1="89440" y1="50348" x2="89440" y2="50348"/>
                        <a14:backgroundMark x1="78036" y1="63143" x2="78036" y2="63143"/>
                        <a14:backgroundMark x1="58289" y1="63700" x2="58289" y2="63700"/>
                        <a14:backgroundMark x1="22809" y1="86648" x2="22809" y2="86648"/>
                        <a14:backgroundMark x1="24710" y1="32128" x2="24710" y2="32128"/>
                        <a14:backgroundMark x1="62302" y1="28095" x2="62302" y2="28095"/>
                      </a14:backgroundRemoval>
                    </a14:imgEffect>
                    <a14:imgEffect>
                      <a14:saturation sat="66000"/>
                    </a14:imgEffect>
                  </a14:imgLayer>
                </a14:imgProps>
              </a:ext>
              <a:ext uri="{28A0092B-C50C-407E-A947-70E740481C1C}">
                <a14:useLocalDpi xmlns:a14="http://schemas.microsoft.com/office/drawing/2010/main" val="0"/>
              </a:ext>
            </a:extLst>
          </a:blip>
          <a:stretch>
            <a:fillRect/>
          </a:stretch>
        </p:blipFill>
        <p:spPr>
          <a:xfrm>
            <a:off x="376373" y="6174133"/>
            <a:ext cx="720908" cy="547342"/>
          </a:xfrm>
          <a:prstGeom prst="rect">
            <a:avLst/>
          </a:prstGeom>
        </p:spPr>
      </p:pic>
      <p:sp>
        <p:nvSpPr>
          <p:cNvPr id="8" name="Rectangle 7"/>
          <p:cNvSpPr/>
          <p:nvPr userDrawn="1"/>
        </p:nvSpPr>
        <p:spPr>
          <a:xfrm>
            <a:off x="4729039" y="6494310"/>
            <a:ext cx="3957761" cy="261610"/>
          </a:xfrm>
          <a:prstGeom prst="rect">
            <a:avLst/>
          </a:prstGeom>
        </p:spPr>
        <p:txBody>
          <a:bodyPr wrap="square">
            <a:spAutoFit/>
          </a:bodyPr>
          <a:lstStyle/>
          <a:p>
            <a:r>
              <a:rPr lang="en-US" sz="1100" dirty="0">
                <a:ln w="0"/>
                <a:solidFill>
                  <a:srgbClr val="4F81BD">
                    <a:lumMod val="50000"/>
                  </a:srgbClr>
                </a:solidFill>
                <a:effectLst>
                  <a:outerShdw blurRad="38100" dist="25400" dir="5400000" algn="ctr" rotWithShape="0">
                    <a:srgbClr val="6E747A">
                      <a:alpha val="43000"/>
                    </a:srgbClr>
                  </a:outerShdw>
                </a:effectLst>
                <a:latin typeface="Arial" panose="020B0604020202020204" pitchFamily="34" charset="0"/>
                <a:cs typeface="Arial" panose="020B0604020202020204" pitchFamily="34" charset="0"/>
              </a:rPr>
              <a:t>CONNECTICUT STATE DEPARTMENT OF EDUCATION </a:t>
            </a:r>
          </a:p>
        </p:txBody>
      </p:sp>
      <p:cxnSp>
        <p:nvCxnSpPr>
          <p:cNvPr id="10" name="Straight Connector 9"/>
          <p:cNvCxnSpPr/>
          <p:nvPr userDrawn="1"/>
        </p:nvCxnSpPr>
        <p:spPr>
          <a:xfrm>
            <a:off x="1097281" y="6721475"/>
            <a:ext cx="7345016" cy="0"/>
          </a:xfrm>
          <a:prstGeom prst="line">
            <a:avLst/>
          </a:prstGeom>
          <a:ln>
            <a:solidFill>
              <a:schemeClr val="tx2"/>
            </a:solidFill>
          </a:ln>
          <a:effectLst>
            <a:outerShdw blurRad="50800" dist="38100" dir="8100000" algn="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pic>
        <p:nvPicPr>
          <p:cNvPr id="9" name="Picture 3"/>
          <p:cNvPicPr>
            <a:picLocks noChangeAspect="1" noChangeArrowheads="1"/>
          </p:cNvPicPr>
          <p:nvPr userDrawn="1"/>
        </p:nvPicPr>
        <p:blipFill>
          <a:blip r:embed="rId4" cstate="print">
            <a:extLst>
              <a:ext uri="{28A0092B-C50C-407E-A947-70E740481C1C}">
                <a14:useLocalDpi xmlns:a14="http://schemas.microsoft.com/office/drawing/2010/main" val="0"/>
              </a:ext>
            </a:extLst>
          </a:blip>
          <a:stretch>
            <a:fillRect/>
          </a:stretch>
        </p:blipFill>
        <p:spPr bwMode="auto">
          <a:xfrm>
            <a:off x="8004913" y="6130026"/>
            <a:ext cx="385763" cy="3857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48019992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Slide Number Placeholder 5"/>
          <p:cNvSpPr>
            <a:spLocks noGrp="1"/>
          </p:cNvSpPr>
          <p:nvPr>
            <p:ph type="sldNum" sz="quarter" idx="12"/>
          </p:nvPr>
        </p:nvSpPr>
        <p:spPr>
          <a:xfrm>
            <a:off x="8197795" y="6126162"/>
            <a:ext cx="489005" cy="365125"/>
          </a:xfrm>
        </p:spPr>
        <p:txBody>
          <a:bodyPr/>
          <a:lstStyle/>
          <a:p>
            <a:fld id="{69237DC1-2A7C-47C2-A759-F200D5668C34}" type="slidenum">
              <a:rPr lang="en-US" smtClean="0">
                <a:solidFill>
                  <a:prstClr val="black">
                    <a:tint val="75000"/>
                  </a:prstClr>
                </a:solidFill>
              </a:rPr>
              <a:pPr/>
              <a:t>‹#›</a:t>
            </a:fld>
            <a:endParaRPr lang="en-US">
              <a:solidFill>
                <a:prstClr val="black">
                  <a:tint val="75000"/>
                </a:prstClr>
              </a:solidFill>
            </a:endParaRPr>
          </a:p>
        </p:txBody>
      </p:sp>
      <p:pic>
        <p:nvPicPr>
          <p:cNvPr id="7" name="Picture 6" descr="CSDElogo_casual_blue.jpg"/>
          <p:cNvPicPr>
            <a:picLocks noChangeAspect="1"/>
          </p:cNvPicPr>
          <p:nvPr/>
        </p:nvPicPr>
        <p:blipFill>
          <a:blip r:embed="rId2" cstate="print">
            <a:extLst>
              <a:ext uri="{BEBA8EAE-BF5A-486C-A8C5-ECC9F3942E4B}">
                <a14:imgProps xmlns:a14="http://schemas.microsoft.com/office/drawing/2010/main">
                  <a14:imgLayer r:embed="rId3">
                    <a14:imgEffect>
                      <a14:backgroundRemoval t="0" b="100000" l="0" r="100000">
                        <a14:foregroundMark x1="36431" y1="85953" x2="36220" y2="91238"/>
                        <a14:foregroundMark x1="54699" y1="85396" x2="57550" y2="89430"/>
                        <a14:foregroundMark x1="80359" y1="86648" x2="80570" y2="89986"/>
                        <a14:foregroundMark x1="87645" y1="86370" x2="87328" y2="92490"/>
                        <a14:foregroundMark x1="9609" y1="54103" x2="9609" y2="54103"/>
                        <a14:foregroundMark x1="4435" y1="51043" x2="4435" y2="51043"/>
                        <a14:foregroundMark x1="7497" y1="52295" x2="7497" y2="52295"/>
                        <a14:backgroundMark x1="46990" y1="18220" x2="46990" y2="18220"/>
                        <a14:backgroundMark x1="49314" y1="15438" x2="49314" y2="15438"/>
                        <a14:backgroundMark x1="50053" y1="19750" x2="50053" y2="19750"/>
                        <a14:backgroundMark x1="37381" y1="46036" x2="37381" y2="46036"/>
                        <a14:backgroundMark x1="34741" y1="52295" x2="34741" y2="52295"/>
                        <a14:backgroundMark x1="28722" y1="58693" x2="28722" y2="58693"/>
                        <a14:backgroundMark x1="57761" y1="20445" x2="57761" y2="20445"/>
                        <a14:backgroundMark x1="59873" y1="22253" x2="59873" y2="22253"/>
                        <a14:backgroundMark x1="52904" y1="25730" x2="52904" y2="25730"/>
                        <a14:backgroundMark x1="55227" y1="23505" x2="55227" y2="23505"/>
                        <a14:backgroundMark x1="54699" y1="19471" x2="54699" y2="19471"/>
                        <a14:backgroundMark x1="67159" y1="20028" x2="67159" y2="20028"/>
                        <a14:backgroundMark x1="53326" y1="6537" x2="53326" y2="6537"/>
                        <a14:backgroundMark x1="51214" y1="7093" x2="51214" y2="7093"/>
                        <a14:backgroundMark x1="51637" y1="4033" x2="51637" y2="4033"/>
                        <a14:backgroundMark x1="11088" y1="41446" x2="11088" y2="41446"/>
                        <a14:backgroundMark x1="25871" y1="95271" x2="25871" y2="95271"/>
                        <a14:backgroundMark x1="23970" y1="95828" x2="23970" y2="95828"/>
                        <a14:backgroundMark x1="45618" y1="66759" x2="45618" y2="66759"/>
                        <a14:backgroundMark x1="47730" y1="69958" x2="47730" y2="69958"/>
                        <a14:backgroundMark x1="53537" y1="70793" x2="53537" y2="70793"/>
                        <a14:backgroundMark x1="69483" y1="27538" x2="69483" y2="27538"/>
                        <a14:backgroundMark x1="10560" y1="48261" x2="10560" y2="48261"/>
                        <a14:backgroundMark x1="23020" y1="17246" x2="23020" y2="17246"/>
                        <a14:backgroundMark x1="22598" y1="13908" x2="22598" y2="13908"/>
                        <a14:backgroundMark x1="25343" y1="12935" x2="25343" y2="12935"/>
                        <a14:backgroundMark x1="31045" y1="18915" x2="31045" y2="18915"/>
                        <a14:backgroundMark x1="29884" y1="15160" x2="29884" y2="15160"/>
                        <a14:backgroundMark x1="29145" y1="17663" x2="29145" y2="17663"/>
                        <a14:backgroundMark x1="12249" y1="23783" x2="12249" y2="23783"/>
                        <a14:backgroundMark x1="12249" y1="29068" x2="12249" y2="29068"/>
                        <a14:backgroundMark x1="8237" y1="28512" x2="8237" y2="28512"/>
                        <a14:backgroundMark x1="10771" y1="21280" x2="10771" y2="21280"/>
                        <a14:backgroundMark x1="19958" y1="22531" x2="19958" y2="22531"/>
                        <a14:backgroundMark x1="18585" y1="19471" x2="18585" y2="19471"/>
                        <a14:backgroundMark x1="27772" y1="61892" x2="27772" y2="61892"/>
                        <a14:backgroundMark x1="31257" y1="57858" x2="31257" y2="57858"/>
                        <a14:backgroundMark x1="81943" y1="50348" x2="81943" y2="50348"/>
                        <a14:backgroundMark x1="81943" y1="47566" x2="81943" y2="47566"/>
                        <a14:backgroundMark x1="84055" y1="47288" x2="84055" y2="47288"/>
                        <a14:backgroundMark x1="89757" y1="54381" x2="89757" y2="54381"/>
                        <a14:backgroundMark x1="98205" y1="59388" x2="98205" y2="59388"/>
                        <a14:backgroundMark x1="86695" y1="68707" x2="86695" y2="68707"/>
                        <a14:backgroundMark x1="87117" y1="65925" x2="87117" y2="65925"/>
                        <a14:backgroundMark x1="71911" y1="33380" x2="71911" y2="33380"/>
                        <a14:backgroundMark x1="43717" y1="17246" x2="43717" y2="17246"/>
                        <a14:backgroundMark x1="45301" y1="15716" x2="45301" y2="15716"/>
                        <a14:backgroundMark x1="41394" y1="24757" x2="41394" y2="24757"/>
                        <a14:backgroundMark x1="42767" y1="22253" x2="42767" y2="22253"/>
                        <a14:backgroundMark x1="45301" y1="25730" x2="45301" y2="25730"/>
                        <a14:backgroundMark x1="48363" y1="8623" x2="48363" y2="8623"/>
                        <a14:backgroundMark x1="49314" y1="3755" x2="49314" y2="3755"/>
                        <a14:backgroundMark x1="58501" y1="4590" x2="58501" y2="4590"/>
                        <a14:backgroundMark x1="58923" y1="8345" x2="58923" y2="8345"/>
                        <a14:backgroundMark x1="69799" y1="17246" x2="69799" y2="17246"/>
                        <a14:backgroundMark x1="63886" y1="22531" x2="63886" y2="22531"/>
                        <a14:backgroundMark x1="25871" y1="40195" x2="25871" y2="40195"/>
                        <a14:backgroundMark x1="24393" y1="45480" x2="24393" y2="45480"/>
                        <a14:backgroundMark x1="17635" y1="40195" x2="17635" y2="40195"/>
                        <a14:backgroundMark x1="22598" y1="44506" x2="22598" y2="44506"/>
                        <a14:backgroundMark x1="19324" y1="49513" x2="19324" y2="49513"/>
                        <a14:backgroundMark x1="18585" y1="44506" x2="18585" y2="44506"/>
                        <a14:backgroundMark x1="22281" y1="31572" x2="22281" y2="31572"/>
                        <a14:backgroundMark x1="19324" y1="32128" x2="19324" y2="32128"/>
                        <a14:backgroundMark x1="23970" y1="26287" x2="23970" y2="26287"/>
                        <a14:backgroundMark x1="41394" y1="38943" x2="41394" y2="38943"/>
                        <a14:backgroundMark x1="27772" y1="67177" x2="27772" y2="67177"/>
                        <a14:backgroundMark x1="80148" y1="61892" x2="80148" y2="61892"/>
                        <a14:backgroundMark x1="75185" y1="70793" x2="75185" y2="70793"/>
                        <a14:backgroundMark x1="77719" y1="73853" x2="77719" y2="73853"/>
                        <a14:backgroundMark x1="64625" y1="64951" x2="64625" y2="64951"/>
                        <a14:backgroundMark x1="66737" y1="64951" x2="66737" y2="64951"/>
                        <a14:backgroundMark x1="62936" y1="61892" x2="62936" y2="61892"/>
                        <a14:backgroundMark x1="73284" y1="51599" x2="73284" y2="51599"/>
                        <a14:backgroundMark x1="67159" y1="50348" x2="67159" y2="50348"/>
                        <a14:backgroundMark x1="69060" y1="59110" x2="69060" y2="59110"/>
                        <a14:backgroundMark x1="70433" y1="54381" x2="70433" y2="54381"/>
                        <a14:backgroundMark x1="68638" y1="54798" x2="68638" y2="54798"/>
                        <a14:backgroundMark x1="62302" y1="45202" x2="62302" y2="45202"/>
                        <a14:backgroundMark x1="60824" y1="41446" x2="60824" y2="41446"/>
                        <a14:backgroundMark x1="48680" y1="65229" x2="48680" y2="65229"/>
                        <a14:backgroundMark x1="44879" y1="55355" x2="44879" y2="55355"/>
                        <a14:backgroundMark x1="49525" y1="48540" x2="49525" y2="48540"/>
                        <a14:backgroundMark x1="52587" y1="46453" x2="52587" y2="46453"/>
                        <a14:backgroundMark x1="62936" y1="33380" x2="62936" y2="33380"/>
                        <a14:backgroundMark x1="64625" y1="32128" x2="64625" y2="32128"/>
                        <a14:backgroundMark x1="77508" y1="60362" x2="77508" y2="60362"/>
                        <a14:backgroundMark x1="80781" y1="59666" x2="80781" y2="59666"/>
                        <a14:backgroundMark x1="43506" y1="60362" x2="43506" y2="60362"/>
                        <a14:backgroundMark x1="35269" y1="20445" x2="35269" y2="20445"/>
                        <a14:backgroundMark x1="87645" y1="49791" x2="87645" y2="49791"/>
                        <a14:backgroundMark x1="89440" y1="50348" x2="89440" y2="50348"/>
                        <a14:backgroundMark x1="78036" y1="63143" x2="78036" y2="63143"/>
                        <a14:backgroundMark x1="58289" y1="63700" x2="58289" y2="63700"/>
                        <a14:backgroundMark x1="22809" y1="86648" x2="22809" y2="86648"/>
                        <a14:backgroundMark x1="24710" y1="32128" x2="24710" y2="32128"/>
                        <a14:backgroundMark x1="62302" y1="28095" x2="62302" y2="28095"/>
                      </a14:backgroundRemoval>
                    </a14:imgEffect>
                    <a14:imgEffect>
                      <a14:saturation sat="66000"/>
                    </a14:imgEffect>
                  </a14:imgLayer>
                </a14:imgProps>
              </a:ext>
              <a:ext uri="{28A0092B-C50C-407E-A947-70E740481C1C}">
                <a14:useLocalDpi xmlns:a14="http://schemas.microsoft.com/office/drawing/2010/main" val="0"/>
              </a:ext>
            </a:extLst>
          </a:blip>
          <a:stretch>
            <a:fillRect/>
          </a:stretch>
        </p:blipFill>
        <p:spPr>
          <a:xfrm>
            <a:off x="376373" y="6174133"/>
            <a:ext cx="720908" cy="547342"/>
          </a:xfrm>
          <a:prstGeom prst="rect">
            <a:avLst/>
          </a:prstGeom>
        </p:spPr>
      </p:pic>
      <p:sp>
        <p:nvSpPr>
          <p:cNvPr id="8" name="Rectangle 7"/>
          <p:cNvSpPr/>
          <p:nvPr/>
        </p:nvSpPr>
        <p:spPr>
          <a:xfrm>
            <a:off x="4729039" y="6494310"/>
            <a:ext cx="3957761" cy="261610"/>
          </a:xfrm>
          <a:prstGeom prst="rect">
            <a:avLst/>
          </a:prstGeom>
        </p:spPr>
        <p:txBody>
          <a:bodyPr wrap="square">
            <a:spAutoFit/>
          </a:bodyPr>
          <a:lstStyle/>
          <a:p>
            <a:r>
              <a:rPr lang="en-US" sz="1100" dirty="0" smtClean="0">
                <a:ln w="0"/>
                <a:solidFill>
                  <a:srgbClr val="4F81BD">
                    <a:lumMod val="50000"/>
                  </a:srgbClr>
                </a:solidFill>
                <a:effectLst>
                  <a:outerShdw blurRad="38100" dist="25400" dir="5400000" algn="ctr" rotWithShape="0">
                    <a:srgbClr val="6E747A">
                      <a:alpha val="43000"/>
                    </a:srgbClr>
                  </a:outerShdw>
                </a:effectLst>
                <a:latin typeface="Arial" panose="020B0604020202020204" pitchFamily="34" charset="0"/>
                <a:cs typeface="Arial" panose="020B0604020202020204" pitchFamily="34" charset="0"/>
              </a:rPr>
              <a:t>CONNECTICUT STATE DEPARTMENT OF EDUCATION </a:t>
            </a:r>
            <a:endParaRPr lang="en-US" sz="1100" dirty="0">
              <a:ln w="0"/>
              <a:solidFill>
                <a:srgbClr val="4F81BD">
                  <a:lumMod val="50000"/>
                </a:srgbClr>
              </a:solidFill>
              <a:effectLst>
                <a:outerShdw blurRad="38100" dist="25400" dir="5400000" algn="ctr" rotWithShape="0">
                  <a:srgbClr val="6E747A">
                    <a:alpha val="43000"/>
                  </a:srgbClr>
                </a:outerShdw>
              </a:effectLst>
              <a:latin typeface="Arial" panose="020B0604020202020204" pitchFamily="34" charset="0"/>
              <a:cs typeface="Arial" panose="020B0604020202020204" pitchFamily="34" charset="0"/>
            </a:endParaRPr>
          </a:p>
        </p:txBody>
      </p:sp>
      <p:cxnSp>
        <p:nvCxnSpPr>
          <p:cNvPr id="10" name="Straight Connector 9"/>
          <p:cNvCxnSpPr/>
          <p:nvPr/>
        </p:nvCxnSpPr>
        <p:spPr>
          <a:xfrm>
            <a:off x="1097281" y="6721475"/>
            <a:ext cx="7345016" cy="0"/>
          </a:xfrm>
          <a:prstGeom prst="line">
            <a:avLst/>
          </a:prstGeom>
          <a:ln>
            <a:solidFill>
              <a:schemeClr val="tx2"/>
            </a:solidFill>
          </a:ln>
          <a:effectLst>
            <a:outerShdw blurRad="50800" dist="38100" dir="8100000" algn="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07694050"/>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9237DC1-2A7C-47C2-A759-F200D5668C3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72815220"/>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Slide Number Placeholder 6"/>
          <p:cNvSpPr>
            <a:spLocks noGrp="1"/>
          </p:cNvSpPr>
          <p:nvPr>
            <p:ph type="sldNum" sz="quarter" idx="12"/>
          </p:nvPr>
        </p:nvSpPr>
        <p:spPr>
          <a:xfrm>
            <a:off x="8277308" y="6126162"/>
            <a:ext cx="409492" cy="365125"/>
          </a:xfrm>
        </p:spPr>
        <p:txBody>
          <a:bodyPr/>
          <a:lstStyle/>
          <a:p>
            <a:fld id="{69237DC1-2A7C-47C2-A759-F200D5668C34}" type="slidenum">
              <a:rPr lang="en-US" smtClean="0">
                <a:solidFill>
                  <a:prstClr val="black">
                    <a:tint val="75000"/>
                  </a:prstClr>
                </a:solidFill>
              </a:rPr>
              <a:pPr/>
              <a:t>‹#›</a:t>
            </a:fld>
            <a:endParaRPr lang="en-US">
              <a:solidFill>
                <a:prstClr val="black">
                  <a:tint val="75000"/>
                </a:prstClr>
              </a:solidFill>
            </a:endParaRPr>
          </a:p>
        </p:txBody>
      </p:sp>
      <p:pic>
        <p:nvPicPr>
          <p:cNvPr id="8" name="Picture 7" descr="CSDElogo_casual_blue.jpg"/>
          <p:cNvPicPr>
            <a:picLocks noChangeAspect="1"/>
          </p:cNvPicPr>
          <p:nvPr/>
        </p:nvPicPr>
        <p:blipFill>
          <a:blip r:embed="rId2" cstate="print">
            <a:extLst>
              <a:ext uri="{BEBA8EAE-BF5A-486C-A8C5-ECC9F3942E4B}">
                <a14:imgProps xmlns:a14="http://schemas.microsoft.com/office/drawing/2010/main">
                  <a14:imgLayer r:embed="rId3">
                    <a14:imgEffect>
                      <a14:backgroundRemoval t="0" b="100000" l="0" r="100000">
                        <a14:foregroundMark x1="36431" y1="85953" x2="36220" y2="91238"/>
                        <a14:foregroundMark x1="54699" y1="85396" x2="57550" y2="89430"/>
                        <a14:foregroundMark x1="80359" y1="86648" x2="80570" y2="89986"/>
                        <a14:foregroundMark x1="87645" y1="86370" x2="87328" y2="92490"/>
                        <a14:foregroundMark x1="9609" y1="54103" x2="9609" y2="54103"/>
                        <a14:foregroundMark x1="4435" y1="51043" x2="4435" y2="51043"/>
                        <a14:foregroundMark x1="7497" y1="52295" x2="7497" y2="52295"/>
                        <a14:backgroundMark x1="46990" y1="18220" x2="46990" y2="18220"/>
                        <a14:backgroundMark x1="49314" y1="15438" x2="49314" y2="15438"/>
                        <a14:backgroundMark x1="50053" y1="19750" x2="50053" y2="19750"/>
                        <a14:backgroundMark x1="37381" y1="46036" x2="37381" y2="46036"/>
                        <a14:backgroundMark x1="34741" y1="52295" x2="34741" y2="52295"/>
                        <a14:backgroundMark x1="28722" y1="58693" x2="28722" y2="58693"/>
                        <a14:backgroundMark x1="57761" y1="20445" x2="57761" y2="20445"/>
                        <a14:backgroundMark x1="59873" y1="22253" x2="59873" y2="22253"/>
                        <a14:backgroundMark x1="52904" y1="25730" x2="52904" y2="25730"/>
                        <a14:backgroundMark x1="55227" y1="23505" x2="55227" y2="23505"/>
                        <a14:backgroundMark x1="54699" y1="19471" x2="54699" y2="19471"/>
                        <a14:backgroundMark x1="67159" y1="20028" x2="67159" y2="20028"/>
                        <a14:backgroundMark x1="53326" y1="6537" x2="53326" y2="6537"/>
                        <a14:backgroundMark x1="51214" y1="7093" x2="51214" y2="7093"/>
                        <a14:backgroundMark x1="51637" y1="4033" x2="51637" y2="4033"/>
                        <a14:backgroundMark x1="11088" y1="41446" x2="11088" y2="41446"/>
                        <a14:backgroundMark x1="25871" y1="95271" x2="25871" y2="95271"/>
                        <a14:backgroundMark x1="23970" y1="95828" x2="23970" y2="95828"/>
                        <a14:backgroundMark x1="45618" y1="66759" x2="45618" y2="66759"/>
                        <a14:backgroundMark x1="47730" y1="69958" x2="47730" y2="69958"/>
                        <a14:backgroundMark x1="53537" y1="70793" x2="53537" y2="70793"/>
                        <a14:backgroundMark x1="69483" y1="27538" x2="69483" y2="27538"/>
                        <a14:backgroundMark x1="10560" y1="48261" x2="10560" y2="48261"/>
                        <a14:backgroundMark x1="23020" y1="17246" x2="23020" y2="17246"/>
                        <a14:backgroundMark x1="22598" y1="13908" x2="22598" y2="13908"/>
                        <a14:backgroundMark x1="25343" y1="12935" x2="25343" y2="12935"/>
                        <a14:backgroundMark x1="31045" y1="18915" x2="31045" y2="18915"/>
                        <a14:backgroundMark x1="29884" y1="15160" x2="29884" y2="15160"/>
                        <a14:backgroundMark x1="29145" y1="17663" x2="29145" y2="17663"/>
                        <a14:backgroundMark x1="12249" y1="23783" x2="12249" y2="23783"/>
                        <a14:backgroundMark x1="12249" y1="29068" x2="12249" y2="29068"/>
                        <a14:backgroundMark x1="8237" y1="28512" x2="8237" y2="28512"/>
                        <a14:backgroundMark x1="10771" y1="21280" x2="10771" y2="21280"/>
                        <a14:backgroundMark x1="19958" y1="22531" x2="19958" y2="22531"/>
                        <a14:backgroundMark x1="18585" y1="19471" x2="18585" y2="19471"/>
                        <a14:backgroundMark x1="27772" y1="61892" x2="27772" y2="61892"/>
                        <a14:backgroundMark x1="31257" y1="57858" x2="31257" y2="57858"/>
                        <a14:backgroundMark x1="81943" y1="50348" x2="81943" y2="50348"/>
                        <a14:backgroundMark x1="81943" y1="47566" x2="81943" y2="47566"/>
                        <a14:backgroundMark x1="84055" y1="47288" x2="84055" y2="47288"/>
                        <a14:backgroundMark x1="89757" y1="54381" x2="89757" y2="54381"/>
                        <a14:backgroundMark x1="98205" y1="59388" x2="98205" y2="59388"/>
                        <a14:backgroundMark x1="86695" y1="68707" x2="86695" y2="68707"/>
                        <a14:backgroundMark x1="87117" y1="65925" x2="87117" y2="65925"/>
                        <a14:backgroundMark x1="71911" y1="33380" x2="71911" y2="33380"/>
                        <a14:backgroundMark x1="43717" y1="17246" x2="43717" y2="17246"/>
                        <a14:backgroundMark x1="45301" y1="15716" x2="45301" y2="15716"/>
                        <a14:backgroundMark x1="41394" y1="24757" x2="41394" y2="24757"/>
                        <a14:backgroundMark x1="42767" y1="22253" x2="42767" y2="22253"/>
                        <a14:backgroundMark x1="45301" y1="25730" x2="45301" y2="25730"/>
                        <a14:backgroundMark x1="48363" y1="8623" x2="48363" y2="8623"/>
                        <a14:backgroundMark x1="49314" y1="3755" x2="49314" y2="3755"/>
                        <a14:backgroundMark x1="58501" y1="4590" x2="58501" y2="4590"/>
                        <a14:backgroundMark x1="58923" y1="8345" x2="58923" y2="8345"/>
                        <a14:backgroundMark x1="69799" y1="17246" x2="69799" y2="17246"/>
                        <a14:backgroundMark x1="63886" y1="22531" x2="63886" y2="22531"/>
                        <a14:backgroundMark x1="25871" y1="40195" x2="25871" y2="40195"/>
                        <a14:backgroundMark x1="24393" y1="45480" x2="24393" y2="45480"/>
                        <a14:backgroundMark x1="17635" y1="40195" x2="17635" y2="40195"/>
                        <a14:backgroundMark x1="22598" y1="44506" x2="22598" y2="44506"/>
                        <a14:backgroundMark x1="19324" y1="49513" x2="19324" y2="49513"/>
                        <a14:backgroundMark x1="18585" y1="44506" x2="18585" y2="44506"/>
                        <a14:backgroundMark x1="22281" y1="31572" x2="22281" y2="31572"/>
                        <a14:backgroundMark x1="19324" y1="32128" x2="19324" y2="32128"/>
                        <a14:backgroundMark x1="23970" y1="26287" x2="23970" y2="26287"/>
                        <a14:backgroundMark x1="41394" y1="38943" x2="41394" y2="38943"/>
                        <a14:backgroundMark x1="27772" y1="67177" x2="27772" y2="67177"/>
                        <a14:backgroundMark x1="80148" y1="61892" x2="80148" y2="61892"/>
                        <a14:backgroundMark x1="75185" y1="70793" x2="75185" y2="70793"/>
                        <a14:backgroundMark x1="77719" y1="73853" x2="77719" y2="73853"/>
                        <a14:backgroundMark x1="64625" y1="64951" x2="64625" y2="64951"/>
                        <a14:backgroundMark x1="66737" y1="64951" x2="66737" y2="64951"/>
                        <a14:backgroundMark x1="62936" y1="61892" x2="62936" y2="61892"/>
                        <a14:backgroundMark x1="73284" y1="51599" x2="73284" y2="51599"/>
                        <a14:backgroundMark x1="67159" y1="50348" x2="67159" y2="50348"/>
                        <a14:backgroundMark x1="69060" y1="59110" x2="69060" y2="59110"/>
                        <a14:backgroundMark x1="70433" y1="54381" x2="70433" y2="54381"/>
                        <a14:backgroundMark x1="68638" y1="54798" x2="68638" y2="54798"/>
                        <a14:backgroundMark x1="62302" y1="45202" x2="62302" y2="45202"/>
                        <a14:backgroundMark x1="60824" y1="41446" x2="60824" y2="41446"/>
                        <a14:backgroundMark x1="48680" y1="65229" x2="48680" y2="65229"/>
                        <a14:backgroundMark x1="44879" y1="55355" x2="44879" y2="55355"/>
                        <a14:backgroundMark x1="49525" y1="48540" x2="49525" y2="48540"/>
                        <a14:backgroundMark x1="52587" y1="46453" x2="52587" y2="46453"/>
                        <a14:backgroundMark x1="62936" y1="33380" x2="62936" y2="33380"/>
                        <a14:backgroundMark x1="64625" y1="32128" x2="64625" y2="32128"/>
                        <a14:backgroundMark x1="77508" y1="60362" x2="77508" y2="60362"/>
                        <a14:backgroundMark x1="80781" y1="59666" x2="80781" y2="59666"/>
                        <a14:backgroundMark x1="43506" y1="60362" x2="43506" y2="60362"/>
                        <a14:backgroundMark x1="35269" y1="20445" x2="35269" y2="20445"/>
                        <a14:backgroundMark x1="87645" y1="49791" x2="87645" y2="49791"/>
                        <a14:backgroundMark x1="89440" y1="50348" x2="89440" y2="50348"/>
                        <a14:backgroundMark x1="78036" y1="63143" x2="78036" y2="63143"/>
                        <a14:backgroundMark x1="58289" y1="63700" x2="58289" y2="63700"/>
                        <a14:backgroundMark x1="22809" y1="86648" x2="22809" y2="86648"/>
                        <a14:backgroundMark x1="24710" y1="32128" x2="24710" y2="32128"/>
                        <a14:backgroundMark x1="62302" y1="28095" x2="62302" y2="28095"/>
                      </a14:backgroundRemoval>
                    </a14:imgEffect>
                    <a14:imgEffect>
                      <a14:saturation sat="66000"/>
                    </a14:imgEffect>
                  </a14:imgLayer>
                </a14:imgProps>
              </a:ext>
              <a:ext uri="{28A0092B-C50C-407E-A947-70E740481C1C}">
                <a14:useLocalDpi xmlns:a14="http://schemas.microsoft.com/office/drawing/2010/main" val="0"/>
              </a:ext>
            </a:extLst>
          </a:blip>
          <a:stretch>
            <a:fillRect/>
          </a:stretch>
        </p:blipFill>
        <p:spPr>
          <a:xfrm>
            <a:off x="376373" y="6174133"/>
            <a:ext cx="720908" cy="547342"/>
          </a:xfrm>
          <a:prstGeom prst="rect">
            <a:avLst/>
          </a:prstGeom>
        </p:spPr>
      </p:pic>
      <p:sp>
        <p:nvSpPr>
          <p:cNvPr id="9" name="Rectangle 8"/>
          <p:cNvSpPr/>
          <p:nvPr/>
        </p:nvSpPr>
        <p:spPr>
          <a:xfrm>
            <a:off x="4729039" y="6494310"/>
            <a:ext cx="3957761" cy="261610"/>
          </a:xfrm>
          <a:prstGeom prst="rect">
            <a:avLst/>
          </a:prstGeom>
        </p:spPr>
        <p:txBody>
          <a:bodyPr wrap="square">
            <a:spAutoFit/>
          </a:bodyPr>
          <a:lstStyle/>
          <a:p>
            <a:r>
              <a:rPr lang="en-US" sz="1100" dirty="0" smtClean="0">
                <a:ln w="0"/>
                <a:solidFill>
                  <a:srgbClr val="4F81BD">
                    <a:lumMod val="50000"/>
                  </a:srgbClr>
                </a:solidFill>
                <a:effectLst>
                  <a:outerShdw blurRad="38100" dist="25400" dir="5400000" algn="ctr" rotWithShape="0">
                    <a:srgbClr val="6E747A">
                      <a:alpha val="43000"/>
                    </a:srgbClr>
                  </a:outerShdw>
                </a:effectLst>
                <a:latin typeface="Arial" panose="020B0604020202020204" pitchFamily="34" charset="0"/>
                <a:cs typeface="Arial" panose="020B0604020202020204" pitchFamily="34" charset="0"/>
              </a:rPr>
              <a:t>CONNECTICUT STATE DEPARTMENT OF EDUCATION </a:t>
            </a:r>
            <a:endParaRPr lang="en-US" sz="1100" dirty="0">
              <a:ln w="0"/>
              <a:solidFill>
                <a:srgbClr val="4F81BD">
                  <a:lumMod val="50000"/>
                </a:srgbClr>
              </a:solidFill>
              <a:effectLst>
                <a:outerShdw blurRad="38100" dist="25400" dir="5400000" algn="ctr" rotWithShape="0">
                  <a:srgbClr val="6E747A">
                    <a:alpha val="43000"/>
                  </a:srgbClr>
                </a:outerShdw>
              </a:effectLst>
              <a:latin typeface="Arial" panose="020B0604020202020204" pitchFamily="34" charset="0"/>
              <a:cs typeface="Arial" panose="020B0604020202020204" pitchFamily="34" charset="0"/>
            </a:endParaRPr>
          </a:p>
        </p:txBody>
      </p:sp>
      <p:cxnSp>
        <p:nvCxnSpPr>
          <p:cNvPr id="10" name="Straight Connector 9"/>
          <p:cNvCxnSpPr/>
          <p:nvPr/>
        </p:nvCxnSpPr>
        <p:spPr>
          <a:xfrm>
            <a:off x="1097281" y="6721475"/>
            <a:ext cx="7345016" cy="0"/>
          </a:xfrm>
          <a:prstGeom prst="line">
            <a:avLst/>
          </a:prstGeom>
          <a:ln>
            <a:solidFill>
              <a:schemeClr val="tx2"/>
            </a:solidFill>
          </a:ln>
          <a:effectLst>
            <a:outerShdw blurRad="50800" dist="38100" dir="8100000" algn="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31432554"/>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69237DC1-2A7C-47C2-A759-F200D5668C3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39159292"/>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69237DC1-2A7C-47C2-A759-F200D5668C3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7771164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69237DC1-2A7C-47C2-A759-F200D5668C3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1306684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69237DC1-2A7C-47C2-A759-F200D5668C3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1797928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69237DC1-2A7C-47C2-A759-F200D5668C3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073717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9237DC1-2A7C-47C2-A759-F200D5668C3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0695544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4" name="Rectangle 3"/>
          <p:cNvSpPr/>
          <p:nvPr/>
        </p:nvSpPr>
        <p:spPr>
          <a:xfrm>
            <a:off x="0" y="1"/>
            <a:ext cx="9144000" cy="777875"/>
          </a:xfrm>
          <a:prstGeom prst="rect">
            <a:avLst/>
          </a:prstGeom>
          <a:solidFill>
            <a:schemeClr val="accent2">
              <a:lumMod val="90000"/>
              <a:lumOff val="10000"/>
            </a:schemeClr>
          </a:solidFill>
          <a:ln>
            <a:solidFill>
              <a:schemeClr val="accent2">
                <a:lumMod val="90000"/>
                <a:lumOff val="1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solidFill>
                <a:prstClr val="white"/>
              </a:solidFill>
            </a:endParaRPr>
          </a:p>
        </p:txBody>
      </p:sp>
      <p:cxnSp>
        <p:nvCxnSpPr>
          <p:cNvPr id="5" name="Straight Connector 4"/>
          <p:cNvCxnSpPr/>
          <p:nvPr/>
        </p:nvCxnSpPr>
        <p:spPr>
          <a:xfrm>
            <a:off x="1" y="6634163"/>
            <a:ext cx="8641556" cy="0"/>
          </a:xfrm>
          <a:prstGeom prst="line">
            <a:avLst/>
          </a:prstGeom>
          <a:ln w="38100">
            <a:solidFill>
              <a:schemeClr val="accent2">
                <a:lumMod val="90000"/>
                <a:lumOff val="10000"/>
              </a:schemeClr>
            </a:solidFill>
          </a:ln>
        </p:spPr>
        <p:style>
          <a:lnRef idx="1">
            <a:schemeClr val="accent1"/>
          </a:lnRef>
          <a:fillRef idx="0">
            <a:schemeClr val="accent1"/>
          </a:fillRef>
          <a:effectRef idx="0">
            <a:schemeClr val="accent1"/>
          </a:effectRef>
          <a:fontRef idx="minor">
            <a:schemeClr val="tx1"/>
          </a:fontRef>
        </p:style>
      </p:cxn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bwMode="auto">
          <a:xfrm>
            <a:off x="8686801" y="6236472"/>
            <a:ext cx="410765" cy="458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Box 6"/>
          <p:cNvSpPr txBox="1">
            <a:spLocks noChangeArrowheads="1"/>
          </p:cNvSpPr>
          <p:nvPr/>
        </p:nvSpPr>
        <p:spPr bwMode="auto">
          <a:xfrm>
            <a:off x="0" y="6653213"/>
            <a:ext cx="4572000"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r>
              <a:rPr lang="en-US" altLang="en-US" sz="600" dirty="0" smtClean="0"/>
              <a:t>| </a:t>
            </a:r>
            <a:r>
              <a:rPr lang="en-US" altLang="en-US" sz="600" dirty="0"/>
              <a:t>Connecticut State Department of Education</a:t>
            </a:r>
          </a:p>
        </p:txBody>
      </p:sp>
      <p:sp>
        <p:nvSpPr>
          <p:cNvPr id="8" name="TextBox 7"/>
          <p:cNvSpPr txBox="1">
            <a:spLocks noChangeArrowheads="1"/>
          </p:cNvSpPr>
          <p:nvPr/>
        </p:nvSpPr>
        <p:spPr bwMode="auto">
          <a:xfrm>
            <a:off x="8359379" y="6351588"/>
            <a:ext cx="304800"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34290" rIns="34290"/>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hangingPunct="1">
              <a:spcBef>
                <a:spcPct val="50000"/>
              </a:spcBef>
            </a:pPr>
            <a:fld id="{DFDEDED6-BE71-4233-85DE-37721EF82C27}" type="slidenum">
              <a:rPr lang="en-US" altLang="en-US" sz="825" b="1">
                <a:ea typeface="ＭＳ Ｐゴシック" panose="020B0600070205080204" pitchFamily="34" charset="-128"/>
                <a:cs typeface="Arial" panose="020B0604020202020204" pitchFamily="34" charset="0"/>
              </a:rPr>
              <a:pPr algn="ctr" eaLnBrk="1" hangingPunct="1">
                <a:spcBef>
                  <a:spcPct val="50000"/>
                </a:spcBef>
              </a:pPr>
              <a:t>‹#›</a:t>
            </a:fld>
            <a:endParaRPr lang="en-US" altLang="en-US" sz="825" b="1" dirty="0">
              <a:ea typeface="ＭＳ Ｐゴシック" panose="020B0600070205080204" pitchFamily="34" charset="-128"/>
              <a:cs typeface="Arial" panose="020B0604020202020204" pitchFamily="34" charset="0"/>
            </a:endParaRPr>
          </a:p>
        </p:txBody>
      </p:sp>
      <p:sp>
        <p:nvSpPr>
          <p:cNvPr id="3" name="Content Placeholder 2"/>
          <p:cNvSpPr>
            <a:spLocks noGrp="1"/>
          </p:cNvSpPr>
          <p:nvPr>
            <p:ph idx="1"/>
          </p:nvPr>
        </p:nvSpPr>
        <p:spPr>
          <a:xfrm>
            <a:off x="411956" y="1668102"/>
            <a:ext cx="8229600" cy="4525963"/>
          </a:xfrm>
        </p:spPr>
        <p:txBody>
          <a:bodyPr/>
          <a:lstStyle>
            <a:lvl1pPr marL="257175" indent="-257175">
              <a:buClr>
                <a:srgbClr val="1B40A2"/>
              </a:buClr>
              <a:buFont typeface="Wingdings" panose="05000000000000000000" pitchFamily="2" charset="2"/>
              <a:buChar char="q"/>
              <a:defRPr/>
            </a:lvl1pPr>
            <a:lvl2pPr marL="557213" indent="-214313">
              <a:buClr>
                <a:srgbClr val="1B40A2"/>
              </a:buClr>
              <a:buFont typeface="Wingdings" panose="05000000000000000000" pitchFamily="2" charset="2"/>
              <a:buChar char="§"/>
              <a:defRPr/>
            </a:lvl2pPr>
            <a:lvl3pPr>
              <a:buClr>
                <a:srgbClr val="1B40A2"/>
              </a:buClr>
              <a:defRPr/>
            </a:lvl3pPr>
            <a:lvl4pPr>
              <a:buClr>
                <a:srgbClr val="1B40A2"/>
              </a:buClr>
              <a:defRPr/>
            </a:lvl4pPr>
            <a:lvl5pPr>
              <a:buClr>
                <a:srgbClr val="1B40A2"/>
              </a:buClr>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2" name="Title 1"/>
          <p:cNvSpPr>
            <a:spLocks noGrp="1"/>
          </p:cNvSpPr>
          <p:nvPr>
            <p:ph type="title"/>
          </p:nvPr>
        </p:nvSpPr>
        <p:spPr>
          <a:xfrm>
            <a:off x="457200" y="49306"/>
            <a:ext cx="8229600" cy="685800"/>
          </a:xfrm>
        </p:spPr>
        <p:txBody>
          <a:bodyPr>
            <a:normAutofit/>
          </a:bodyPr>
          <a:lstStyle>
            <a:lvl1pPr>
              <a:defRPr sz="2100" b="1">
                <a:solidFill>
                  <a:schemeClr val="bg1"/>
                </a:solidFill>
              </a:defRPr>
            </a:lvl1pPr>
          </a:lstStyle>
          <a:p>
            <a:r>
              <a:rPr lang="en-US" smtClean="0"/>
              <a:t>Click to edit Master title style</a:t>
            </a:r>
            <a:endParaRPr lang="en-US" dirty="0"/>
          </a:p>
        </p:txBody>
      </p:sp>
    </p:spTree>
    <p:extLst>
      <p:ext uri="{BB962C8B-B14F-4D97-AF65-F5344CB8AC3E}">
        <p14:creationId xmlns:p14="http://schemas.microsoft.com/office/powerpoint/2010/main" val="1915483299"/>
      </p:ext>
    </p:extLst>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9237DC1-2A7C-47C2-A759-F200D5668C3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8440781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4_Title and Content">
    <p:spTree>
      <p:nvGrpSpPr>
        <p:cNvPr id="1" name=""/>
        <p:cNvGrpSpPr/>
        <p:nvPr/>
      </p:nvGrpSpPr>
      <p:grpSpPr>
        <a:xfrm>
          <a:off x="0" y="0"/>
          <a:ext cx="0" cy="0"/>
          <a:chOff x="0" y="0"/>
          <a:chExt cx="0" cy="0"/>
        </a:xfrm>
      </p:grpSpPr>
      <p:pic>
        <p:nvPicPr>
          <p:cNvPr id="9" name="Picture 8" descr="CSDElogo_informal_blue.p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52400" y="6237224"/>
            <a:ext cx="614549" cy="466344"/>
          </a:xfrm>
          <a:prstGeom prst="rect">
            <a:avLst/>
          </a:prstGeom>
        </p:spPr>
      </p:pic>
      <p:pic>
        <p:nvPicPr>
          <p:cNvPr id="6" name="Picture 5"/>
          <p:cNvPicPr>
            <a:picLocks noChangeAspect="1"/>
          </p:cNvPicPr>
          <p:nvPr/>
        </p:nvPicPr>
        <p:blipFill>
          <a:blip r:embed="rId3"/>
          <a:stretch>
            <a:fillRect/>
          </a:stretch>
        </p:blipFill>
        <p:spPr>
          <a:xfrm>
            <a:off x="8229600" y="6236208"/>
            <a:ext cx="761507" cy="621792"/>
          </a:xfrm>
          <a:prstGeom prst="rect">
            <a:avLst/>
          </a:prstGeom>
        </p:spPr>
      </p:pic>
    </p:spTree>
    <p:extLst>
      <p:ext uri="{BB962C8B-B14F-4D97-AF65-F5344CB8AC3E}">
        <p14:creationId xmlns:p14="http://schemas.microsoft.com/office/powerpoint/2010/main" val="1477926501"/>
      </p:ext>
    </p:extLst>
  </p:cSld>
  <p:clrMapOvr>
    <a:masterClrMapping/>
  </p:clrMapOvr>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5_Title and Content">
    <p:spTree>
      <p:nvGrpSpPr>
        <p:cNvPr id="1" name=""/>
        <p:cNvGrpSpPr/>
        <p:nvPr/>
      </p:nvGrpSpPr>
      <p:grpSpPr>
        <a:xfrm>
          <a:off x="0" y="0"/>
          <a:ext cx="0" cy="0"/>
          <a:chOff x="0" y="0"/>
          <a:chExt cx="0" cy="0"/>
        </a:xfrm>
      </p:grpSpPr>
      <p:pic>
        <p:nvPicPr>
          <p:cNvPr id="9" name="Picture 8" descr="CSDElogo_informal_blue.p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52400" y="6237224"/>
            <a:ext cx="614549" cy="466344"/>
          </a:xfrm>
          <a:prstGeom prst="rect">
            <a:avLst/>
          </a:prstGeom>
        </p:spPr>
      </p:pic>
      <p:pic>
        <p:nvPicPr>
          <p:cNvPr id="6" name="Picture 5"/>
          <p:cNvPicPr>
            <a:picLocks noChangeAspect="1"/>
          </p:cNvPicPr>
          <p:nvPr/>
        </p:nvPicPr>
        <p:blipFill>
          <a:blip r:embed="rId3"/>
          <a:stretch>
            <a:fillRect/>
          </a:stretch>
        </p:blipFill>
        <p:spPr>
          <a:xfrm>
            <a:off x="8229600" y="6236208"/>
            <a:ext cx="761507" cy="621792"/>
          </a:xfrm>
          <a:prstGeom prst="rect">
            <a:avLst/>
          </a:prstGeom>
        </p:spPr>
      </p:pic>
    </p:spTree>
    <p:extLst>
      <p:ext uri="{BB962C8B-B14F-4D97-AF65-F5344CB8AC3E}">
        <p14:creationId xmlns:p14="http://schemas.microsoft.com/office/powerpoint/2010/main" val="3076579227"/>
      </p:ext>
    </p:extLst>
  </p:cSld>
  <p:clrMapOvr>
    <a:masterClrMapping/>
  </p:clrMapOvr>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69237DC1-2A7C-47C2-A759-F200D5668C3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8149510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cSld name="1_Title and Content">
    <p:spTree>
      <p:nvGrpSpPr>
        <p:cNvPr id="1" name=""/>
        <p:cNvGrpSpPr/>
        <p:nvPr/>
      </p:nvGrpSpPr>
      <p:grpSpPr>
        <a:xfrm>
          <a:off x="0" y="0"/>
          <a:ext cx="0" cy="0"/>
          <a:chOff x="0" y="0"/>
          <a:chExt cx="0" cy="0"/>
        </a:xfrm>
      </p:grpSpPr>
      <p:cxnSp>
        <p:nvCxnSpPr>
          <p:cNvPr id="7" name="Straight Connector 6"/>
          <p:cNvCxnSpPr/>
          <p:nvPr/>
        </p:nvCxnSpPr>
        <p:spPr>
          <a:xfrm flipV="1">
            <a:off x="1254726" y="6650768"/>
            <a:ext cx="7634745" cy="723"/>
          </a:xfrm>
          <a:prstGeom prst="line">
            <a:avLst/>
          </a:prstGeom>
          <a:ln w="9525" cmpd="sng">
            <a:solidFill>
              <a:srgbClr val="002D73"/>
            </a:solidFill>
          </a:ln>
          <a:effectLst/>
        </p:spPr>
        <p:style>
          <a:lnRef idx="2">
            <a:schemeClr val="accent1"/>
          </a:lnRef>
          <a:fillRef idx="0">
            <a:schemeClr val="accent1"/>
          </a:fillRef>
          <a:effectRef idx="1">
            <a:schemeClr val="accent1"/>
          </a:effectRef>
          <a:fontRef idx="minor">
            <a:schemeClr val="tx1"/>
          </a:fontRef>
        </p:style>
      </p:cxnSp>
      <p:sp>
        <p:nvSpPr>
          <p:cNvPr id="8" name="TextBox 7"/>
          <p:cNvSpPr txBox="1"/>
          <p:nvPr/>
        </p:nvSpPr>
        <p:spPr>
          <a:xfrm>
            <a:off x="4740457" y="6374493"/>
            <a:ext cx="4220006" cy="276999"/>
          </a:xfrm>
          <a:prstGeom prst="rect">
            <a:avLst/>
          </a:prstGeom>
          <a:noFill/>
        </p:spPr>
        <p:txBody>
          <a:bodyPr wrap="square" rtlCol="0">
            <a:spAutoFit/>
          </a:bodyPr>
          <a:lstStyle/>
          <a:p>
            <a:pPr algn="r"/>
            <a:r>
              <a:rPr lang="en-US" sz="1200" spc="50" dirty="0" smtClean="0">
                <a:solidFill>
                  <a:srgbClr val="002D73"/>
                </a:solidFill>
                <a:latin typeface="Times New Roman"/>
                <a:cs typeface="Times New Roman"/>
              </a:rPr>
              <a:t>CONNECTICUT STATE DEPARTMENT OF EDUCATION</a:t>
            </a:r>
            <a:endParaRPr lang="en-US" sz="1200" spc="50" dirty="0">
              <a:solidFill>
                <a:srgbClr val="002D73"/>
              </a:solidFill>
              <a:latin typeface="Times New Roman"/>
              <a:cs typeface="Times New Roman"/>
            </a:endParaRPr>
          </a:p>
        </p:txBody>
      </p:sp>
      <p:pic>
        <p:nvPicPr>
          <p:cNvPr id="9" name="Picture 8" descr="CSDElogo_informal_blue.p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13953" y="5861712"/>
            <a:ext cx="1040773" cy="789779"/>
          </a:xfrm>
          <a:prstGeom prst="rect">
            <a:avLst/>
          </a:prstGeom>
        </p:spPr>
      </p:pic>
      <p:sp>
        <p:nvSpPr>
          <p:cNvPr id="2" name="Rounded Rectangle 1"/>
          <p:cNvSpPr/>
          <p:nvPr/>
        </p:nvSpPr>
        <p:spPr>
          <a:xfrm>
            <a:off x="1254726" y="6374493"/>
            <a:ext cx="7705737" cy="339308"/>
          </a:xfrm>
          <a:prstGeom prst="roundRect">
            <a:avLst/>
          </a:prstGeom>
          <a:solidFill>
            <a:srgbClr val="F2F2F2"/>
          </a:solidFill>
          <a:ln>
            <a:solidFill>
              <a:srgbClr val="F2F2F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pic>
        <p:nvPicPr>
          <p:cNvPr id="6" name="Picture 5"/>
          <p:cNvPicPr>
            <a:picLocks noChangeAspect="1"/>
          </p:cNvPicPr>
          <p:nvPr/>
        </p:nvPicPr>
        <p:blipFill>
          <a:blip r:embed="rId3"/>
          <a:stretch>
            <a:fillRect/>
          </a:stretch>
        </p:blipFill>
        <p:spPr>
          <a:xfrm>
            <a:off x="7830163" y="5907281"/>
            <a:ext cx="1143000" cy="950719"/>
          </a:xfrm>
          <a:prstGeom prst="rect">
            <a:avLst/>
          </a:prstGeom>
        </p:spPr>
      </p:pic>
    </p:spTree>
    <p:extLst>
      <p:ext uri="{BB962C8B-B14F-4D97-AF65-F5344CB8AC3E}">
        <p14:creationId xmlns:p14="http://schemas.microsoft.com/office/powerpoint/2010/main" val="2692088201"/>
      </p:ext>
    </p:extLst>
  </p:cSld>
  <p:clrMapOvr>
    <a:masterClrMapping/>
  </p:clrMapOvr>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p:cSld name="3_Title and Content">
    <p:spTree>
      <p:nvGrpSpPr>
        <p:cNvPr id="1" name=""/>
        <p:cNvGrpSpPr/>
        <p:nvPr/>
      </p:nvGrpSpPr>
      <p:grpSpPr>
        <a:xfrm>
          <a:off x="0" y="0"/>
          <a:ext cx="0" cy="0"/>
          <a:chOff x="0" y="0"/>
          <a:chExt cx="0" cy="0"/>
        </a:xfrm>
      </p:grpSpPr>
      <p:cxnSp>
        <p:nvCxnSpPr>
          <p:cNvPr id="7" name="Straight Connector 6"/>
          <p:cNvCxnSpPr/>
          <p:nvPr/>
        </p:nvCxnSpPr>
        <p:spPr>
          <a:xfrm flipV="1">
            <a:off x="1254726" y="6650768"/>
            <a:ext cx="7634745" cy="723"/>
          </a:xfrm>
          <a:prstGeom prst="line">
            <a:avLst/>
          </a:prstGeom>
          <a:ln w="9525" cmpd="sng">
            <a:solidFill>
              <a:srgbClr val="002D73"/>
            </a:solidFill>
          </a:ln>
          <a:effectLst/>
        </p:spPr>
        <p:style>
          <a:lnRef idx="2">
            <a:schemeClr val="accent1"/>
          </a:lnRef>
          <a:fillRef idx="0">
            <a:schemeClr val="accent1"/>
          </a:fillRef>
          <a:effectRef idx="1">
            <a:schemeClr val="accent1"/>
          </a:effectRef>
          <a:fontRef idx="minor">
            <a:schemeClr val="tx1"/>
          </a:fontRef>
        </p:style>
      </p:cxnSp>
      <p:sp>
        <p:nvSpPr>
          <p:cNvPr id="8" name="TextBox 7"/>
          <p:cNvSpPr txBox="1"/>
          <p:nvPr/>
        </p:nvSpPr>
        <p:spPr>
          <a:xfrm>
            <a:off x="4740457" y="6374493"/>
            <a:ext cx="4220006" cy="276999"/>
          </a:xfrm>
          <a:prstGeom prst="rect">
            <a:avLst/>
          </a:prstGeom>
          <a:noFill/>
        </p:spPr>
        <p:txBody>
          <a:bodyPr wrap="square" rtlCol="0">
            <a:spAutoFit/>
          </a:bodyPr>
          <a:lstStyle/>
          <a:p>
            <a:pPr algn="r"/>
            <a:r>
              <a:rPr lang="en-US" sz="1200" spc="50" dirty="0" smtClean="0">
                <a:solidFill>
                  <a:srgbClr val="002D73"/>
                </a:solidFill>
                <a:latin typeface="Times New Roman"/>
                <a:cs typeface="Times New Roman"/>
              </a:rPr>
              <a:t>CONNECTICUT STATE DEPARTMENT OF EDUCATION</a:t>
            </a:r>
            <a:endParaRPr lang="en-US" sz="1200" spc="50" dirty="0">
              <a:solidFill>
                <a:srgbClr val="002D73"/>
              </a:solidFill>
              <a:latin typeface="Times New Roman"/>
              <a:cs typeface="Times New Roman"/>
            </a:endParaRPr>
          </a:p>
        </p:txBody>
      </p:sp>
      <p:pic>
        <p:nvPicPr>
          <p:cNvPr id="9" name="Picture 8" descr="CSDElogo_informal_blue.p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13953" y="5861712"/>
            <a:ext cx="1040773" cy="789779"/>
          </a:xfrm>
          <a:prstGeom prst="rect">
            <a:avLst/>
          </a:prstGeom>
        </p:spPr>
      </p:pic>
    </p:spTree>
    <p:extLst>
      <p:ext uri="{BB962C8B-B14F-4D97-AF65-F5344CB8AC3E}">
        <p14:creationId xmlns:p14="http://schemas.microsoft.com/office/powerpoint/2010/main" val="2151880348"/>
      </p:ext>
    </p:extLst>
  </p:cSld>
  <p:clrMapOvr>
    <a:masterClrMapping/>
  </p:clrMapOvr>
  <p:timing>
    <p:tnLst>
      <p:par>
        <p:cT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610195"/>
            <a:ext cx="77724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85800" y="1980903"/>
            <a:ext cx="3810000" cy="411509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0903"/>
            <a:ext cx="3810000" cy="411509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prstClr val="black">
                  <a:tint val="75000"/>
                </a:prstClr>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prstClr val="black">
                  <a:tint val="75000"/>
                </a:prstClr>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9282FE53-147A-4D7C-BD7B-BE854633ACBA}" type="slidenum">
              <a:rPr lang="en-US" smtClean="0">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374308413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685800" y="610195"/>
            <a:ext cx="7772400" cy="11430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685800" y="1980903"/>
            <a:ext cx="7772400" cy="4115097"/>
          </a:xfrm>
        </p:spPr>
        <p:txBody>
          <a:bodyPr rtlCol="0">
            <a:normAutofit/>
          </a:bodyPr>
          <a:lstStyle/>
          <a:p>
            <a:pPr lvl="0"/>
            <a:endParaRPr lang="en-US" noProof="0" smtClean="0"/>
          </a:p>
        </p:txBody>
      </p:sp>
      <p:sp>
        <p:nvSpPr>
          <p:cNvPr id="4" name="Rectangle 4"/>
          <p:cNvSpPr>
            <a:spLocks noGrp="1" noChangeArrowheads="1"/>
          </p:cNvSpPr>
          <p:nvPr>
            <p:ph type="dt" sz="half" idx="10"/>
          </p:nvPr>
        </p:nvSpPr>
        <p:spPr/>
        <p:txBody>
          <a:bodyPr/>
          <a:lstStyle>
            <a:lvl1pPr>
              <a:defRPr/>
            </a:lvl1pPr>
          </a:lstStyle>
          <a:p>
            <a:pPr>
              <a:defRPr/>
            </a:pPr>
            <a:endParaRPr lang="en-US">
              <a:solidFill>
                <a:prstClr val="black">
                  <a:tint val="75000"/>
                </a:prstClr>
              </a:solidFill>
            </a:endParaRPr>
          </a:p>
        </p:txBody>
      </p:sp>
      <p:sp>
        <p:nvSpPr>
          <p:cNvPr id="5" name="Rectangle 5"/>
          <p:cNvSpPr>
            <a:spLocks noGrp="1" noChangeArrowheads="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Rectangle 6"/>
          <p:cNvSpPr>
            <a:spLocks noGrp="1" noChangeArrowheads="1"/>
          </p:cNvSpPr>
          <p:nvPr>
            <p:ph type="sldNum" sz="quarter" idx="12"/>
          </p:nvPr>
        </p:nvSpPr>
        <p:spPr/>
        <p:txBody>
          <a:bodyPr/>
          <a:lstStyle>
            <a:lvl1pPr>
              <a:defRPr/>
            </a:lvl1pPr>
          </a:lstStyle>
          <a:p>
            <a:pPr>
              <a:defRPr/>
            </a:pPr>
            <a:fld id="{AD997F80-6878-4CF0-A445-EE53A50D8907}"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364470578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obj" preserve="1">
  <p:cSld name="7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a:solidFill>
            <a:schemeClr val="tx2"/>
          </a:solidFill>
        </p:spPr>
        <p:txBody>
          <a:bodyPr/>
          <a:lstStyle>
            <a:lvl1pPr>
              <a:defRPr>
                <a:solidFill>
                  <a:schemeClr val="bg1"/>
                </a:solidFill>
              </a:defRPr>
            </a:lvl1pPr>
          </a:lstStyle>
          <a:p>
            <a:r>
              <a:rPr lang="en-US" smtClean="0"/>
              <a:t>Click to edit Master title style</a:t>
            </a:r>
            <a:endParaRPr lang="en-US" dirty="0"/>
          </a:p>
        </p:txBody>
      </p:sp>
      <p:sp>
        <p:nvSpPr>
          <p:cNvPr id="3" name="Content Placeholder 2"/>
          <p:cNvSpPr>
            <a:spLocks noGrp="1"/>
          </p:cNvSpPr>
          <p:nvPr>
            <p:ph idx="1"/>
          </p:nvPr>
        </p:nvSpPr>
        <p:spPr>
          <a:xfrm>
            <a:off x="457200" y="1600202"/>
            <a:ext cx="8229600" cy="4525963"/>
          </a:xfrm>
          <a:prstGeom prst="rect">
            <a:avLst/>
          </a:prstGeo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Slide Number Placeholder 5"/>
          <p:cNvSpPr>
            <a:spLocks noGrp="1"/>
          </p:cNvSpPr>
          <p:nvPr>
            <p:ph type="sldNum" sz="quarter" idx="12"/>
          </p:nvPr>
        </p:nvSpPr>
        <p:spPr>
          <a:xfrm>
            <a:off x="8467698" y="6356352"/>
            <a:ext cx="489005" cy="365125"/>
          </a:xfrm>
        </p:spPr>
        <p:txBody>
          <a:bodyPr/>
          <a:lstStyle/>
          <a:p>
            <a:fld id="{1A188295-6A74-4E6A-A64D-8D867404E8E9}" type="slidenum">
              <a:rPr lang="en-US" smtClean="0"/>
              <a:t>‹#›</a:t>
            </a:fld>
            <a:endParaRPr lang="en-US"/>
          </a:p>
        </p:txBody>
      </p:sp>
      <p:sp>
        <p:nvSpPr>
          <p:cNvPr id="8" name="Rectangle 7"/>
          <p:cNvSpPr/>
          <p:nvPr/>
        </p:nvSpPr>
        <p:spPr>
          <a:xfrm>
            <a:off x="4729040" y="6494311"/>
            <a:ext cx="3957761" cy="219291"/>
          </a:xfrm>
          <a:prstGeom prst="rect">
            <a:avLst/>
          </a:prstGeom>
        </p:spPr>
        <p:txBody>
          <a:bodyPr wrap="square">
            <a:spAutoFit/>
          </a:bodyPr>
          <a:lstStyle/>
          <a:p>
            <a:r>
              <a:rPr lang="en-US" sz="825" b="0" cap="none" spc="0" dirty="0">
                <a:ln w="0"/>
                <a:solidFill>
                  <a:schemeClr val="accent1">
                    <a:lumMod val="50000"/>
                  </a:schemeClr>
                </a:solidFill>
                <a:effectLst>
                  <a:outerShdw blurRad="38100" dist="25400" dir="5400000" algn="ctr" rotWithShape="0">
                    <a:srgbClr val="6E747A">
                      <a:alpha val="43000"/>
                    </a:srgbClr>
                  </a:outerShdw>
                </a:effectLst>
                <a:latin typeface="Arial" panose="020B0604020202020204" pitchFamily="34" charset="0"/>
                <a:cs typeface="Arial" panose="020B0604020202020204" pitchFamily="34" charset="0"/>
              </a:rPr>
              <a:t>CONNECTICUT STATE DEPARTMENT OF EDUCATION </a:t>
            </a:r>
          </a:p>
        </p:txBody>
      </p:sp>
      <p:cxnSp>
        <p:nvCxnSpPr>
          <p:cNvPr id="10" name="Straight Connector 9"/>
          <p:cNvCxnSpPr/>
          <p:nvPr/>
        </p:nvCxnSpPr>
        <p:spPr>
          <a:xfrm>
            <a:off x="1097281" y="6721475"/>
            <a:ext cx="7345016" cy="0"/>
          </a:xfrm>
          <a:prstGeom prst="line">
            <a:avLst/>
          </a:prstGeom>
          <a:ln>
            <a:solidFill>
              <a:schemeClr val="tx2"/>
            </a:solidFill>
          </a:ln>
          <a:effectLst>
            <a:outerShdw blurRad="50800" dist="38100" dir="8100000" algn="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pic>
        <p:nvPicPr>
          <p:cNvPr id="9" name="Picture 8" descr="CSDElogo_informal_blue.p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57201" y="6257782"/>
            <a:ext cx="614549" cy="466344"/>
          </a:xfrm>
          <a:prstGeom prst="rect">
            <a:avLst/>
          </a:prstGeom>
        </p:spPr>
      </p:pic>
    </p:spTree>
    <p:extLst>
      <p:ext uri="{BB962C8B-B14F-4D97-AF65-F5344CB8AC3E}">
        <p14:creationId xmlns:p14="http://schemas.microsoft.com/office/powerpoint/2010/main" val="162535695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7"/>
            <a:ext cx="7772400" cy="1470025"/>
          </a:xfrm>
          <a:prstGeom prst="rect">
            <a:avLst/>
          </a:prstGeo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solidFill>
                  <a:schemeClr val="tx1">
                    <a:tint val="75000"/>
                  </a:schemeClr>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a:xfrm>
            <a:off x="457200" y="6356352"/>
            <a:ext cx="2133600" cy="365125"/>
          </a:xfrm>
          <a:prstGeom prst="rect">
            <a:avLst/>
          </a:prstGeom>
        </p:spPr>
        <p:txBody>
          <a:bodyPr/>
          <a:lstStyle/>
          <a:p>
            <a:fld id="{0DAA2115-2A4F-48A6-8117-E5C40A3A7DA0}" type="datetimeFigureOut">
              <a:rPr lang="en-US" smtClean="0"/>
              <a:t>8/9/2021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A188295-6A74-4E6A-A64D-8D867404E8E9}" type="slidenum">
              <a:rPr lang="en-US" smtClean="0"/>
              <a:t>‹#›</a:t>
            </a:fld>
            <a:endParaRPr lang="en-US"/>
          </a:p>
        </p:txBody>
      </p:sp>
      <p:pic>
        <p:nvPicPr>
          <p:cNvPr id="7" name="Picture 6"/>
          <p:cNvPicPr>
            <a:picLocks noChangeAspect="1"/>
          </p:cNvPicPr>
          <p:nvPr/>
        </p:nvPicPr>
        <p:blipFill>
          <a:blip r:embed="rId2"/>
          <a:stretch>
            <a:fillRect/>
          </a:stretch>
        </p:blipFill>
        <p:spPr>
          <a:xfrm>
            <a:off x="197404" y="295386"/>
            <a:ext cx="8260796" cy="6267231"/>
          </a:xfrm>
          <a:prstGeom prst="rect">
            <a:avLst/>
          </a:prstGeom>
        </p:spPr>
      </p:pic>
    </p:spTree>
    <p:extLst>
      <p:ext uri="{BB962C8B-B14F-4D97-AF65-F5344CB8AC3E}">
        <p14:creationId xmlns:p14="http://schemas.microsoft.com/office/powerpoint/2010/main" val="2699866243"/>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cxnSp>
        <p:nvCxnSpPr>
          <p:cNvPr id="3" name="Straight Connector 2"/>
          <p:cNvCxnSpPr/>
          <p:nvPr userDrawn="1"/>
        </p:nvCxnSpPr>
        <p:spPr>
          <a:xfrm>
            <a:off x="22623" y="6559109"/>
            <a:ext cx="8641556" cy="0"/>
          </a:xfrm>
          <a:prstGeom prst="line">
            <a:avLst/>
          </a:prstGeom>
          <a:ln w="38100">
            <a:solidFill>
              <a:schemeClr val="accent2">
                <a:lumMod val="90000"/>
                <a:lumOff val="10000"/>
              </a:schemeClr>
            </a:solidFill>
          </a:ln>
        </p:spPr>
        <p:style>
          <a:lnRef idx="1">
            <a:schemeClr val="accent1"/>
          </a:lnRef>
          <a:fillRef idx="0">
            <a:schemeClr val="accent1"/>
          </a:fillRef>
          <a:effectRef idx="0">
            <a:schemeClr val="accent1"/>
          </a:effectRef>
          <a:fontRef idx="minor">
            <a:schemeClr val="tx1"/>
          </a:fontRef>
        </p:style>
      </p:cxnSp>
      <p:pic>
        <p:nvPicPr>
          <p:cNvPr id="4" name="Picture 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bwMode="auto">
          <a:xfrm>
            <a:off x="8686801" y="6236472"/>
            <a:ext cx="410765" cy="458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Box 4"/>
          <p:cNvSpPr txBox="1">
            <a:spLocks noChangeArrowheads="1"/>
          </p:cNvSpPr>
          <p:nvPr userDrawn="1"/>
        </p:nvSpPr>
        <p:spPr bwMode="auto">
          <a:xfrm>
            <a:off x="8359379" y="6351588"/>
            <a:ext cx="304800"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34290" rIns="34290"/>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hangingPunct="1">
              <a:spcBef>
                <a:spcPct val="50000"/>
              </a:spcBef>
            </a:pPr>
            <a:fld id="{DFDEDED6-BE71-4233-85DE-37721EF82C27}" type="slidenum">
              <a:rPr lang="en-US" altLang="en-US" sz="825" b="1">
                <a:ea typeface="ＭＳ Ｐゴシック" panose="020B0600070205080204" pitchFamily="34" charset="-128"/>
                <a:cs typeface="Arial" panose="020B0604020202020204" pitchFamily="34" charset="0"/>
              </a:rPr>
              <a:pPr algn="ctr" eaLnBrk="1" hangingPunct="1">
                <a:spcBef>
                  <a:spcPct val="50000"/>
                </a:spcBef>
              </a:pPr>
              <a:t>‹#›</a:t>
            </a:fld>
            <a:endParaRPr lang="en-US" altLang="en-US" sz="825" b="1" dirty="0">
              <a:ea typeface="ＭＳ Ｐゴシック" panose="020B0600070205080204" pitchFamily="34" charset="-128"/>
              <a:cs typeface="Arial" panose="020B0604020202020204" pitchFamily="34" charset="0"/>
            </a:endParaRPr>
          </a:p>
        </p:txBody>
      </p:sp>
      <p:sp>
        <p:nvSpPr>
          <p:cNvPr id="6" name="TextBox 5"/>
          <p:cNvSpPr txBox="1">
            <a:spLocks noChangeArrowheads="1"/>
          </p:cNvSpPr>
          <p:nvPr userDrawn="1"/>
        </p:nvSpPr>
        <p:spPr bwMode="auto">
          <a:xfrm>
            <a:off x="0" y="6653213"/>
            <a:ext cx="4572000"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r>
              <a:rPr lang="en-US" altLang="en-US" sz="600" dirty="0" smtClean="0"/>
              <a:t>| </a:t>
            </a:r>
            <a:r>
              <a:rPr lang="en-US" altLang="en-US" sz="600" dirty="0"/>
              <a:t>Connecticut State Department of Education</a:t>
            </a:r>
          </a:p>
        </p:txBody>
      </p:sp>
    </p:spTree>
    <p:extLst>
      <p:ext uri="{BB962C8B-B14F-4D97-AF65-F5344CB8AC3E}">
        <p14:creationId xmlns:p14="http://schemas.microsoft.com/office/powerpoint/2010/main" val="573408700"/>
      </p:ext>
    </p:extLst>
  </p:cSld>
  <p:clrMapOvr>
    <a:masterClrMapping/>
  </p:clrMapOvr>
  <p:timing>
    <p:tnLst>
      <p:par>
        <p:cTn id="1" dur="indefinite" restart="never" nodeType="tmRoot"/>
      </p:par>
    </p:tnLst>
  </p:timing>
</p:sldLayout>
</file>

<file path=ppt/slideLayouts/slideLayout3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idx="1"/>
          </p:nvPr>
        </p:nvSpPr>
        <p:spPr>
          <a:xfrm>
            <a:off x="457200" y="1600202"/>
            <a:ext cx="8229600" cy="4525963"/>
          </a:xfrm>
          <a:prstGeom prst="rect">
            <a:avLst/>
          </a:prstGeo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Slide Number Placeholder 5"/>
          <p:cNvSpPr>
            <a:spLocks noGrp="1"/>
          </p:cNvSpPr>
          <p:nvPr>
            <p:ph type="sldNum" sz="quarter" idx="12"/>
          </p:nvPr>
        </p:nvSpPr>
        <p:spPr>
          <a:xfrm>
            <a:off x="8197796" y="6126164"/>
            <a:ext cx="489005" cy="365125"/>
          </a:xfrm>
        </p:spPr>
        <p:txBody>
          <a:bodyPr/>
          <a:lstStyle/>
          <a:p>
            <a:fld id="{1A188295-6A74-4E6A-A64D-8D867404E8E9}" type="slidenum">
              <a:rPr lang="en-US" smtClean="0"/>
              <a:t>‹#›</a:t>
            </a:fld>
            <a:endParaRPr lang="en-US"/>
          </a:p>
        </p:txBody>
      </p:sp>
      <p:pic>
        <p:nvPicPr>
          <p:cNvPr id="7" name="Picture 6" descr="CSDElogo_casual_blue.jpg"/>
          <p:cNvPicPr>
            <a:picLocks noChangeAspect="1"/>
          </p:cNvPicPr>
          <p:nvPr/>
        </p:nvPicPr>
        <p:blipFill>
          <a:blip r:embed="rId2" cstate="print">
            <a:extLst>
              <a:ext uri="{BEBA8EAE-BF5A-486C-A8C5-ECC9F3942E4B}">
                <a14:imgProps xmlns:a14="http://schemas.microsoft.com/office/drawing/2010/main">
                  <a14:imgLayer r:embed="rId3">
                    <a14:imgEffect>
                      <a14:backgroundRemoval t="0" b="100000" l="0" r="100000">
                        <a14:foregroundMark x1="36431" y1="85953" x2="36220" y2="91238"/>
                        <a14:foregroundMark x1="54699" y1="85396" x2="57550" y2="89430"/>
                        <a14:foregroundMark x1="80359" y1="86648" x2="80570" y2="89986"/>
                        <a14:foregroundMark x1="87645" y1="86370" x2="87328" y2="92490"/>
                        <a14:foregroundMark x1="9609" y1="54103" x2="9609" y2="54103"/>
                        <a14:foregroundMark x1="4435" y1="51043" x2="4435" y2="51043"/>
                        <a14:foregroundMark x1="7497" y1="52295" x2="7497" y2="52295"/>
                        <a14:backgroundMark x1="46990" y1="18220" x2="46990" y2="18220"/>
                        <a14:backgroundMark x1="49314" y1="15438" x2="49314" y2="15438"/>
                        <a14:backgroundMark x1="50053" y1="19750" x2="50053" y2="19750"/>
                        <a14:backgroundMark x1="37381" y1="46036" x2="37381" y2="46036"/>
                        <a14:backgroundMark x1="34741" y1="52295" x2="34741" y2="52295"/>
                        <a14:backgroundMark x1="28722" y1="58693" x2="28722" y2="58693"/>
                        <a14:backgroundMark x1="57761" y1="20445" x2="57761" y2="20445"/>
                        <a14:backgroundMark x1="59873" y1="22253" x2="59873" y2="22253"/>
                        <a14:backgroundMark x1="52904" y1="25730" x2="52904" y2="25730"/>
                        <a14:backgroundMark x1="55227" y1="23505" x2="55227" y2="23505"/>
                        <a14:backgroundMark x1="54699" y1="19471" x2="54699" y2="19471"/>
                        <a14:backgroundMark x1="67159" y1="20028" x2="67159" y2="20028"/>
                        <a14:backgroundMark x1="53326" y1="6537" x2="53326" y2="6537"/>
                        <a14:backgroundMark x1="51214" y1="7093" x2="51214" y2="7093"/>
                        <a14:backgroundMark x1="51637" y1="4033" x2="51637" y2="4033"/>
                        <a14:backgroundMark x1="11088" y1="41446" x2="11088" y2="41446"/>
                        <a14:backgroundMark x1="25871" y1="95271" x2="25871" y2="95271"/>
                        <a14:backgroundMark x1="23970" y1="95828" x2="23970" y2="95828"/>
                        <a14:backgroundMark x1="45618" y1="66759" x2="45618" y2="66759"/>
                        <a14:backgroundMark x1="47730" y1="69958" x2="47730" y2="69958"/>
                        <a14:backgroundMark x1="53537" y1="70793" x2="53537" y2="70793"/>
                        <a14:backgroundMark x1="69483" y1="27538" x2="69483" y2="27538"/>
                        <a14:backgroundMark x1="10560" y1="48261" x2="10560" y2="48261"/>
                        <a14:backgroundMark x1="23020" y1="17246" x2="23020" y2="17246"/>
                        <a14:backgroundMark x1="22598" y1="13908" x2="22598" y2="13908"/>
                        <a14:backgroundMark x1="25343" y1="12935" x2="25343" y2="12935"/>
                        <a14:backgroundMark x1="31045" y1="18915" x2="31045" y2="18915"/>
                        <a14:backgroundMark x1="29884" y1="15160" x2="29884" y2="15160"/>
                        <a14:backgroundMark x1="29145" y1="17663" x2="29145" y2="17663"/>
                        <a14:backgroundMark x1="12249" y1="23783" x2="12249" y2="23783"/>
                        <a14:backgroundMark x1="12249" y1="29068" x2="12249" y2="29068"/>
                        <a14:backgroundMark x1="8237" y1="28512" x2="8237" y2="28512"/>
                        <a14:backgroundMark x1="10771" y1="21280" x2="10771" y2="21280"/>
                        <a14:backgroundMark x1="19958" y1="22531" x2="19958" y2="22531"/>
                        <a14:backgroundMark x1="18585" y1="19471" x2="18585" y2="19471"/>
                        <a14:backgroundMark x1="27772" y1="61892" x2="27772" y2="61892"/>
                        <a14:backgroundMark x1="31257" y1="57858" x2="31257" y2="57858"/>
                        <a14:backgroundMark x1="81943" y1="50348" x2="81943" y2="50348"/>
                        <a14:backgroundMark x1="81943" y1="47566" x2="81943" y2="47566"/>
                        <a14:backgroundMark x1="84055" y1="47288" x2="84055" y2="47288"/>
                        <a14:backgroundMark x1="89757" y1="54381" x2="89757" y2="54381"/>
                        <a14:backgroundMark x1="98205" y1="59388" x2="98205" y2="59388"/>
                        <a14:backgroundMark x1="86695" y1="68707" x2="86695" y2="68707"/>
                        <a14:backgroundMark x1="87117" y1="65925" x2="87117" y2="65925"/>
                        <a14:backgroundMark x1="71911" y1="33380" x2="71911" y2="33380"/>
                        <a14:backgroundMark x1="43717" y1="17246" x2="43717" y2="17246"/>
                        <a14:backgroundMark x1="45301" y1="15716" x2="45301" y2="15716"/>
                        <a14:backgroundMark x1="41394" y1="24757" x2="41394" y2="24757"/>
                        <a14:backgroundMark x1="42767" y1="22253" x2="42767" y2="22253"/>
                        <a14:backgroundMark x1="45301" y1="25730" x2="45301" y2="25730"/>
                        <a14:backgroundMark x1="48363" y1="8623" x2="48363" y2="8623"/>
                        <a14:backgroundMark x1="49314" y1="3755" x2="49314" y2="3755"/>
                        <a14:backgroundMark x1="58501" y1="4590" x2="58501" y2="4590"/>
                        <a14:backgroundMark x1="58923" y1="8345" x2="58923" y2="8345"/>
                        <a14:backgroundMark x1="69799" y1="17246" x2="69799" y2="17246"/>
                        <a14:backgroundMark x1="63886" y1="22531" x2="63886" y2="22531"/>
                        <a14:backgroundMark x1="25871" y1="40195" x2="25871" y2="40195"/>
                        <a14:backgroundMark x1="24393" y1="45480" x2="24393" y2="45480"/>
                        <a14:backgroundMark x1="17635" y1="40195" x2="17635" y2="40195"/>
                        <a14:backgroundMark x1="22598" y1="44506" x2="22598" y2="44506"/>
                        <a14:backgroundMark x1="19324" y1="49513" x2="19324" y2="49513"/>
                        <a14:backgroundMark x1="18585" y1="44506" x2="18585" y2="44506"/>
                        <a14:backgroundMark x1="22281" y1="31572" x2="22281" y2="31572"/>
                        <a14:backgroundMark x1="19324" y1="32128" x2="19324" y2="32128"/>
                        <a14:backgroundMark x1="23970" y1="26287" x2="23970" y2="26287"/>
                        <a14:backgroundMark x1="41394" y1="38943" x2="41394" y2="38943"/>
                        <a14:backgroundMark x1="27772" y1="67177" x2="27772" y2="67177"/>
                        <a14:backgroundMark x1="80148" y1="61892" x2="80148" y2="61892"/>
                        <a14:backgroundMark x1="75185" y1="70793" x2="75185" y2="70793"/>
                        <a14:backgroundMark x1="77719" y1="73853" x2="77719" y2="73853"/>
                        <a14:backgroundMark x1="64625" y1="64951" x2="64625" y2="64951"/>
                        <a14:backgroundMark x1="66737" y1="64951" x2="66737" y2="64951"/>
                        <a14:backgroundMark x1="62936" y1="61892" x2="62936" y2="61892"/>
                        <a14:backgroundMark x1="73284" y1="51599" x2="73284" y2="51599"/>
                        <a14:backgroundMark x1="67159" y1="50348" x2="67159" y2="50348"/>
                        <a14:backgroundMark x1="69060" y1="59110" x2="69060" y2="59110"/>
                        <a14:backgroundMark x1="70433" y1="54381" x2="70433" y2="54381"/>
                        <a14:backgroundMark x1="68638" y1="54798" x2="68638" y2="54798"/>
                        <a14:backgroundMark x1="62302" y1="45202" x2="62302" y2="45202"/>
                        <a14:backgroundMark x1="60824" y1="41446" x2="60824" y2="41446"/>
                        <a14:backgroundMark x1="48680" y1="65229" x2="48680" y2="65229"/>
                        <a14:backgroundMark x1="44879" y1="55355" x2="44879" y2="55355"/>
                        <a14:backgroundMark x1="49525" y1="48540" x2="49525" y2="48540"/>
                        <a14:backgroundMark x1="52587" y1="46453" x2="52587" y2="46453"/>
                        <a14:backgroundMark x1="62936" y1="33380" x2="62936" y2="33380"/>
                        <a14:backgroundMark x1="64625" y1="32128" x2="64625" y2="32128"/>
                        <a14:backgroundMark x1="77508" y1="60362" x2="77508" y2="60362"/>
                        <a14:backgroundMark x1="80781" y1="59666" x2="80781" y2="59666"/>
                        <a14:backgroundMark x1="43506" y1="60362" x2="43506" y2="60362"/>
                        <a14:backgroundMark x1="35269" y1="20445" x2="35269" y2="20445"/>
                        <a14:backgroundMark x1="87645" y1="49791" x2="87645" y2="49791"/>
                        <a14:backgroundMark x1="89440" y1="50348" x2="89440" y2="50348"/>
                        <a14:backgroundMark x1="78036" y1="63143" x2="78036" y2="63143"/>
                        <a14:backgroundMark x1="58289" y1="63700" x2="58289" y2="63700"/>
                        <a14:backgroundMark x1="22809" y1="86648" x2="22809" y2="86648"/>
                        <a14:backgroundMark x1="24710" y1="32128" x2="24710" y2="32128"/>
                        <a14:backgroundMark x1="62302" y1="28095" x2="62302" y2="28095"/>
                      </a14:backgroundRemoval>
                    </a14:imgEffect>
                    <a14:imgEffect>
                      <a14:saturation sat="66000"/>
                    </a14:imgEffect>
                  </a14:imgLayer>
                </a14:imgProps>
              </a:ext>
              <a:ext uri="{28A0092B-C50C-407E-A947-70E740481C1C}">
                <a14:useLocalDpi xmlns:a14="http://schemas.microsoft.com/office/drawing/2010/main" val="0"/>
              </a:ext>
            </a:extLst>
          </a:blip>
          <a:stretch>
            <a:fillRect/>
          </a:stretch>
        </p:blipFill>
        <p:spPr>
          <a:xfrm>
            <a:off x="376374" y="6174133"/>
            <a:ext cx="720908" cy="547342"/>
          </a:xfrm>
          <a:prstGeom prst="rect">
            <a:avLst/>
          </a:prstGeom>
        </p:spPr>
      </p:pic>
      <p:sp>
        <p:nvSpPr>
          <p:cNvPr id="8" name="Rectangle 7"/>
          <p:cNvSpPr/>
          <p:nvPr/>
        </p:nvSpPr>
        <p:spPr>
          <a:xfrm>
            <a:off x="4729040" y="6494311"/>
            <a:ext cx="3957761" cy="219291"/>
          </a:xfrm>
          <a:prstGeom prst="rect">
            <a:avLst/>
          </a:prstGeom>
        </p:spPr>
        <p:txBody>
          <a:bodyPr wrap="square">
            <a:spAutoFit/>
          </a:bodyPr>
          <a:lstStyle/>
          <a:p>
            <a:r>
              <a:rPr lang="en-US" sz="825" b="0" cap="none" spc="0" dirty="0" smtClean="0">
                <a:ln w="0"/>
                <a:solidFill>
                  <a:schemeClr val="accent1">
                    <a:lumMod val="50000"/>
                  </a:schemeClr>
                </a:solidFill>
                <a:effectLst>
                  <a:outerShdw blurRad="38100" dist="25400" dir="5400000" algn="ctr" rotWithShape="0">
                    <a:srgbClr val="6E747A">
                      <a:alpha val="43000"/>
                    </a:srgbClr>
                  </a:outerShdw>
                </a:effectLst>
                <a:latin typeface="Arial" panose="020B0604020202020204" pitchFamily="34" charset="0"/>
                <a:cs typeface="Arial" panose="020B0604020202020204" pitchFamily="34" charset="0"/>
              </a:rPr>
              <a:t>CONNECTICUT STATE DEPARTMENT OF EDUCATION </a:t>
            </a:r>
            <a:endParaRPr lang="en-US" sz="825" b="0" cap="none" spc="0" dirty="0">
              <a:ln w="0"/>
              <a:solidFill>
                <a:schemeClr val="accent1">
                  <a:lumMod val="50000"/>
                </a:schemeClr>
              </a:solidFill>
              <a:effectLst>
                <a:outerShdw blurRad="38100" dist="25400" dir="5400000" algn="ctr" rotWithShape="0">
                  <a:srgbClr val="6E747A">
                    <a:alpha val="43000"/>
                  </a:srgbClr>
                </a:outerShdw>
              </a:effectLst>
              <a:latin typeface="Arial" panose="020B0604020202020204" pitchFamily="34" charset="0"/>
              <a:cs typeface="Arial" panose="020B0604020202020204" pitchFamily="34" charset="0"/>
            </a:endParaRPr>
          </a:p>
        </p:txBody>
      </p:sp>
      <p:cxnSp>
        <p:nvCxnSpPr>
          <p:cNvPr id="10" name="Straight Connector 9"/>
          <p:cNvCxnSpPr/>
          <p:nvPr/>
        </p:nvCxnSpPr>
        <p:spPr>
          <a:xfrm>
            <a:off x="1097281" y="6721475"/>
            <a:ext cx="7345016" cy="0"/>
          </a:xfrm>
          <a:prstGeom prst="line">
            <a:avLst/>
          </a:prstGeom>
          <a:ln>
            <a:solidFill>
              <a:schemeClr val="tx2"/>
            </a:solidFill>
          </a:ln>
          <a:effectLst>
            <a:outerShdw blurRad="50800" dist="38100" dir="8100000" algn="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73332098"/>
      </p:ext>
    </p:extLst>
  </p:cSld>
  <p:clrMapOvr>
    <a:masterClrMapping/>
  </p:clrMapOvr>
  <p:timing>
    <p:tnLst>
      <p:par>
        <p:cTn id="1" dur="indefinite" restart="never" nodeType="tmRoot"/>
      </p:par>
    </p:tn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2"/>
            <a:ext cx="7772400" cy="1362075"/>
          </a:xfrm>
          <a:prstGeom prst="rect">
            <a:avLst/>
          </a:prstGeom>
        </p:spPr>
        <p:txBody>
          <a:bodyPr anchor="t"/>
          <a:lstStyle>
            <a:lvl1pPr algn="l">
              <a:defRPr sz="3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1500">
                <a:solidFill>
                  <a:schemeClr val="tx1">
                    <a:tint val="75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a:xfrm>
            <a:off x="457200" y="6356352"/>
            <a:ext cx="2133600" cy="365125"/>
          </a:xfrm>
          <a:prstGeom prst="rect">
            <a:avLst/>
          </a:prstGeom>
        </p:spPr>
        <p:txBody>
          <a:bodyPr/>
          <a:lstStyle/>
          <a:p>
            <a:fld id="{0DAA2115-2A4F-48A6-8117-E5C40A3A7DA0}" type="datetimeFigureOut">
              <a:rPr lang="en-US" smtClean="0"/>
              <a:t>8/9/2021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A188295-6A74-4E6A-A64D-8D867404E8E9}" type="slidenum">
              <a:rPr lang="en-US" smtClean="0"/>
              <a:t>‹#›</a:t>
            </a:fld>
            <a:endParaRPr lang="en-US"/>
          </a:p>
        </p:txBody>
      </p:sp>
    </p:spTree>
    <p:extLst>
      <p:ext uri="{BB962C8B-B14F-4D97-AF65-F5344CB8AC3E}">
        <p14:creationId xmlns:p14="http://schemas.microsoft.com/office/powerpoint/2010/main" val="3468278003"/>
      </p:ext>
    </p:extLst>
  </p:cSld>
  <p:clrMapOvr>
    <a:masterClrMapping/>
  </p:clrMapOvr>
  <p:timing>
    <p:tnLst>
      <p:par>
        <p:cTn id="1" dur="indefinite" restart="never" nodeType="tmRoot"/>
      </p:par>
    </p:tnLst>
  </p:timing>
</p:sldLayout>
</file>

<file path=ppt/slideLayouts/slideLayout3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2"/>
            <a:ext cx="4038600" cy="4525963"/>
          </a:xfrm>
          <a:prstGeom prst="rect">
            <a:avLst/>
          </a:prstGeo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2"/>
            <a:ext cx="4038600" cy="4525963"/>
          </a:xfrm>
          <a:prstGeom prst="rect">
            <a:avLst/>
          </a:prstGeo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Slide Number Placeholder 6"/>
          <p:cNvSpPr>
            <a:spLocks noGrp="1"/>
          </p:cNvSpPr>
          <p:nvPr>
            <p:ph type="sldNum" sz="quarter" idx="12"/>
          </p:nvPr>
        </p:nvSpPr>
        <p:spPr>
          <a:xfrm>
            <a:off x="8277309" y="6126164"/>
            <a:ext cx="409492" cy="365125"/>
          </a:xfrm>
        </p:spPr>
        <p:txBody>
          <a:bodyPr/>
          <a:lstStyle/>
          <a:p>
            <a:fld id="{1A188295-6A74-4E6A-A64D-8D867404E8E9}" type="slidenum">
              <a:rPr lang="en-US" smtClean="0"/>
              <a:t>‹#›</a:t>
            </a:fld>
            <a:endParaRPr lang="en-US"/>
          </a:p>
        </p:txBody>
      </p:sp>
      <p:pic>
        <p:nvPicPr>
          <p:cNvPr id="8" name="Picture 7" descr="CSDElogo_casual_blue.jpg"/>
          <p:cNvPicPr>
            <a:picLocks noChangeAspect="1"/>
          </p:cNvPicPr>
          <p:nvPr/>
        </p:nvPicPr>
        <p:blipFill>
          <a:blip r:embed="rId2" cstate="print">
            <a:extLst>
              <a:ext uri="{BEBA8EAE-BF5A-486C-A8C5-ECC9F3942E4B}">
                <a14:imgProps xmlns:a14="http://schemas.microsoft.com/office/drawing/2010/main">
                  <a14:imgLayer r:embed="rId3">
                    <a14:imgEffect>
                      <a14:backgroundRemoval t="0" b="100000" l="0" r="100000">
                        <a14:foregroundMark x1="36431" y1="85953" x2="36220" y2="91238"/>
                        <a14:foregroundMark x1="54699" y1="85396" x2="57550" y2="89430"/>
                        <a14:foregroundMark x1="80359" y1="86648" x2="80570" y2="89986"/>
                        <a14:foregroundMark x1="87645" y1="86370" x2="87328" y2="92490"/>
                        <a14:foregroundMark x1="9609" y1="54103" x2="9609" y2="54103"/>
                        <a14:foregroundMark x1="4435" y1="51043" x2="4435" y2="51043"/>
                        <a14:foregroundMark x1="7497" y1="52295" x2="7497" y2="52295"/>
                        <a14:backgroundMark x1="46990" y1="18220" x2="46990" y2="18220"/>
                        <a14:backgroundMark x1="49314" y1="15438" x2="49314" y2="15438"/>
                        <a14:backgroundMark x1="50053" y1="19750" x2="50053" y2="19750"/>
                        <a14:backgroundMark x1="37381" y1="46036" x2="37381" y2="46036"/>
                        <a14:backgroundMark x1="34741" y1="52295" x2="34741" y2="52295"/>
                        <a14:backgroundMark x1="28722" y1="58693" x2="28722" y2="58693"/>
                        <a14:backgroundMark x1="57761" y1="20445" x2="57761" y2="20445"/>
                        <a14:backgroundMark x1="59873" y1="22253" x2="59873" y2="22253"/>
                        <a14:backgroundMark x1="52904" y1="25730" x2="52904" y2="25730"/>
                        <a14:backgroundMark x1="55227" y1="23505" x2="55227" y2="23505"/>
                        <a14:backgroundMark x1="54699" y1="19471" x2="54699" y2="19471"/>
                        <a14:backgroundMark x1="67159" y1="20028" x2="67159" y2="20028"/>
                        <a14:backgroundMark x1="53326" y1="6537" x2="53326" y2="6537"/>
                        <a14:backgroundMark x1="51214" y1="7093" x2="51214" y2="7093"/>
                        <a14:backgroundMark x1="51637" y1="4033" x2="51637" y2="4033"/>
                        <a14:backgroundMark x1="11088" y1="41446" x2="11088" y2="41446"/>
                        <a14:backgroundMark x1="25871" y1="95271" x2="25871" y2="95271"/>
                        <a14:backgroundMark x1="23970" y1="95828" x2="23970" y2="95828"/>
                        <a14:backgroundMark x1="45618" y1="66759" x2="45618" y2="66759"/>
                        <a14:backgroundMark x1="47730" y1="69958" x2="47730" y2="69958"/>
                        <a14:backgroundMark x1="53537" y1="70793" x2="53537" y2="70793"/>
                        <a14:backgroundMark x1="69483" y1="27538" x2="69483" y2="27538"/>
                        <a14:backgroundMark x1="10560" y1="48261" x2="10560" y2="48261"/>
                        <a14:backgroundMark x1="23020" y1="17246" x2="23020" y2="17246"/>
                        <a14:backgroundMark x1="22598" y1="13908" x2="22598" y2="13908"/>
                        <a14:backgroundMark x1="25343" y1="12935" x2="25343" y2="12935"/>
                        <a14:backgroundMark x1="31045" y1="18915" x2="31045" y2="18915"/>
                        <a14:backgroundMark x1="29884" y1="15160" x2="29884" y2="15160"/>
                        <a14:backgroundMark x1="29145" y1="17663" x2="29145" y2="17663"/>
                        <a14:backgroundMark x1="12249" y1="23783" x2="12249" y2="23783"/>
                        <a14:backgroundMark x1="12249" y1="29068" x2="12249" y2="29068"/>
                        <a14:backgroundMark x1="8237" y1="28512" x2="8237" y2="28512"/>
                        <a14:backgroundMark x1="10771" y1="21280" x2="10771" y2="21280"/>
                        <a14:backgroundMark x1="19958" y1="22531" x2="19958" y2="22531"/>
                        <a14:backgroundMark x1="18585" y1="19471" x2="18585" y2="19471"/>
                        <a14:backgroundMark x1="27772" y1="61892" x2="27772" y2="61892"/>
                        <a14:backgroundMark x1="31257" y1="57858" x2="31257" y2="57858"/>
                        <a14:backgroundMark x1="81943" y1="50348" x2="81943" y2="50348"/>
                        <a14:backgroundMark x1="81943" y1="47566" x2="81943" y2="47566"/>
                        <a14:backgroundMark x1="84055" y1="47288" x2="84055" y2="47288"/>
                        <a14:backgroundMark x1="89757" y1="54381" x2="89757" y2="54381"/>
                        <a14:backgroundMark x1="98205" y1="59388" x2="98205" y2="59388"/>
                        <a14:backgroundMark x1="86695" y1="68707" x2="86695" y2="68707"/>
                        <a14:backgroundMark x1="87117" y1="65925" x2="87117" y2="65925"/>
                        <a14:backgroundMark x1="71911" y1="33380" x2="71911" y2="33380"/>
                        <a14:backgroundMark x1="43717" y1="17246" x2="43717" y2="17246"/>
                        <a14:backgroundMark x1="45301" y1="15716" x2="45301" y2="15716"/>
                        <a14:backgroundMark x1="41394" y1="24757" x2="41394" y2="24757"/>
                        <a14:backgroundMark x1="42767" y1="22253" x2="42767" y2="22253"/>
                        <a14:backgroundMark x1="45301" y1="25730" x2="45301" y2="25730"/>
                        <a14:backgroundMark x1="48363" y1="8623" x2="48363" y2="8623"/>
                        <a14:backgroundMark x1="49314" y1="3755" x2="49314" y2="3755"/>
                        <a14:backgroundMark x1="58501" y1="4590" x2="58501" y2="4590"/>
                        <a14:backgroundMark x1="58923" y1="8345" x2="58923" y2="8345"/>
                        <a14:backgroundMark x1="69799" y1="17246" x2="69799" y2="17246"/>
                        <a14:backgroundMark x1="63886" y1="22531" x2="63886" y2="22531"/>
                        <a14:backgroundMark x1="25871" y1="40195" x2="25871" y2="40195"/>
                        <a14:backgroundMark x1="24393" y1="45480" x2="24393" y2="45480"/>
                        <a14:backgroundMark x1="17635" y1="40195" x2="17635" y2="40195"/>
                        <a14:backgroundMark x1="22598" y1="44506" x2="22598" y2="44506"/>
                        <a14:backgroundMark x1="19324" y1="49513" x2="19324" y2="49513"/>
                        <a14:backgroundMark x1="18585" y1="44506" x2="18585" y2="44506"/>
                        <a14:backgroundMark x1="22281" y1="31572" x2="22281" y2="31572"/>
                        <a14:backgroundMark x1="19324" y1="32128" x2="19324" y2="32128"/>
                        <a14:backgroundMark x1="23970" y1="26287" x2="23970" y2="26287"/>
                        <a14:backgroundMark x1="41394" y1="38943" x2="41394" y2="38943"/>
                        <a14:backgroundMark x1="27772" y1="67177" x2="27772" y2="67177"/>
                        <a14:backgroundMark x1="80148" y1="61892" x2="80148" y2="61892"/>
                        <a14:backgroundMark x1="75185" y1="70793" x2="75185" y2="70793"/>
                        <a14:backgroundMark x1="77719" y1="73853" x2="77719" y2="73853"/>
                        <a14:backgroundMark x1="64625" y1="64951" x2="64625" y2="64951"/>
                        <a14:backgroundMark x1="66737" y1="64951" x2="66737" y2="64951"/>
                        <a14:backgroundMark x1="62936" y1="61892" x2="62936" y2="61892"/>
                        <a14:backgroundMark x1="73284" y1="51599" x2="73284" y2="51599"/>
                        <a14:backgroundMark x1="67159" y1="50348" x2="67159" y2="50348"/>
                        <a14:backgroundMark x1="69060" y1="59110" x2="69060" y2="59110"/>
                        <a14:backgroundMark x1="70433" y1="54381" x2="70433" y2="54381"/>
                        <a14:backgroundMark x1="68638" y1="54798" x2="68638" y2="54798"/>
                        <a14:backgroundMark x1="62302" y1="45202" x2="62302" y2="45202"/>
                        <a14:backgroundMark x1="60824" y1="41446" x2="60824" y2="41446"/>
                        <a14:backgroundMark x1="48680" y1="65229" x2="48680" y2="65229"/>
                        <a14:backgroundMark x1="44879" y1="55355" x2="44879" y2="55355"/>
                        <a14:backgroundMark x1="49525" y1="48540" x2="49525" y2="48540"/>
                        <a14:backgroundMark x1="52587" y1="46453" x2="52587" y2="46453"/>
                        <a14:backgroundMark x1="62936" y1="33380" x2="62936" y2="33380"/>
                        <a14:backgroundMark x1="64625" y1="32128" x2="64625" y2="32128"/>
                        <a14:backgroundMark x1="77508" y1="60362" x2="77508" y2="60362"/>
                        <a14:backgroundMark x1="80781" y1="59666" x2="80781" y2="59666"/>
                        <a14:backgroundMark x1="43506" y1="60362" x2="43506" y2="60362"/>
                        <a14:backgroundMark x1="35269" y1="20445" x2="35269" y2="20445"/>
                        <a14:backgroundMark x1="87645" y1="49791" x2="87645" y2="49791"/>
                        <a14:backgroundMark x1="89440" y1="50348" x2="89440" y2="50348"/>
                        <a14:backgroundMark x1="78036" y1="63143" x2="78036" y2="63143"/>
                        <a14:backgroundMark x1="58289" y1="63700" x2="58289" y2="63700"/>
                        <a14:backgroundMark x1="22809" y1="86648" x2="22809" y2="86648"/>
                        <a14:backgroundMark x1="24710" y1="32128" x2="24710" y2="32128"/>
                        <a14:backgroundMark x1="62302" y1="28095" x2="62302" y2="28095"/>
                      </a14:backgroundRemoval>
                    </a14:imgEffect>
                    <a14:imgEffect>
                      <a14:saturation sat="66000"/>
                    </a14:imgEffect>
                  </a14:imgLayer>
                </a14:imgProps>
              </a:ext>
              <a:ext uri="{28A0092B-C50C-407E-A947-70E740481C1C}">
                <a14:useLocalDpi xmlns:a14="http://schemas.microsoft.com/office/drawing/2010/main" val="0"/>
              </a:ext>
            </a:extLst>
          </a:blip>
          <a:stretch>
            <a:fillRect/>
          </a:stretch>
        </p:blipFill>
        <p:spPr>
          <a:xfrm>
            <a:off x="376374" y="6174133"/>
            <a:ext cx="720908" cy="547342"/>
          </a:xfrm>
          <a:prstGeom prst="rect">
            <a:avLst/>
          </a:prstGeom>
        </p:spPr>
      </p:pic>
      <p:sp>
        <p:nvSpPr>
          <p:cNvPr id="9" name="Rectangle 8"/>
          <p:cNvSpPr/>
          <p:nvPr/>
        </p:nvSpPr>
        <p:spPr>
          <a:xfrm>
            <a:off x="4729040" y="6494311"/>
            <a:ext cx="3957761" cy="219291"/>
          </a:xfrm>
          <a:prstGeom prst="rect">
            <a:avLst/>
          </a:prstGeom>
        </p:spPr>
        <p:txBody>
          <a:bodyPr wrap="square">
            <a:spAutoFit/>
          </a:bodyPr>
          <a:lstStyle/>
          <a:p>
            <a:r>
              <a:rPr lang="en-US" sz="825" b="0" cap="none" spc="0" dirty="0" smtClean="0">
                <a:ln w="0"/>
                <a:solidFill>
                  <a:schemeClr val="accent1">
                    <a:lumMod val="50000"/>
                  </a:schemeClr>
                </a:solidFill>
                <a:effectLst>
                  <a:outerShdw blurRad="38100" dist="25400" dir="5400000" algn="ctr" rotWithShape="0">
                    <a:srgbClr val="6E747A">
                      <a:alpha val="43000"/>
                    </a:srgbClr>
                  </a:outerShdw>
                </a:effectLst>
                <a:latin typeface="Arial" panose="020B0604020202020204" pitchFamily="34" charset="0"/>
                <a:cs typeface="Arial" panose="020B0604020202020204" pitchFamily="34" charset="0"/>
              </a:rPr>
              <a:t>CONNECTICUT STATE DEPARTMENT OF EDUCATION </a:t>
            </a:r>
            <a:endParaRPr lang="en-US" sz="825" b="0" cap="none" spc="0" dirty="0">
              <a:ln w="0"/>
              <a:solidFill>
                <a:schemeClr val="accent1">
                  <a:lumMod val="50000"/>
                </a:schemeClr>
              </a:solidFill>
              <a:effectLst>
                <a:outerShdw blurRad="38100" dist="25400" dir="5400000" algn="ctr" rotWithShape="0">
                  <a:srgbClr val="6E747A">
                    <a:alpha val="43000"/>
                  </a:srgbClr>
                </a:outerShdw>
              </a:effectLst>
              <a:latin typeface="Arial" panose="020B0604020202020204" pitchFamily="34" charset="0"/>
              <a:cs typeface="Arial" panose="020B0604020202020204" pitchFamily="34" charset="0"/>
            </a:endParaRPr>
          </a:p>
        </p:txBody>
      </p:sp>
      <p:cxnSp>
        <p:nvCxnSpPr>
          <p:cNvPr id="10" name="Straight Connector 9"/>
          <p:cNvCxnSpPr/>
          <p:nvPr/>
        </p:nvCxnSpPr>
        <p:spPr>
          <a:xfrm>
            <a:off x="1097281" y="6721475"/>
            <a:ext cx="7345016" cy="0"/>
          </a:xfrm>
          <a:prstGeom prst="line">
            <a:avLst/>
          </a:prstGeom>
          <a:ln>
            <a:solidFill>
              <a:schemeClr val="tx2"/>
            </a:solidFill>
          </a:ln>
          <a:effectLst>
            <a:outerShdw blurRad="50800" dist="38100" dir="8100000" algn="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70823076"/>
      </p:ext>
    </p:extLst>
  </p:cSld>
  <p:clrMapOvr>
    <a:masterClrMapping/>
  </p:clrMapOvr>
  <p:timing>
    <p:tnLst>
      <p:par>
        <p:cTn id="1" dur="indefinite" restart="never" nodeType="tmRoot"/>
      </p:par>
    </p:tnLst>
  </p:timing>
</p:sldLayout>
</file>

<file path=ppt/slideLayouts/slideLayout3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535113"/>
            <a:ext cx="4041775" cy="639762"/>
          </a:xfrm>
          <a:prstGeom prst="rect">
            <a:avLst/>
          </a:prstGeo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Edit Master text styles</a:t>
            </a:r>
          </a:p>
        </p:txBody>
      </p:sp>
      <p:sp>
        <p:nvSpPr>
          <p:cNvPr id="6" name="Content Placeholder 5"/>
          <p:cNvSpPr>
            <a:spLocks noGrp="1"/>
          </p:cNvSpPr>
          <p:nvPr>
            <p:ph sz="quarter" idx="4"/>
          </p:nvPr>
        </p:nvSpPr>
        <p:spPr>
          <a:xfrm>
            <a:off x="4645026" y="2174875"/>
            <a:ext cx="4041775" cy="3951288"/>
          </a:xfrm>
          <a:prstGeom prst="rect">
            <a:avLst/>
          </a:prstGeo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a:xfrm>
            <a:off x="457200" y="6356352"/>
            <a:ext cx="2133600" cy="365125"/>
          </a:xfrm>
          <a:prstGeom prst="rect">
            <a:avLst/>
          </a:prstGeom>
        </p:spPr>
        <p:txBody>
          <a:bodyPr/>
          <a:lstStyle/>
          <a:p>
            <a:fld id="{0DAA2115-2A4F-48A6-8117-E5C40A3A7DA0}" type="datetimeFigureOut">
              <a:rPr lang="en-US" smtClean="0"/>
              <a:t>8/9/2021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A188295-6A74-4E6A-A64D-8D867404E8E9}" type="slidenum">
              <a:rPr lang="en-US" smtClean="0"/>
              <a:t>‹#›</a:t>
            </a:fld>
            <a:endParaRPr lang="en-US"/>
          </a:p>
        </p:txBody>
      </p:sp>
    </p:spTree>
    <p:extLst>
      <p:ext uri="{BB962C8B-B14F-4D97-AF65-F5344CB8AC3E}">
        <p14:creationId xmlns:p14="http://schemas.microsoft.com/office/powerpoint/2010/main" val="3963152582"/>
      </p:ext>
    </p:extLst>
  </p:cSld>
  <p:clrMapOvr>
    <a:masterClrMapping/>
  </p:clrMapOvr>
  <p:timing>
    <p:tnLst>
      <p:par>
        <p:cTn id="1" dur="indefinite" restart="never" nodeType="tmRoot"/>
      </p:par>
    </p:tnLst>
  </p:timing>
</p:sldLayout>
</file>

<file path=ppt/slideLayouts/slideLayout3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Date Placeholder 2"/>
          <p:cNvSpPr>
            <a:spLocks noGrp="1"/>
          </p:cNvSpPr>
          <p:nvPr>
            <p:ph type="dt" sz="half" idx="10"/>
          </p:nvPr>
        </p:nvSpPr>
        <p:spPr>
          <a:xfrm>
            <a:off x="457200" y="6356352"/>
            <a:ext cx="2133600" cy="365125"/>
          </a:xfrm>
          <a:prstGeom prst="rect">
            <a:avLst/>
          </a:prstGeom>
        </p:spPr>
        <p:txBody>
          <a:bodyPr/>
          <a:lstStyle/>
          <a:p>
            <a:fld id="{0DAA2115-2A4F-48A6-8117-E5C40A3A7DA0}" type="datetimeFigureOut">
              <a:rPr lang="en-US" smtClean="0"/>
              <a:t>8/9/2021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A188295-6A74-4E6A-A64D-8D867404E8E9}" type="slidenum">
              <a:rPr lang="en-US" smtClean="0"/>
              <a:t>‹#›</a:t>
            </a:fld>
            <a:endParaRPr lang="en-US"/>
          </a:p>
        </p:txBody>
      </p:sp>
    </p:spTree>
    <p:extLst>
      <p:ext uri="{BB962C8B-B14F-4D97-AF65-F5344CB8AC3E}">
        <p14:creationId xmlns:p14="http://schemas.microsoft.com/office/powerpoint/2010/main" val="1101208312"/>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2"/>
            <a:ext cx="2133600" cy="365125"/>
          </a:xfrm>
          <a:prstGeom prst="rect">
            <a:avLst/>
          </a:prstGeom>
        </p:spPr>
        <p:txBody>
          <a:bodyPr/>
          <a:lstStyle/>
          <a:p>
            <a:fld id="{0DAA2115-2A4F-48A6-8117-E5C40A3A7DA0}" type="datetimeFigureOut">
              <a:rPr lang="en-US" smtClean="0"/>
              <a:t>8/9/2021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A188295-6A74-4E6A-A64D-8D867404E8E9}" type="slidenum">
              <a:rPr lang="en-US" smtClean="0"/>
              <a:t>‹#›</a:t>
            </a:fld>
            <a:endParaRPr lang="en-US"/>
          </a:p>
        </p:txBody>
      </p:sp>
    </p:spTree>
    <p:extLst>
      <p:ext uri="{BB962C8B-B14F-4D97-AF65-F5344CB8AC3E}">
        <p14:creationId xmlns:p14="http://schemas.microsoft.com/office/powerpoint/2010/main" val="1064141062"/>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73050"/>
            <a:ext cx="3008313" cy="1162050"/>
          </a:xfrm>
          <a:prstGeom prst="rect">
            <a:avLst/>
          </a:prstGeom>
        </p:spPr>
        <p:txBody>
          <a:bodyPr anchor="b"/>
          <a:lstStyle>
            <a:lvl1pPr algn="l">
              <a:defRPr sz="1500" b="1"/>
            </a:lvl1pPr>
          </a:lstStyle>
          <a:p>
            <a:r>
              <a:rPr lang="en-US" smtClean="0"/>
              <a:t>Click to edit Master title style</a:t>
            </a:r>
            <a:endParaRPr lang="en-US"/>
          </a:p>
        </p:txBody>
      </p:sp>
      <p:sp>
        <p:nvSpPr>
          <p:cNvPr id="3" name="Content Placeholder 2"/>
          <p:cNvSpPr>
            <a:spLocks noGrp="1"/>
          </p:cNvSpPr>
          <p:nvPr>
            <p:ph idx="1"/>
          </p:nvPr>
        </p:nvSpPr>
        <p:spPr>
          <a:xfrm>
            <a:off x="3575050" y="273052"/>
            <a:ext cx="5111750" cy="5853113"/>
          </a:xfrm>
          <a:prstGeom prst="rect">
            <a:avLst/>
          </a:prstGeo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435102"/>
            <a:ext cx="3008313" cy="4691063"/>
          </a:xfrm>
          <a:prstGeom prst="rect">
            <a:avLst/>
          </a:prstGeo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smtClean="0"/>
              <a:t>Edit Master text styles</a:t>
            </a:r>
          </a:p>
        </p:txBody>
      </p:sp>
      <p:sp>
        <p:nvSpPr>
          <p:cNvPr id="5" name="Date Placeholder 4"/>
          <p:cNvSpPr>
            <a:spLocks noGrp="1"/>
          </p:cNvSpPr>
          <p:nvPr>
            <p:ph type="dt" sz="half" idx="10"/>
          </p:nvPr>
        </p:nvSpPr>
        <p:spPr>
          <a:xfrm>
            <a:off x="457200" y="6356352"/>
            <a:ext cx="2133600" cy="365125"/>
          </a:xfrm>
          <a:prstGeom prst="rect">
            <a:avLst/>
          </a:prstGeom>
        </p:spPr>
        <p:txBody>
          <a:bodyPr/>
          <a:lstStyle/>
          <a:p>
            <a:fld id="{0DAA2115-2A4F-48A6-8117-E5C40A3A7DA0}" type="datetimeFigureOut">
              <a:rPr lang="en-US" smtClean="0"/>
              <a:t>8/9/2021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A188295-6A74-4E6A-A64D-8D867404E8E9}" type="slidenum">
              <a:rPr lang="en-US" smtClean="0"/>
              <a:t>‹#›</a:t>
            </a:fld>
            <a:endParaRPr lang="en-US"/>
          </a:p>
        </p:txBody>
      </p:sp>
    </p:spTree>
    <p:extLst>
      <p:ext uri="{BB962C8B-B14F-4D97-AF65-F5344CB8AC3E}">
        <p14:creationId xmlns:p14="http://schemas.microsoft.com/office/powerpoint/2010/main" val="809776395"/>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15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smtClean="0"/>
              <a:t>Click icon to add picture</a:t>
            </a:r>
            <a:endParaRPr lang="en-US"/>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smtClean="0"/>
              <a:t>Edit Master text styles</a:t>
            </a:r>
          </a:p>
        </p:txBody>
      </p:sp>
      <p:sp>
        <p:nvSpPr>
          <p:cNvPr id="5" name="Date Placeholder 4"/>
          <p:cNvSpPr>
            <a:spLocks noGrp="1"/>
          </p:cNvSpPr>
          <p:nvPr>
            <p:ph type="dt" sz="half" idx="10"/>
          </p:nvPr>
        </p:nvSpPr>
        <p:spPr>
          <a:xfrm>
            <a:off x="457200" y="6356352"/>
            <a:ext cx="2133600" cy="365125"/>
          </a:xfrm>
          <a:prstGeom prst="rect">
            <a:avLst/>
          </a:prstGeom>
        </p:spPr>
        <p:txBody>
          <a:bodyPr/>
          <a:lstStyle/>
          <a:p>
            <a:fld id="{0DAA2115-2A4F-48A6-8117-E5C40A3A7DA0}" type="datetimeFigureOut">
              <a:rPr lang="en-US" smtClean="0"/>
              <a:t>8/9/2021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A188295-6A74-4E6A-A64D-8D867404E8E9}" type="slidenum">
              <a:rPr lang="en-US" smtClean="0"/>
              <a:t>‹#›</a:t>
            </a:fld>
            <a:endParaRPr lang="en-US"/>
          </a:p>
        </p:txBody>
      </p:sp>
    </p:spTree>
    <p:extLst>
      <p:ext uri="{BB962C8B-B14F-4D97-AF65-F5344CB8AC3E}">
        <p14:creationId xmlns:p14="http://schemas.microsoft.com/office/powerpoint/2010/main" val="45012989"/>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600202"/>
            <a:ext cx="8229600" cy="4525963"/>
          </a:xfrm>
          <a:prstGeom prst="rect">
            <a:avLst/>
          </a:prstGeo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2"/>
            <a:ext cx="2133600" cy="365125"/>
          </a:xfrm>
          <a:prstGeom prst="rect">
            <a:avLst/>
          </a:prstGeom>
        </p:spPr>
        <p:txBody>
          <a:bodyPr/>
          <a:lstStyle/>
          <a:p>
            <a:fld id="{0DAA2115-2A4F-48A6-8117-E5C40A3A7DA0}" type="datetimeFigureOut">
              <a:rPr lang="en-US" smtClean="0"/>
              <a:t>8/9/2021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A188295-6A74-4E6A-A64D-8D867404E8E9}" type="slidenum">
              <a:rPr lang="en-US" smtClean="0"/>
              <a:t>‹#›</a:t>
            </a:fld>
            <a:endParaRPr lang="en-US"/>
          </a:p>
        </p:txBody>
      </p:sp>
    </p:spTree>
    <p:extLst>
      <p:ext uri="{BB962C8B-B14F-4D97-AF65-F5344CB8AC3E}">
        <p14:creationId xmlns:p14="http://schemas.microsoft.com/office/powerpoint/2010/main" val="1017516066"/>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0"/>
            <a:ext cx="2057400" cy="5851525"/>
          </a:xfrm>
          <a:prstGeom prst="rect">
            <a:avLst/>
          </a:prstGeo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40"/>
            <a:ext cx="6019800" cy="5851525"/>
          </a:xfrm>
          <a:prstGeom prst="rect">
            <a:avLst/>
          </a:prstGeo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2"/>
            <a:ext cx="2133600" cy="365125"/>
          </a:xfrm>
          <a:prstGeom prst="rect">
            <a:avLst/>
          </a:prstGeom>
        </p:spPr>
        <p:txBody>
          <a:bodyPr/>
          <a:lstStyle/>
          <a:p>
            <a:fld id="{0DAA2115-2A4F-48A6-8117-E5C40A3A7DA0}" type="datetimeFigureOut">
              <a:rPr lang="en-US" smtClean="0"/>
              <a:t>8/9/2021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A188295-6A74-4E6A-A64D-8D867404E8E9}" type="slidenum">
              <a:rPr lang="en-US" smtClean="0"/>
              <a:t>‹#›</a:t>
            </a:fld>
            <a:endParaRPr lang="en-US"/>
          </a:p>
        </p:txBody>
      </p:sp>
    </p:spTree>
    <p:extLst>
      <p:ext uri="{BB962C8B-B14F-4D97-AF65-F5344CB8AC3E}">
        <p14:creationId xmlns:p14="http://schemas.microsoft.com/office/powerpoint/2010/main" val="361184813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0" y="0"/>
            <a:ext cx="9144000" cy="3611880"/>
          </a:xfrm>
          <a:solidFill>
            <a:srgbClr val="C4CADE"/>
          </a:solidFill>
        </p:spPr>
        <p:txBody>
          <a:bodyPr/>
          <a:lstStyle>
            <a:lvl1pPr algn="r">
              <a:defRPr>
                <a:solidFill>
                  <a:schemeClr val="bg1"/>
                </a:solidFill>
              </a:defRPr>
            </a:lvl1pPr>
          </a:lstStyle>
          <a:p>
            <a:r>
              <a:rPr lang="en-US" dirty="0" smtClean="0"/>
              <a:t/>
            </a:r>
            <a:br>
              <a:rPr lang="en-US" dirty="0" smtClean="0"/>
            </a:br>
            <a:r>
              <a:rPr lang="en-US" dirty="0" smtClean="0"/>
              <a:t/>
            </a:r>
            <a:br>
              <a:rPr lang="en-US" dirty="0" smtClean="0"/>
            </a:br>
            <a:r>
              <a:rPr lang="en-US" dirty="0" smtClean="0"/>
              <a:t/>
            </a:r>
            <a:br>
              <a:rPr lang="en-US" dirty="0" smtClean="0"/>
            </a:br>
            <a:r>
              <a:rPr lang="en-US" dirty="0" smtClean="0"/>
              <a:t/>
            </a:r>
            <a:br>
              <a:rPr lang="en-US" dirty="0" smtClean="0"/>
            </a:br>
            <a:r>
              <a:rPr lang="en-US" dirty="0" smtClean="0"/>
              <a:t>Click to edit Master title style</a:t>
            </a:r>
            <a:br>
              <a:rPr lang="en-US" dirty="0" smtClean="0"/>
            </a:br>
            <a:endParaRPr lang="en-US" dirty="0"/>
          </a:p>
        </p:txBody>
      </p:sp>
      <p:sp>
        <p:nvSpPr>
          <p:cNvPr id="6" name="Table Placeholder 5"/>
          <p:cNvSpPr>
            <a:spLocks noGrp="1"/>
          </p:cNvSpPr>
          <p:nvPr>
            <p:ph type="tbl" sz="quarter" idx="10"/>
          </p:nvPr>
        </p:nvSpPr>
        <p:spPr>
          <a:xfrm>
            <a:off x="3463528" y="3611882"/>
            <a:ext cx="5680472" cy="2575559"/>
          </a:xfrm>
        </p:spPr>
        <p:txBody>
          <a:bodyPr/>
          <a:lstStyle/>
          <a:p>
            <a:endParaRPr lang="en-US"/>
          </a:p>
        </p:txBody>
      </p:sp>
      <p:pic>
        <p:nvPicPr>
          <p:cNvPr id="7" name="Picture 6"/>
          <p:cNvPicPr>
            <a:picLocks noChangeAspect="1"/>
          </p:cNvPicPr>
          <p:nvPr userDrawn="1"/>
        </p:nvPicPr>
        <p:blipFill>
          <a:blip r:embed="rId2"/>
          <a:stretch>
            <a:fillRect/>
          </a:stretch>
        </p:blipFill>
        <p:spPr>
          <a:xfrm>
            <a:off x="8641044" y="6400760"/>
            <a:ext cx="411516" cy="457240"/>
          </a:xfrm>
          <a:prstGeom prst="rect">
            <a:avLst/>
          </a:prstGeom>
        </p:spPr>
      </p:pic>
      <p:sp>
        <p:nvSpPr>
          <p:cNvPr id="8" name="TextBox 7"/>
          <p:cNvSpPr txBox="1">
            <a:spLocks noChangeArrowheads="1"/>
          </p:cNvSpPr>
          <p:nvPr userDrawn="1"/>
        </p:nvSpPr>
        <p:spPr bwMode="auto">
          <a:xfrm>
            <a:off x="8336244" y="6515080"/>
            <a:ext cx="304800"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34290" rIns="34290"/>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hangingPunct="1">
              <a:spcBef>
                <a:spcPct val="50000"/>
              </a:spcBef>
            </a:pPr>
            <a:fld id="{DFDEDED6-BE71-4233-85DE-37721EF82C27}" type="slidenum">
              <a:rPr lang="en-US" altLang="en-US" sz="825" b="1">
                <a:ea typeface="ＭＳ Ｐゴシック" panose="020B0600070205080204" pitchFamily="34" charset="-128"/>
                <a:cs typeface="Arial" panose="020B0604020202020204" pitchFamily="34" charset="0"/>
              </a:rPr>
              <a:pPr algn="ctr" eaLnBrk="1" hangingPunct="1">
                <a:spcBef>
                  <a:spcPct val="50000"/>
                </a:spcBef>
              </a:pPr>
              <a:t>‹#›</a:t>
            </a:fld>
            <a:endParaRPr lang="en-US" altLang="en-US" sz="825" b="1" dirty="0">
              <a:ea typeface="ＭＳ Ｐゴシック" panose="020B0600070205080204" pitchFamily="34" charset="-128"/>
              <a:cs typeface="Arial" panose="020B0604020202020204" pitchFamily="34" charset="0"/>
            </a:endParaRPr>
          </a:p>
        </p:txBody>
      </p:sp>
      <p:sp>
        <p:nvSpPr>
          <p:cNvPr id="9" name="Rectangle 8"/>
          <p:cNvSpPr/>
          <p:nvPr userDrawn="1"/>
        </p:nvSpPr>
        <p:spPr>
          <a:xfrm>
            <a:off x="0" y="3451880"/>
            <a:ext cx="9144000" cy="160001"/>
          </a:xfrm>
          <a:prstGeom prst="rect">
            <a:avLst/>
          </a:prstGeom>
          <a:solidFill>
            <a:srgbClr val="002060"/>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a:p>
        </p:txBody>
      </p:sp>
    </p:spTree>
    <p:extLst>
      <p:ext uri="{BB962C8B-B14F-4D97-AF65-F5344CB8AC3E}">
        <p14:creationId xmlns:p14="http://schemas.microsoft.com/office/powerpoint/2010/main" val="3647303897"/>
      </p:ext>
    </p:extLst>
  </p:cSld>
  <p:clrMapOvr>
    <a:masterClrMapping/>
  </p:clrMapOvr>
  <p:timing>
    <p:tnLst>
      <p:par>
        <p:cTn id="1" dur="indefinite" restart="never" nodeType="tmRoot"/>
      </p:par>
    </p:tnLst>
  </p:timing>
  <p:hf hdr="0" dt="0"/>
</p:sldLayout>
</file>

<file path=ppt/slideLayouts/slideLayout40.xml><?xml version="1.0" encoding="utf-8"?>
<p:sldLayout xmlns:a="http://schemas.openxmlformats.org/drawingml/2006/main" xmlns:r="http://schemas.openxmlformats.org/officeDocument/2006/relationships" xmlns:p="http://schemas.openxmlformats.org/presentationml/2006/main">
  <p:cSld name="1_Title and Content">
    <p:bg>
      <p:bgPr>
        <a:solidFill>
          <a:schemeClr val="bg1">
            <a:lumMod val="95000"/>
          </a:schemeClr>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333708517"/>
      </p:ext>
    </p:extLst>
  </p:cSld>
  <p:clrMapOvr>
    <a:masterClrMapping/>
  </p:clrMapOvr>
  <p:timing>
    <p:tnLst>
      <p:par>
        <p:cTn id="1" dur="indefinite" restart="never" nodeType="tmRoot"/>
      </p:par>
    </p:tnLst>
  </p:timing>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7"/>
            <a:ext cx="7886700" cy="1325563"/>
          </a:xfrm>
          <a:prstGeom prst="rect">
            <a:avLst/>
          </a:prstGeom>
        </p:spPr>
        <p:txBody>
          <a:bodyPr/>
          <a:lstStyle/>
          <a:p>
            <a:r>
              <a:rPr lang="en-US" smtClean="0"/>
              <a:t>Click to edit Master title style</a:t>
            </a:r>
            <a:endParaRPr lang="en-US" dirty="0"/>
          </a:p>
        </p:txBody>
      </p:sp>
      <p:sp>
        <p:nvSpPr>
          <p:cNvPr id="3" name="Footer Placeholder 2"/>
          <p:cNvSpPr>
            <a:spLocks noGrp="1"/>
          </p:cNvSpPr>
          <p:nvPr>
            <p:ph type="ftr" sz="quarter" idx="10"/>
          </p:nvPr>
        </p:nvSpPr>
        <p:spPr/>
        <p:txBody>
          <a:bodyPr/>
          <a:lstStyle/>
          <a:p>
            <a:endParaRPr lang="en-US"/>
          </a:p>
        </p:txBody>
      </p:sp>
      <p:sp>
        <p:nvSpPr>
          <p:cNvPr id="4" name="Slide Number Placeholder 3"/>
          <p:cNvSpPr>
            <a:spLocks noGrp="1"/>
          </p:cNvSpPr>
          <p:nvPr>
            <p:ph type="sldNum" sz="quarter" idx="11"/>
          </p:nvPr>
        </p:nvSpPr>
        <p:spPr/>
        <p:txBody>
          <a:bodyPr/>
          <a:lstStyle/>
          <a:p>
            <a:fld id="{1A188295-6A74-4E6A-A64D-8D867404E8E9}" type="slidenum">
              <a:rPr lang="en-US" smtClean="0"/>
              <a:t>‹#›</a:t>
            </a:fld>
            <a:endParaRPr lang="en-US"/>
          </a:p>
        </p:txBody>
      </p:sp>
    </p:spTree>
    <p:extLst>
      <p:ext uri="{BB962C8B-B14F-4D97-AF65-F5344CB8AC3E}">
        <p14:creationId xmlns:p14="http://schemas.microsoft.com/office/powerpoint/2010/main" val="3196597862"/>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cSld name="2_Title and Content">
    <p:spTree>
      <p:nvGrpSpPr>
        <p:cNvPr id="1" name=""/>
        <p:cNvGrpSpPr/>
        <p:nvPr/>
      </p:nvGrpSpPr>
      <p:grpSpPr>
        <a:xfrm>
          <a:off x="0" y="0"/>
          <a:ext cx="0" cy="0"/>
          <a:chOff x="0" y="0"/>
          <a:chExt cx="0" cy="0"/>
        </a:xfrm>
      </p:grpSpPr>
      <p:cxnSp>
        <p:nvCxnSpPr>
          <p:cNvPr id="7" name="Straight Connector 6"/>
          <p:cNvCxnSpPr/>
          <p:nvPr/>
        </p:nvCxnSpPr>
        <p:spPr>
          <a:xfrm flipV="1">
            <a:off x="1254727" y="6650770"/>
            <a:ext cx="7634745" cy="723"/>
          </a:xfrm>
          <a:prstGeom prst="line">
            <a:avLst/>
          </a:prstGeom>
          <a:ln w="9525" cmpd="sng">
            <a:solidFill>
              <a:srgbClr val="002D73"/>
            </a:solidFill>
          </a:ln>
          <a:effectLst/>
        </p:spPr>
        <p:style>
          <a:lnRef idx="2">
            <a:schemeClr val="accent1"/>
          </a:lnRef>
          <a:fillRef idx="0">
            <a:schemeClr val="accent1"/>
          </a:fillRef>
          <a:effectRef idx="1">
            <a:schemeClr val="accent1"/>
          </a:effectRef>
          <a:fontRef idx="minor">
            <a:schemeClr val="tx1"/>
          </a:fontRef>
        </p:style>
      </p:cxnSp>
      <p:sp>
        <p:nvSpPr>
          <p:cNvPr id="8" name="TextBox 7"/>
          <p:cNvSpPr txBox="1"/>
          <p:nvPr/>
        </p:nvSpPr>
        <p:spPr>
          <a:xfrm>
            <a:off x="4740457" y="6374494"/>
            <a:ext cx="4220006" cy="230832"/>
          </a:xfrm>
          <a:prstGeom prst="rect">
            <a:avLst/>
          </a:prstGeom>
          <a:noFill/>
        </p:spPr>
        <p:txBody>
          <a:bodyPr wrap="square" rtlCol="0">
            <a:spAutoFit/>
          </a:bodyPr>
          <a:lstStyle/>
          <a:p>
            <a:pPr algn="r"/>
            <a:r>
              <a:rPr lang="en-US" sz="900" spc="38" dirty="0" smtClean="0">
                <a:solidFill>
                  <a:srgbClr val="002D73"/>
                </a:solidFill>
                <a:latin typeface="Times New Roman"/>
                <a:cs typeface="Times New Roman"/>
              </a:rPr>
              <a:t>CONNECTICUT STATE DEPARTMENT OF EDUCATION</a:t>
            </a:r>
            <a:endParaRPr lang="en-US" sz="900" spc="38" dirty="0">
              <a:solidFill>
                <a:srgbClr val="002D73"/>
              </a:solidFill>
              <a:latin typeface="Times New Roman"/>
              <a:cs typeface="Times New Roman"/>
            </a:endParaRPr>
          </a:p>
        </p:txBody>
      </p:sp>
      <p:pic>
        <p:nvPicPr>
          <p:cNvPr id="9" name="Picture 8" descr="CSDElogo_informal_blue.p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13953" y="5861714"/>
            <a:ext cx="1040773" cy="789779"/>
          </a:xfrm>
          <a:prstGeom prst="rect">
            <a:avLst/>
          </a:prstGeom>
        </p:spPr>
      </p:pic>
      <p:pic>
        <p:nvPicPr>
          <p:cNvPr id="5" name="Picture 4" descr="CSDElogo_informal_blue.p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13953" y="5860991"/>
            <a:ext cx="1040773" cy="789779"/>
          </a:xfrm>
          <a:prstGeom prst="rect">
            <a:avLst/>
          </a:prstGeom>
        </p:spPr>
      </p:pic>
    </p:spTree>
    <p:extLst>
      <p:ext uri="{BB962C8B-B14F-4D97-AF65-F5344CB8AC3E}">
        <p14:creationId xmlns:p14="http://schemas.microsoft.com/office/powerpoint/2010/main" val="3081655553"/>
      </p:ext>
    </p:extLst>
  </p:cSld>
  <p:clrMapOvr>
    <a:masterClrMapping/>
  </p:clrMapOvr>
  <p:timing>
    <p:tnLst>
      <p:par>
        <p:cTn id="1" dur="indefinite" restart="never" nodeType="tmRoot"/>
      </p:par>
    </p:tnLst>
  </p:timing>
</p:sldLayout>
</file>

<file path=ppt/slideLayouts/slideLayout43.xml><?xml version="1.0" encoding="utf-8"?>
<p:sldLayout xmlns:a="http://schemas.openxmlformats.org/drawingml/2006/main" xmlns:r="http://schemas.openxmlformats.org/officeDocument/2006/relationships" xmlns:p="http://schemas.openxmlformats.org/presentationml/2006/main">
  <p:cSld name="3_Title and Content">
    <p:spTree>
      <p:nvGrpSpPr>
        <p:cNvPr id="1" name=""/>
        <p:cNvGrpSpPr/>
        <p:nvPr/>
      </p:nvGrpSpPr>
      <p:grpSpPr>
        <a:xfrm>
          <a:off x="0" y="0"/>
          <a:ext cx="0" cy="0"/>
          <a:chOff x="0" y="0"/>
          <a:chExt cx="0" cy="0"/>
        </a:xfrm>
      </p:grpSpPr>
      <p:cxnSp>
        <p:nvCxnSpPr>
          <p:cNvPr id="7" name="Straight Connector 6"/>
          <p:cNvCxnSpPr/>
          <p:nvPr/>
        </p:nvCxnSpPr>
        <p:spPr>
          <a:xfrm flipV="1">
            <a:off x="1254727" y="6650770"/>
            <a:ext cx="7634745" cy="723"/>
          </a:xfrm>
          <a:prstGeom prst="line">
            <a:avLst/>
          </a:prstGeom>
          <a:ln w="9525" cmpd="sng">
            <a:solidFill>
              <a:srgbClr val="002D73"/>
            </a:solidFill>
          </a:ln>
          <a:effectLst/>
        </p:spPr>
        <p:style>
          <a:lnRef idx="2">
            <a:schemeClr val="accent1"/>
          </a:lnRef>
          <a:fillRef idx="0">
            <a:schemeClr val="accent1"/>
          </a:fillRef>
          <a:effectRef idx="1">
            <a:schemeClr val="accent1"/>
          </a:effectRef>
          <a:fontRef idx="minor">
            <a:schemeClr val="tx1"/>
          </a:fontRef>
        </p:style>
      </p:cxnSp>
      <p:sp>
        <p:nvSpPr>
          <p:cNvPr id="8" name="TextBox 7"/>
          <p:cNvSpPr txBox="1"/>
          <p:nvPr/>
        </p:nvSpPr>
        <p:spPr>
          <a:xfrm>
            <a:off x="4740457" y="6374494"/>
            <a:ext cx="4220006" cy="230832"/>
          </a:xfrm>
          <a:prstGeom prst="rect">
            <a:avLst/>
          </a:prstGeom>
          <a:noFill/>
        </p:spPr>
        <p:txBody>
          <a:bodyPr wrap="square" rtlCol="0">
            <a:spAutoFit/>
          </a:bodyPr>
          <a:lstStyle/>
          <a:p>
            <a:pPr algn="r"/>
            <a:r>
              <a:rPr lang="en-US" sz="900" spc="38" dirty="0" smtClean="0">
                <a:solidFill>
                  <a:srgbClr val="002D73"/>
                </a:solidFill>
                <a:latin typeface="Times New Roman"/>
                <a:cs typeface="Times New Roman"/>
              </a:rPr>
              <a:t>CONNECTICUT STATE DEPARTMENT OF EDUCATION</a:t>
            </a:r>
            <a:endParaRPr lang="en-US" sz="900" spc="38" dirty="0">
              <a:solidFill>
                <a:srgbClr val="002D73"/>
              </a:solidFill>
              <a:latin typeface="Times New Roman"/>
              <a:cs typeface="Times New Roman"/>
            </a:endParaRPr>
          </a:p>
        </p:txBody>
      </p:sp>
      <p:pic>
        <p:nvPicPr>
          <p:cNvPr id="9" name="Picture 8" descr="CSDElogo_informal_blue.p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13953" y="5861714"/>
            <a:ext cx="1040773" cy="789779"/>
          </a:xfrm>
          <a:prstGeom prst="rect">
            <a:avLst/>
          </a:prstGeom>
        </p:spPr>
      </p:pic>
    </p:spTree>
    <p:extLst>
      <p:ext uri="{BB962C8B-B14F-4D97-AF65-F5344CB8AC3E}">
        <p14:creationId xmlns:p14="http://schemas.microsoft.com/office/powerpoint/2010/main" val="1368654421"/>
      </p:ext>
    </p:extLst>
  </p:cSld>
  <p:clrMapOvr>
    <a:masterClrMapping/>
  </p:clrMapOvr>
  <p:timing>
    <p:tnLst>
      <p:par>
        <p:cTn id="1" dur="indefinite" restart="never" nodeType="tmRoot"/>
      </p:par>
    </p:tnLst>
  </p:timing>
</p:sldLayout>
</file>

<file path=ppt/slideLayouts/slideLayout44.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610195"/>
            <a:ext cx="7772400" cy="1143000"/>
          </a:xfrm>
          <a:prstGeom prst="rect">
            <a:avLst/>
          </a:prstGeo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85800" y="1980905"/>
            <a:ext cx="3810000" cy="4115097"/>
          </a:xfrm>
          <a:prstGeom prst="rect">
            <a:avLst/>
          </a:prstGeo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0905"/>
            <a:ext cx="3810000" cy="4115097"/>
          </a:xfrm>
          <a:prstGeom prst="rect">
            <a:avLst/>
          </a:prstGeo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noChangeArrowheads="1"/>
          </p:cNvSpPr>
          <p:nvPr>
            <p:ph type="dt" sz="half" idx="10"/>
          </p:nvPr>
        </p:nvSpPr>
        <p:spPr>
          <a:xfrm>
            <a:off x="457200" y="6356352"/>
            <a:ext cx="2133600" cy="365125"/>
          </a:xfrm>
          <a:prstGeom prst="rect">
            <a:avLst/>
          </a:prstGeom>
          <a:ln/>
        </p:spPr>
        <p:txBody>
          <a:bodyPr/>
          <a:lstStyle>
            <a:lvl1pPr>
              <a:defRPr/>
            </a:lvl1pPr>
          </a:lstStyle>
          <a:p>
            <a:fld id="{0DAA2115-2A4F-48A6-8117-E5C40A3A7DA0}" type="datetimeFigureOut">
              <a:rPr lang="en-US" smtClean="0"/>
              <a:t>8/9/2021</a:t>
            </a:fld>
            <a:endParaRPr lang="en-US"/>
          </a:p>
        </p:txBody>
      </p:sp>
      <p:sp>
        <p:nvSpPr>
          <p:cNvPr id="6" name="Rectangle 5"/>
          <p:cNvSpPr>
            <a:spLocks noGrp="1" noChangeArrowheads="1"/>
          </p:cNvSpPr>
          <p:nvPr>
            <p:ph type="ftr" sz="quarter" idx="11"/>
          </p:nvPr>
        </p:nvSpPr>
        <p:spPr>
          <a:ln/>
        </p:spPr>
        <p:txBody>
          <a:bodyPr/>
          <a:lstStyle>
            <a:lvl1pPr>
              <a:defRPr/>
            </a:lvl1pPr>
          </a:lstStyle>
          <a:p>
            <a:endParaRPr lang="en-US"/>
          </a:p>
        </p:txBody>
      </p:sp>
      <p:sp>
        <p:nvSpPr>
          <p:cNvPr id="7" name="Rectangle 6"/>
          <p:cNvSpPr>
            <a:spLocks noGrp="1" noChangeArrowheads="1"/>
          </p:cNvSpPr>
          <p:nvPr>
            <p:ph type="sldNum" sz="quarter" idx="12"/>
          </p:nvPr>
        </p:nvSpPr>
        <p:spPr>
          <a:ln/>
        </p:spPr>
        <p:txBody>
          <a:bodyPr/>
          <a:lstStyle>
            <a:lvl1pPr>
              <a:defRPr/>
            </a:lvl1pPr>
          </a:lstStyle>
          <a:p>
            <a:fld id="{1A188295-6A74-4E6A-A64D-8D867404E8E9}" type="slidenum">
              <a:rPr lang="en-US" smtClean="0"/>
              <a:t>‹#›</a:t>
            </a:fld>
            <a:endParaRPr lang="en-US"/>
          </a:p>
        </p:txBody>
      </p:sp>
    </p:spTree>
    <p:extLst>
      <p:ext uri="{BB962C8B-B14F-4D97-AF65-F5344CB8AC3E}">
        <p14:creationId xmlns:p14="http://schemas.microsoft.com/office/powerpoint/2010/main" val="846850555"/>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obj">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a:xfrm>
            <a:off x="3108960" y="6377940"/>
            <a:ext cx="2926079" cy="342900"/>
          </a:xfrm>
          <a:prstGeom prst="rect">
            <a:avLst/>
          </a:prstGeom>
        </p:spPr>
        <p:txBody>
          <a:bodyPr lIns="0" tIns="0" rIns="0" bIns="0"/>
          <a:lstStyle>
            <a:lvl1pPr algn="ctr">
              <a:defRPr>
                <a:solidFill>
                  <a:schemeClr val="tx1">
                    <a:tint val="75000"/>
                  </a:schemeClr>
                </a:solidFill>
              </a:defRPr>
            </a:lvl1pPr>
          </a:lstStyle>
          <a:p>
            <a:endParaRPr/>
          </a:p>
        </p:txBody>
      </p:sp>
      <p:sp>
        <p:nvSpPr>
          <p:cNvPr id="3" name="Holder 3"/>
          <p:cNvSpPr>
            <a:spLocks noGrp="1"/>
          </p:cNvSpPr>
          <p:nvPr>
            <p:ph type="dt" sz="half" idx="6"/>
          </p:nvPr>
        </p:nvSpPr>
        <p:spPr>
          <a:xfrm>
            <a:off x="457200" y="6377940"/>
            <a:ext cx="2103120" cy="342900"/>
          </a:xfrm>
          <a:prstGeom prst="rect">
            <a:avLst/>
          </a:prstGeom>
        </p:spPr>
        <p:txBody>
          <a:bodyPr lIns="0" tIns="0" rIns="0" bIns="0"/>
          <a:lstStyle>
            <a:lvl1pPr algn="l">
              <a:defRPr>
                <a:solidFill>
                  <a:schemeClr val="tx1">
                    <a:tint val="75000"/>
                  </a:schemeClr>
                </a:solidFill>
              </a:defRPr>
            </a:lvl1pPr>
          </a:lstStyle>
          <a:p>
            <a:fld id="{1D8BD707-D9CF-40AE-B4C6-C98DA3205C09}" type="datetimeFigureOut">
              <a:rPr lang="en-US"/>
              <a:t>8/9/2021</a:t>
            </a:fld>
            <a:endParaRPr lang="en-US"/>
          </a:p>
        </p:txBody>
      </p:sp>
      <p:sp>
        <p:nvSpPr>
          <p:cNvPr id="4" name="Holder 4"/>
          <p:cNvSpPr>
            <a:spLocks noGrp="1"/>
          </p:cNvSpPr>
          <p:nvPr>
            <p:ph type="sldNum" sz="quarter" idx="7"/>
          </p:nvPr>
        </p:nvSpPr>
        <p:spPr>
          <a:xfrm>
            <a:off x="8399018" y="6459711"/>
            <a:ext cx="222250" cy="178434"/>
          </a:xfrm>
          <a:prstGeom prst="rect">
            <a:avLst/>
          </a:prstGeom>
        </p:spPr>
        <p:txBody>
          <a:bodyPr lIns="0" tIns="0" rIns="0" bIns="0"/>
          <a:lstStyle>
            <a:lvl1pPr>
              <a:defRPr sz="1200" b="0" i="0">
                <a:solidFill>
                  <a:schemeClr val="bg1"/>
                </a:solidFill>
                <a:latin typeface="Gill Sans MT"/>
                <a:cs typeface="Gill Sans MT"/>
              </a:defRPr>
            </a:lvl1pPr>
          </a:lstStyle>
          <a:p>
            <a:pPr marL="107314">
              <a:lnSpc>
                <a:spcPct val="100000"/>
              </a:lnSpc>
            </a:pPr>
            <a:fld id="{81D60167-4931-47E6-BA6A-407CBD079E47}" type="slidenum">
              <a:rPr spc="95" dirty="0"/>
              <a:t>‹#›</a:t>
            </a:fld>
            <a:endParaRPr spc="95" dirty="0"/>
          </a:p>
        </p:txBody>
      </p:sp>
    </p:spTree>
    <p:extLst>
      <p:ext uri="{BB962C8B-B14F-4D97-AF65-F5344CB8AC3E}">
        <p14:creationId xmlns:p14="http://schemas.microsoft.com/office/powerpoint/2010/main" val="1332450746"/>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obj">
  <p:cSld name="Title Only">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4400" b="1" i="0" u="heavy">
                <a:solidFill>
                  <a:schemeClr val="tx1"/>
                </a:solidFill>
                <a:latin typeface="Arial Rounded MT Bold"/>
                <a:cs typeface="Arial Rounded MT Bold"/>
              </a:defRPr>
            </a:lvl1pPr>
          </a:lstStyle>
          <a:p>
            <a:endParaRPr/>
          </a:p>
        </p:txBody>
      </p:sp>
      <p:sp>
        <p:nvSpPr>
          <p:cNvPr id="3" name="Holder 3"/>
          <p:cNvSpPr>
            <a:spLocks noGrp="1"/>
          </p:cNvSpPr>
          <p:nvPr>
            <p:ph type="ftr" sz="quarter" idx="5"/>
          </p:nvPr>
        </p:nvSpPr>
        <p:spPr>
          <a:xfrm>
            <a:off x="3108960" y="6377940"/>
            <a:ext cx="2926079" cy="342900"/>
          </a:xfrm>
          <a:prstGeom prst="rect">
            <a:avLst/>
          </a:prstGeom>
        </p:spPr>
        <p:txBody>
          <a:bodyPr lIns="0" tIns="0" rIns="0" bIns="0"/>
          <a:lstStyle>
            <a:lvl1pPr algn="ctr">
              <a:defRPr>
                <a:solidFill>
                  <a:schemeClr val="tx1">
                    <a:tint val="75000"/>
                  </a:schemeClr>
                </a:solidFill>
              </a:defRPr>
            </a:lvl1pPr>
          </a:lstStyle>
          <a:p>
            <a:endParaRPr/>
          </a:p>
        </p:txBody>
      </p:sp>
      <p:sp>
        <p:nvSpPr>
          <p:cNvPr id="4" name="Holder 4"/>
          <p:cNvSpPr>
            <a:spLocks noGrp="1"/>
          </p:cNvSpPr>
          <p:nvPr>
            <p:ph type="dt" sz="half" idx="6"/>
          </p:nvPr>
        </p:nvSpPr>
        <p:spPr>
          <a:xfrm>
            <a:off x="457200" y="6377940"/>
            <a:ext cx="2103120" cy="342900"/>
          </a:xfrm>
          <a:prstGeom prst="rect">
            <a:avLst/>
          </a:prstGeom>
        </p:spPr>
        <p:txBody>
          <a:bodyPr lIns="0" tIns="0" rIns="0" bIns="0"/>
          <a:lstStyle>
            <a:lvl1pPr algn="l">
              <a:defRPr>
                <a:solidFill>
                  <a:schemeClr val="tx1">
                    <a:tint val="75000"/>
                  </a:schemeClr>
                </a:solidFill>
              </a:defRPr>
            </a:lvl1pPr>
          </a:lstStyle>
          <a:p>
            <a:fld id="{1D8BD707-D9CF-40AE-B4C6-C98DA3205C09}" type="datetimeFigureOut">
              <a:rPr lang="en-US"/>
              <a:t>8/9/2021</a:t>
            </a:fld>
            <a:endParaRPr lang="en-US"/>
          </a:p>
        </p:txBody>
      </p:sp>
      <p:sp>
        <p:nvSpPr>
          <p:cNvPr id="5" name="Holder 5"/>
          <p:cNvSpPr>
            <a:spLocks noGrp="1"/>
          </p:cNvSpPr>
          <p:nvPr>
            <p:ph type="sldNum" sz="quarter" idx="7"/>
          </p:nvPr>
        </p:nvSpPr>
        <p:spPr>
          <a:xfrm>
            <a:off x="8399018" y="6459711"/>
            <a:ext cx="222250" cy="178434"/>
          </a:xfrm>
          <a:prstGeom prst="rect">
            <a:avLst/>
          </a:prstGeom>
        </p:spPr>
        <p:txBody>
          <a:bodyPr lIns="0" tIns="0" rIns="0" bIns="0"/>
          <a:lstStyle>
            <a:lvl1pPr>
              <a:defRPr sz="1200" b="0" i="0">
                <a:solidFill>
                  <a:schemeClr val="bg1"/>
                </a:solidFill>
                <a:latin typeface="Gill Sans MT"/>
                <a:cs typeface="Gill Sans MT"/>
              </a:defRPr>
            </a:lvl1pPr>
          </a:lstStyle>
          <a:p>
            <a:pPr marL="107314">
              <a:lnSpc>
                <a:spcPct val="100000"/>
              </a:lnSpc>
            </a:pPr>
            <a:fld id="{81D60167-4931-47E6-BA6A-407CBD079E47}" type="slidenum">
              <a:rPr spc="95" dirty="0"/>
              <a:t>‹#›</a:t>
            </a:fld>
            <a:endParaRPr spc="95" dirty="0"/>
          </a:p>
        </p:txBody>
      </p:sp>
    </p:spTree>
    <p:extLst>
      <p:ext uri="{BB962C8B-B14F-4D97-AF65-F5344CB8AC3E}">
        <p14:creationId xmlns:p14="http://schemas.microsoft.com/office/powerpoint/2010/main" val="288421218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cSld name="2_Title and Content">
    <p:spTree>
      <p:nvGrpSpPr>
        <p:cNvPr id="1" name=""/>
        <p:cNvGrpSpPr/>
        <p:nvPr/>
      </p:nvGrpSpPr>
      <p:grpSpPr>
        <a:xfrm>
          <a:off x="0" y="0"/>
          <a:ext cx="0" cy="0"/>
          <a:chOff x="0" y="0"/>
          <a:chExt cx="0" cy="0"/>
        </a:xfrm>
      </p:grpSpPr>
      <p:cxnSp>
        <p:nvCxnSpPr>
          <p:cNvPr id="7" name="Straight Connector 6"/>
          <p:cNvCxnSpPr/>
          <p:nvPr/>
        </p:nvCxnSpPr>
        <p:spPr>
          <a:xfrm flipV="1">
            <a:off x="1254726" y="6650768"/>
            <a:ext cx="7634745" cy="723"/>
          </a:xfrm>
          <a:prstGeom prst="line">
            <a:avLst/>
          </a:prstGeom>
          <a:ln w="9525" cmpd="sng">
            <a:solidFill>
              <a:srgbClr val="002D73"/>
            </a:solidFill>
          </a:ln>
          <a:effectLst/>
        </p:spPr>
        <p:style>
          <a:lnRef idx="2">
            <a:schemeClr val="accent1"/>
          </a:lnRef>
          <a:fillRef idx="0">
            <a:schemeClr val="accent1"/>
          </a:fillRef>
          <a:effectRef idx="1">
            <a:schemeClr val="accent1"/>
          </a:effectRef>
          <a:fontRef idx="minor">
            <a:schemeClr val="tx1"/>
          </a:fontRef>
        </p:style>
      </p:cxnSp>
      <p:sp>
        <p:nvSpPr>
          <p:cNvPr id="8" name="TextBox 7"/>
          <p:cNvSpPr txBox="1"/>
          <p:nvPr/>
        </p:nvSpPr>
        <p:spPr>
          <a:xfrm>
            <a:off x="4740457" y="6374493"/>
            <a:ext cx="4220006" cy="276999"/>
          </a:xfrm>
          <a:prstGeom prst="rect">
            <a:avLst/>
          </a:prstGeom>
          <a:noFill/>
        </p:spPr>
        <p:txBody>
          <a:bodyPr wrap="square" rtlCol="0">
            <a:spAutoFit/>
          </a:bodyPr>
          <a:lstStyle/>
          <a:p>
            <a:pPr algn="r"/>
            <a:r>
              <a:rPr lang="en-US" sz="1200" spc="50" dirty="0" smtClean="0">
                <a:solidFill>
                  <a:srgbClr val="002D73"/>
                </a:solidFill>
                <a:latin typeface="Times New Roman"/>
                <a:cs typeface="Times New Roman"/>
              </a:rPr>
              <a:t>CONNECTICUT STATE DEPARTMENT OF EDUCATION</a:t>
            </a:r>
            <a:endParaRPr lang="en-US" sz="1200" spc="50" dirty="0">
              <a:solidFill>
                <a:srgbClr val="002D73"/>
              </a:solidFill>
              <a:latin typeface="Times New Roman"/>
              <a:cs typeface="Times New Roman"/>
            </a:endParaRPr>
          </a:p>
        </p:txBody>
      </p:sp>
      <p:pic>
        <p:nvPicPr>
          <p:cNvPr id="9" name="Picture 8" descr="CSDElogo_informal_blue.p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13953" y="5861712"/>
            <a:ext cx="1040773" cy="789779"/>
          </a:xfrm>
          <a:prstGeom prst="rect">
            <a:avLst/>
          </a:prstGeom>
        </p:spPr>
      </p:pic>
    </p:spTree>
    <p:extLst>
      <p:ext uri="{BB962C8B-B14F-4D97-AF65-F5344CB8AC3E}">
        <p14:creationId xmlns:p14="http://schemas.microsoft.com/office/powerpoint/2010/main" val="1154990376"/>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7_Title and Content">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tx2"/>
          </a:solidFill>
        </p:spPr>
        <p:txBody>
          <a:bodyPr/>
          <a:lstStyle>
            <a:lvl1pPr>
              <a:defRPr>
                <a:solidFill>
                  <a:schemeClr val="bg1"/>
                </a:solidFill>
              </a:defRPr>
            </a:lvl1pPr>
          </a:lstStyle>
          <a:p>
            <a:r>
              <a:rPr lang="en-US" dirty="0"/>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12"/>
          </p:nvPr>
        </p:nvSpPr>
        <p:spPr>
          <a:xfrm>
            <a:off x="8467697" y="6356350"/>
            <a:ext cx="489005" cy="365125"/>
          </a:xfrm>
        </p:spPr>
        <p:txBody>
          <a:bodyPr/>
          <a:lstStyle/>
          <a:p>
            <a:fld id="{24F2258D-CF54-2C4E-9726-8648A0B8DDCC}" type="slidenum">
              <a:rPr lang="en-US" smtClean="0">
                <a:solidFill>
                  <a:prstClr val="black">
                    <a:tint val="75000"/>
                  </a:prstClr>
                </a:solidFill>
              </a:rPr>
              <a:pPr/>
              <a:t>‹#›</a:t>
            </a:fld>
            <a:endParaRPr lang="en-US" dirty="0">
              <a:solidFill>
                <a:prstClr val="black">
                  <a:tint val="75000"/>
                </a:prstClr>
              </a:solidFill>
            </a:endParaRPr>
          </a:p>
        </p:txBody>
      </p:sp>
      <p:sp>
        <p:nvSpPr>
          <p:cNvPr id="8" name="Rectangle 7"/>
          <p:cNvSpPr/>
          <p:nvPr userDrawn="1"/>
        </p:nvSpPr>
        <p:spPr>
          <a:xfrm>
            <a:off x="4729039" y="6494310"/>
            <a:ext cx="3957761" cy="261610"/>
          </a:xfrm>
          <a:prstGeom prst="rect">
            <a:avLst/>
          </a:prstGeom>
        </p:spPr>
        <p:txBody>
          <a:bodyPr wrap="square">
            <a:spAutoFit/>
          </a:bodyPr>
          <a:lstStyle/>
          <a:p>
            <a:r>
              <a:rPr lang="en-US" sz="1100" dirty="0">
                <a:ln w="0"/>
                <a:solidFill>
                  <a:srgbClr val="4F81BD">
                    <a:lumMod val="50000"/>
                  </a:srgbClr>
                </a:solidFill>
                <a:effectLst>
                  <a:outerShdw blurRad="38100" dist="25400" dir="5400000" algn="ctr" rotWithShape="0">
                    <a:srgbClr val="6E747A">
                      <a:alpha val="43000"/>
                    </a:srgbClr>
                  </a:outerShdw>
                </a:effectLst>
                <a:latin typeface="Arial" panose="020B0604020202020204" pitchFamily="34" charset="0"/>
                <a:cs typeface="Arial" panose="020B0604020202020204" pitchFamily="34" charset="0"/>
              </a:rPr>
              <a:t>CONNECTICUT STATE DEPARTMENT OF EDUCATION </a:t>
            </a:r>
          </a:p>
        </p:txBody>
      </p:sp>
      <p:cxnSp>
        <p:nvCxnSpPr>
          <p:cNvPr id="10" name="Straight Connector 9"/>
          <p:cNvCxnSpPr/>
          <p:nvPr userDrawn="1"/>
        </p:nvCxnSpPr>
        <p:spPr>
          <a:xfrm>
            <a:off x="1097281" y="6721475"/>
            <a:ext cx="7345016" cy="0"/>
          </a:xfrm>
          <a:prstGeom prst="line">
            <a:avLst/>
          </a:prstGeom>
          <a:ln>
            <a:solidFill>
              <a:schemeClr val="tx2"/>
            </a:solidFill>
          </a:ln>
          <a:effectLst>
            <a:outerShdw blurRad="50800" dist="38100" dir="8100000" algn="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pic>
        <p:nvPicPr>
          <p:cNvPr id="9" name="Picture 8" descr="CSDElogo_informal_blue.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57200" y="6257782"/>
            <a:ext cx="614549" cy="466344"/>
          </a:xfrm>
          <a:prstGeom prst="rect">
            <a:avLst/>
          </a:prstGeom>
        </p:spPr>
      </p:pic>
    </p:spTree>
    <p:extLst>
      <p:ext uri="{BB962C8B-B14F-4D97-AF65-F5344CB8AC3E}">
        <p14:creationId xmlns:p14="http://schemas.microsoft.com/office/powerpoint/2010/main" val="351626785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9237DC1-2A7C-47C2-A759-F200D5668C34}" type="slidenum">
              <a:rPr lang="en-US" smtClean="0">
                <a:solidFill>
                  <a:prstClr val="black">
                    <a:tint val="75000"/>
                  </a:prstClr>
                </a:solidFill>
              </a:rPr>
              <a:pPr/>
              <a:t>‹#›</a:t>
            </a:fld>
            <a:endParaRPr lang="en-US">
              <a:solidFill>
                <a:prstClr val="black">
                  <a:tint val="75000"/>
                </a:prstClr>
              </a:solidFill>
            </a:endParaRPr>
          </a:p>
        </p:txBody>
      </p:sp>
      <p:pic>
        <p:nvPicPr>
          <p:cNvPr id="7" name="Picture 6"/>
          <p:cNvPicPr>
            <a:picLocks noChangeAspect="1"/>
          </p:cNvPicPr>
          <p:nvPr/>
        </p:nvPicPr>
        <p:blipFill>
          <a:blip r:embed="rId2"/>
          <a:stretch>
            <a:fillRect/>
          </a:stretch>
        </p:blipFill>
        <p:spPr>
          <a:xfrm>
            <a:off x="197404" y="295384"/>
            <a:ext cx="8260796" cy="6267231"/>
          </a:xfrm>
          <a:prstGeom prst="rect">
            <a:avLst/>
          </a:prstGeom>
        </p:spPr>
      </p:pic>
    </p:spTree>
    <p:extLst>
      <p:ext uri="{BB962C8B-B14F-4D97-AF65-F5344CB8AC3E}">
        <p14:creationId xmlns:p14="http://schemas.microsoft.com/office/powerpoint/2010/main" val="4291425725"/>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5.xml"/><Relationship Id="rId13" Type="http://schemas.openxmlformats.org/officeDocument/2006/relationships/slideLayout" Target="../slideLayouts/slideLayout20.xml"/><Relationship Id="rId18" Type="http://schemas.openxmlformats.org/officeDocument/2006/relationships/slideLayout" Target="../slideLayouts/slideLayout25.xml"/><Relationship Id="rId3" Type="http://schemas.openxmlformats.org/officeDocument/2006/relationships/slideLayout" Target="../slideLayouts/slideLayout10.xml"/><Relationship Id="rId21" Type="http://schemas.openxmlformats.org/officeDocument/2006/relationships/theme" Target="../theme/theme2.xml"/><Relationship Id="rId7" Type="http://schemas.openxmlformats.org/officeDocument/2006/relationships/slideLayout" Target="../slideLayouts/slideLayout14.xml"/><Relationship Id="rId12" Type="http://schemas.openxmlformats.org/officeDocument/2006/relationships/slideLayout" Target="../slideLayouts/slideLayout19.xml"/><Relationship Id="rId17" Type="http://schemas.openxmlformats.org/officeDocument/2006/relationships/slideLayout" Target="../slideLayouts/slideLayout24.xml"/><Relationship Id="rId2" Type="http://schemas.openxmlformats.org/officeDocument/2006/relationships/slideLayout" Target="../slideLayouts/slideLayout9.xml"/><Relationship Id="rId16" Type="http://schemas.openxmlformats.org/officeDocument/2006/relationships/slideLayout" Target="../slideLayouts/slideLayout23.xml"/><Relationship Id="rId20" Type="http://schemas.openxmlformats.org/officeDocument/2006/relationships/slideLayout" Target="../slideLayouts/slideLayout27.xml"/><Relationship Id="rId1" Type="http://schemas.openxmlformats.org/officeDocument/2006/relationships/slideLayout" Target="../slideLayouts/slideLayout8.xml"/><Relationship Id="rId6" Type="http://schemas.openxmlformats.org/officeDocument/2006/relationships/slideLayout" Target="../slideLayouts/slideLayout13.xml"/><Relationship Id="rId11" Type="http://schemas.openxmlformats.org/officeDocument/2006/relationships/slideLayout" Target="../slideLayouts/slideLayout18.xml"/><Relationship Id="rId5" Type="http://schemas.openxmlformats.org/officeDocument/2006/relationships/slideLayout" Target="../slideLayouts/slideLayout12.xml"/><Relationship Id="rId15" Type="http://schemas.openxmlformats.org/officeDocument/2006/relationships/slideLayout" Target="../slideLayouts/slideLayout22.xml"/><Relationship Id="rId10" Type="http://schemas.openxmlformats.org/officeDocument/2006/relationships/slideLayout" Target="../slideLayouts/slideLayout17.xml"/><Relationship Id="rId19" Type="http://schemas.openxmlformats.org/officeDocument/2006/relationships/slideLayout" Target="../slideLayouts/slideLayout26.xml"/><Relationship Id="rId4" Type="http://schemas.openxmlformats.org/officeDocument/2006/relationships/slideLayout" Target="../slideLayouts/slideLayout11.xml"/><Relationship Id="rId9" Type="http://schemas.openxmlformats.org/officeDocument/2006/relationships/slideLayout" Target="../slideLayouts/slideLayout16.xml"/><Relationship Id="rId14"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5.xml"/><Relationship Id="rId13" Type="http://schemas.openxmlformats.org/officeDocument/2006/relationships/slideLayout" Target="../slideLayouts/slideLayout40.xml"/><Relationship Id="rId18" Type="http://schemas.openxmlformats.org/officeDocument/2006/relationships/theme" Target="../theme/theme3.xml"/><Relationship Id="rId3" Type="http://schemas.openxmlformats.org/officeDocument/2006/relationships/slideLayout" Target="../slideLayouts/slideLayout30.xml"/><Relationship Id="rId7" Type="http://schemas.openxmlformats.org/officeDocument/2006/relationships/slideLayout" Target="../slideLayouts/slideLayout34.xml"/><Relationship Id="rId12" Type="http://schemas.openxmlformats.org/officeDocument/2006/relationships/slideLayout" Target="../slideLayouts/slideLayout39.xml"/><Relationship Id="rId17" Type="http://schemas.openxmlformats.org/officeDocument/2006/relationships/slideLayout" Target="../slideLayouts/slideLayout44.xml"/><Relationship Id="rId2" Type="http://schemas.openxmlformats.org/officeDocument/2006/relationships/slideLayout" Target="../slideLayouts/slideLayout29.xml"/><Relationship Id="rId16" Type="http://schemas.openxmlformats.org/officeDocument/2006/relationships/slideLayout" Target="../slideLayouts/slideLayout43.xml"/><Relationship Id="rId20" Type="http://schemas.openxmlformats.org/officeDocument/2006/relationships/image" Target="../media/image9.png"/><Relationship Id="rId1" Type="http://schemas.openxmlformats.org/officeDocument/2006/relationships/slideLayout" Target="../slideLayouts/slideLayout28.xml"/><Relationship Id="rId6" Type="http://schemas.openxmlformats.org/officeDocument/2006/relationships/slideLayout" Target="../slideLayouts/slideLayout33.xml"/><Relationship Id="rId11" Type="http://schemas.openxmlformats.org/officeDocument/2006/relationships/slideLayout" Target="../slideLayouts/slideLayout38.xml"/><Relationship Id="rId5" Type="http://schemas.openxmlformats.org/officeDocument/2006/relationships/slideLayout" Target="../slideLayouts/slideLayout32.xml"/><Relationship Id="rId15" Type="http://schemas.openxmlformats.org/officeDocument/2006/relationships/slideLayout" Target="../slideLayouts/slideLayout42.xml"/><Relationship Id="rId10" Type="http://schemas.openxmlformats.org/officeDocument/2006/relationships/slideLayout" Target="../slideLayouts/slideLayout37.xml"/><Relationship Id="rId19" Type="http://schemas.openxmlformats.org/officeDocument/2006/relationships/image" Target="../media/image10.png"/><Relationship Id="rId4" Type="http://schemas.openxmlformats.org/officeDocument/2006/relationships/slideLayout" Target="../slideLayouts/slideLayout31.xml"/><Relationship Id="rId9" Type="http://schemas.openxmlformats.org/officeDocument/2006/relationships/slideLayout" Target="../slideLayouts/slideLayout36.xml"/><Relationship Id="rId14" Type="http://schemas.openxmlformats.org/officeDocument/2006/relationships/slideLayout" Target="../slideLayouts/slideLayout4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7" name="Text Placeholder 2"/>
          <p:cNvSpPr>
            <a:spLocks noGrp="1"/>
          </p:cNvSpPr>
          <p:nvPr>
            <p:ph type="body" idx="1"/>
          </p:nvPr>
        </p:nvSpPr>
        <p:spPr bwMode="auto">
          <a:xfrm>
            <a:off x="457200" y="1600201"/>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Tree>
  </p:cSld>
  <p:clrMap bg1="lt1" tx1="dk1" bg2="lt2" tx2="dk2" accent1="accent1" accent2="accent2" accent3="accent3" accent4="accent4" accent5="accent5" accent6="accent6" hlink="hlink" folHlink="folHlink"/>
  <p:sldLayoutIdLst>
    <p:sldLayoutId id="2147483667" r:id="rId1"/>
    <p:sldLayoutId id="2147483668" r:id="rId2"/>
    <p:sldLayoutId id="2147483670" r:id="rId3"/>
    <p:sldLayoutId id="2147483669" r:id="rId4"/>
    <p:sldLayoutId id="2147483671" r:id="rId5"/>
    <p:sldLayoutId id="2147483672" r:id="rId6"/>
    <p:sldLayoutId id="2147483713" r:id="rId7"/>
  </p:sldLayoutIdLst>
  <p:timing>
    <p:tnLst>
      <p:par>
        <p:cTn id="1" dur="indefinite" restart="never" nodeType="tmRoot"/>
      </p:par>
    </p:tnLst>
  </p:timing>
  <p:txStyles>
    <p:titleStyle>
      <a:lvl1pPr algn="ctr" rtl="0" fontAlgn="base">
        <a:spcBef>
          <a:spcPct val="0"/>
        </a:spcBef>
        <a:spcAft>
          <a:spcPct val="0"/>
        </a:spcAft>
        <a:defRPr sz="3300" kern="1200">
          <a:solidFill>
            <a:schemeClr val="tx1"/>
          </a:solidFill>
          <a:latin typeface="+mj-lt"/>
          <a:ea typeface="+mj-ea"/>
          <a:cs typeface="+mj-cs"/>
        </a:defRPr>
      </a:lvl1pPr>
      <a:lvl2pPr algn="ctr" rtl="0" fontAlgn="base">
        <a:spcBef>
          <a:spcPct val="0"/>
        </a:spcBef>
        <a:spcAft>
          <a:spcPct val="0"/>
        </a:spcAft>
        <a:defRPr sz="3300">
          <a:solidFill>
            <a:schemeClr val="tx1"/>
          </a:solidFill>
          <a:latin typeface="Calibri" panose="020F0502020204030204" pitchFamily="34" charset="0"/>
        </a:defRPr>
      </a:lvl2pPr>
      <a:lvl3pPr algn="ctr" rtl="0" fontAlgn="base">
        <a:spcBef>
          <a:spcPct val="0"/>
        </a:spcBef>
        <a:spcAft>
          <a:spcPct val="0"/>
        </a:spcAft>
        <a:defRPr sz="3300">
          <a:solidFill>
            <a:schemeClr val="tx1"/>
          </a:solidFill>
          <a:latin typeface="Calibri" panose="020F0502020204030204" pitchFamily="34" charset="0"/>
        </a:defRPr>
      </a:lvl3pPr>
      <a:lvl4pPr algn="ctr" rtl="0" fontAlgn="base">
        <a:spcBef>
          <a:spcPct val="0"/>
        </a:spcBef>
        <a:spcAft>
          <a:spcPct val="0"/>
        </a:spcAft>
        <a:defRPr sz="3300">
          <a:solidFill>
            <a:schemeClr val="tx1"/>
          </a:solidFill>
          <a:latin typeface="Calibri" panose="020F0502020204030204" pitchFamily="34" charset="0"/>
        </a:defRPr>
      </a:lvl4pPr>
      <a:lvl5pPr algn="ctr" rtl="0" fontAlgn="base">
        <a:spcBef>
          <a:spcPct val="0"/>
        </a:spcBef>
        <a:spcAft>
          <a:spcPct val="0"/>
        </a:spcAft>
        <a:defRPr sz="3300">
          <a:solidFill>
            <a:schemeClr val="tx1"/>
          </a:solidFill>
          <a:latin typeface="Calibri" panose="020F0502020204030204" pitchFamily="34" charset="0"/>
        </a:defRPr>
      </a:lvl5pPr>
      <a:lvl6pPr marL="342900" algn="ctr" rtl="0" fontAlgn="base">
        <a:spcBef>
          <a:spcPct val="0"/>
        </a:spcBef>
        <a:spcAft>
          <a:spcPct val="0"/>
        </a:spcAft>
        <a:defRPr sz="3300">
          <a:solidFill>
            <a:schemeClr val="tx1"/>
          </a:solidFill>
          <a:latin typeface="Calibri" panose="020F0502020204030204" pitchFamily="34" charset="0"/>
        </a:defRPr>
      </a:lvl6pPr>
      <a:lvl7pPr marL="685800" algn="ctr" rtl="0" fontAlgn="base">
        <a:spcBef>
          <a:spcPct val="0"/>
        </a:spcBef>
        <a:spcAft>
          <a:spcPct val="0"/>
        </a:spcAft>
        <a:defRPr sz="3300">
          <a:solidFill>
            <a:schemeClr val="tx1"/>
          </a:solidFill>
          <a:latin typeface="Calibri" panose="020F0502020204030204" pitchFamily="34" charset="0"/>
        </a:defRPr>
      </a:lvl7pPr>
      <a:lvl8pPr marL="1028700" algn="ctr" rtl="0" fontAlgn="base">
        <a:spcBef>
          <a:spcPct val="0"/>
        </a:spcBef>
        <a:spcAft>
          <a:spcPct val="0"/>
        </a:spcAft>
        <a:defRPr sz="3300">
          <a:solidFill>
            <a:schemeClr val="tx1"/>
          </a:solidFill>
          <a:latin typeface="Calibri" panose="020F0502020204030204" pitchFamily="34" charset="0"/>
        </a:defRPr>
      </a:lvl8pPr>
      <a:lvl9pPr marL="1371600" algn="ctr" rtl="0" fontAlgn="base">
        <a:spcBef>
          <a:spcPct val="0"/>
        </a:spcBef>
        <a:spcAft>
          <a:spcPct val="0"/>
        </a:spcAft>
        <a:defRPr sz="3300">
          <a:solidFill>
            <a:schemeClr val="tx1"/>
          </a:solidFill>
          <a:latin typeface="Calibri" panose="020F0502020204030204" pitchFamily="34" charset="0"/>
        </a:defRPr>
      </a:lvl9pPr>
    </p:titleStyle>
    <p:bodyStyle>
      <a:lvl1pPr marL="257175" indent="-257175" algn="l" rtl="0" fontAlgn="base">
        <a:spcBef>
          <a:spcPct val="20000"/>
        </a:spcBef>
        <a:spcAft>
          <a:spcPct val="0"/>
        </a:spcAft>
        <a:buFont typeface="Arial" panose="020B0604020202020204" pitchFamily="34" charset="0"/>
        <a:buChar char="•"/>
        <a:defRPr sz="2400" kern="1200">
          <a:solidFill>
            <a:schemeClr val="tx1"/>
          </a:solidFill>
          <a:latin typeface="+mn-lt"/>
          <a:ea typeface="+mn-ea"/>
          <a:cs typeface="+mn-cs"/>
        </a:defRPr>
      </a:lvl1pPr>
      <a:lvl2pPr marL="557213" indent="-214313" algn="l" rtl="0" fontAlgn="base">
        <a:spcBef>
          <a:spcPct val="20000"/>
        </a:spcBef>
        <a:spcAft>
          <a:spcPct val="0"/>
        </a:spcAft>
        <a:buFont typeface="Arial" panose="020B0604020202020204" pitchFamily="34" charset="0"/>
        <a:buChar char="–"/>
        <a:defRPr sz="2100" kern="1200">
          <a:solidFill>
            <a:schemeClr val="tx1"/>
          </a:solidFill>
          <a:latin typeface="+mn-lt"/>
          <a:ea typeface="+mn-ea"/>
          <a:cs typeface="+mn-cs"/>
        </a:defRPr>
      </a:lvl2pPr>
      <a:lvl3pPr marL="857250" indent="-171450" algn="l" rtl="0" fontAlgn="base">
        <a:spcBef>
          <a:spcPct val="20000"/>
        </a:spcBef>
        <a:spcAft>
          <a:spcPct val="0"/>
        </a:spcAft>
        <a:buFont typeface="Arial" panose="020B0604020202020204" pitchFamily="34" charset="0"/>
        <a:buChar char="•"/>
        <a:defRPr sz="1800" kern="1200">
          <a:solidFill>
            <a:schemeClr val="tx1"/>
          </a:solidFill>
          <a:latin typeface="+mn-lt"/>
          <a:ea typeface="+mn-ea"/>
          <a:cs typeface="+mn-cs"/>
        </a:defRPr>
      </a:lvl3pPr>
      <a:lvl4pPr marL="1200150" indent="-171450" algn="l" rtl="0" fontAlgn="base">
        <a:spcBef>
          <a:spcPct val="20000"/>
        </a:spcBef>
        <a:spcAft>
          <a:spcPct val="0"/>
        </a:spcAft>
        <a:buFont typeface="Arial" panose="020B0604020202020204" pitchFamily="34" charset="0"/>
        <a:buChar char="–"/>
        <a:defRPr sz="1500" kern="1200">
          <a:solidFill>
            <a:schemeClr val="tx1"/>
          </a:solidFill>
          <a:latin typeface="+mn-lt"/>
          <a:ea typeface="+mn-ea"/>
          <a:cs typeface="+mn-cs"/>
        </a:defRPr>
      </a:lvl4pPr>
      <a:lvl5pPr marL="1543050" indent="-171450" algn="l" rtl="0" fontAlgn="base">
        <a:spcBef>
          <a:spcPct val="20000"/>
        </a:spcBef>
        <a:spcAft>
          <a:spcPct val="0"/>
        </a:spcAft>
        <a:buFont typeface="Arial" panose="020B0604020202020204" pitchFamily="34" charset="0"/>
        <a:buChar char="»"/>
        <a:defRPr sz="1500" kern="1200">
          <a:solidFill>
            <a:schemeClr val="tx1"/>
          </a:solidFill>
          <a:latin typeface="+mn-lt"/>
          <a:ea typeface="+mn-ea"/>
          <a:cs typeface="+mn-cs"/>
        </a:defRPr>
      </a:lvl5pPr>
      <a:lvl6pPr marL="18859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lumMod val="95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9237DC1-2A7C-47C2-A759-F200D5668C3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59894044"/>
      </p:ext>
    </p:extLst>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 id="2147483685" r:id="rId12"/>
    <p:sldLayoutId id="2147483686" r:id="rId13"/>
    <p:sldLayoutId id="2147483687" r:id="rId14"/>
    <p:sldLayoutId id="2147483688" r:id="rId15"/>
    <p:sldLayoutId id="2147483689" r:id="rId16"/>
    <p:sldLayoutId id="2147483690" r:id="rId17"/>
    <p:sldLayoutId id="2147483692" r:id="rId18"/>
    <p:sldLayoutId id="2147483693" r:id="rId19"/>
    <p:sldLayoutId id="2147483694" r:id="rId20"/>
  </p:sldLayoutIdLst>
  <p:timing>
    <p:tnLst>
      <p:par>
        <p:cTn id="1" dur="indefinite" restart="never" nodeType="tmRoot"/>
      </p:par>
    </p:tnLst>
  </p:timing>
  <p:hf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lumMod val="95000"/>
          </a:schemeClr>
        </a:solidFill>
        <a:effectLst/>
      </p:bgPr>
    </p:bg>
    <p:spTree>
      <p:nvGrpSpPr>
        <p:cNvPr id="1" name=""/>
        <p:cNvGrpSpPr/>
        <p:nvPr/>
      </p:nvGrpSpPr>
      <p:grpSpPr>
        <a:xfrm>
          <a:off x="0" y="0"/>
          <a:ext cx="0" cy="0"/>
          <a:chOff x="0" y="0"/>
          <a:chExt cx="0" cy="0"/>
        </a:xfrm>
      </p:grpSpPr>
      <p:sp>
        <p:nvSpPr>
          <p:cNvPr id="5" name="Footer Placeholder 4"/>
          <p:cNvSpPr>
            <a:spLocks noGrp="1"/>
          </p:cNvSpPr>
          <p:nvPr>
            <p:ph type="ftr" sz="quarter" idx="3"/>
          </p:nvPr>
        </p:nvSpPr>
        <p:spPr>
          <a:xfrm>
            <a:off x="3124200" y="6356352"/>
            <a:ext cx="28956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458200" y="10970"/>
            <a:ext cx="6858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1A188295-6A74-4E6A-A64D-8D867404E8E9}" type="slidenum">
              <a:rPr lang="en-US" smtClean="0"/>
              <a:t>‹#›</a:t>
            </a:fld>
            <a:endParaRPr lang="en-US"/>
          </a:p>
        </p:txBody>
      </p:sp>
      <p:pic>
        <p:nvPicPr>
          <p:cNvPr id="9" name="Picture 8" descr="CSDElogo_informal_blue.png"/>
          <p:cNvPicPr>
            <a:picLocks noChangeAspect="1"/>
          </p:cNvPicPr>
          <p:nvPr/>
        </p:nvPicPr>
        <p:blipFill>
          <a:blip r:embed="rId19" cstate="print">
            <a:extLst>
              <a:ext uri="{28A0092B-C50C-407E-A947-70E740481C1C}">
                <a14:useLocalDpi xmlns:a14="http://schemas.microsoft.com/office/drawing/2010/main" val="0"/>
              </a:ext>
            </a:extLst>
          </a:blip>
          <a:stretch>
            <a:fillRect/>
          </a:stretch>
        </p:blipFill>
        <p:spPr>
          <a:xfrm>
            <a:off x="152401" y="6293523"/>
            <a:ext cx="609600" cy="462588"/>
          </a:xfrm>
          <a:prstGeom prst="rect">
            <a:avLst/>
          </a:prstGeom>
        </p:spPr>
      </p:pic>
      <p:pic>
        <p:nvPicPr>
          <p:cNvPr id="10" name="Picture 9"/>
          <p:cNvPicPr>
            <a:picLocks noChangeAspect="1"/>
          </p:cNvPicPr>
          <p:nvPr/>
        </p:nvPicPr>
        <p:blipFill>
          <a:blip r:embed="rId20"/>
          <a:stretch>
            <a:fillRect/>
          </a:stretch>
        </p:blipFill>
        <p:spPr>
          <a:xfrm>
            <a:off x="8382000" y="6235701"/>
            <a:ext cx="748160" cy="622301"/>
          </a:xfrm>
          <a:prstGeom prst="rect">
            <a:avLst/>
          </a:prstGeom>
        </p:spPr>
      </p:pic>
    </p:spTree>
    <p:extLst>
      <p:ext uri="{BB962C8B-B14F-4D97-AF65-F5344CB8AC3E}">
        <p14:creationId xmlns:p14="http://schemas.microsoft.com/office/powerpoint/2010/main" val="823119352"/>
      </p:ext>
    </p:extLst>
  </p:cSld>
  <p:clrMap bg1="lt1" tx1="dk1" bg2="lt2" tx2="dk2" accent1="accent1" accent2="accent2" accent3="accent3" accent4="accent4" accent5="accent5" accent6="accent6" hlink="hlink" folHlink="folHlink"/>
  <p:sldLayoutIdLst>
    <p:sldLayoutId id="2147483696" r:id="rId1"/>
    <p:sldLayoutId id="2147483697" r:id="rId2"/>
    <p:sldLayoutId id="2147483698" r:id="rId3"/>
    <p:sldLayoutId id="2147483699" r:id="rId4"/>
    <p:sldLayoutId id="2147483700" r:id="rId5"/>
    <p:sldLayoutId id="2147483701" r:id="rId6"/>
    <p:sldLayoutId id="2147483702" r:id="rId7"/>
    <p:sldLayoutId id="2147483703" r:id="rId8"/>
    <p:sldLayoutId id="2147483704" r:id="rId9"/>
    <p:sldLayoutId id="2147483705" r:id="rId10"/>
    <p:sldLayoutId id="2147483706" r:id="rId11"/>
    <p:sldLayoutId id="2147483707" r:id="rId12"/>
    <p:sldLayoutId id="2147483708" r:id="rId13"/>
    <p:sldLayoutId id="2147483709" r:id="rId14"/>
    <p:sldLayoutId id="2147483710" r:id="rId15"/>
    <p:sldLayoutId id="2147483711" r:id="rId16"/>
    <p:sldLayoutId id="2147483712" r:id="rId17"/>
  </p:sldLayoutIdLst>
  <p:timing>
    <p:tnLst>
      <p:par>
        <p:cTn id="1" dur="indefinite" restart="never" nodeType="tmRoot"/>
      </p:par>
    </p:tnLst>
  </p:timing>
  <p:txStyles>
    <p:titleStyle>
      <a:lvl1pPr algn="ctr" defTabSz="342900" rtl="0" eaLnBrk="1" latinLnBrk="0" hangingPunct="1">
        <a:spcBef>
          <a:spcPct val="0"/>
        </a:spcBef>
        <a:buNone/>
        <a:defRPr sz="3300" kern="1200">
          <a:solidFill>
            <a:schemeClr val="tx1"/>
          </a:solidFill>
          <a:latin typeface="+mj-lt"/>
          <a:ea typeface="+mj-ea"/>
          <a:cs typeface="+mj-cs"/>
        </a:defRPr>
      </a:lvl1pPr>
    </p:titleStyle>
    <p:bodyStyle>
      <a:lvl1pPr marL="257175" indent="-257175" algn="l" defTabSz="342900" rtl="0" eaLnBrk="1" latinLnBrk="0" hangingPunct="1">
        <a:spcBef>
          <a:spcPct val="20000"/>
        </a:spcBef>
        <a:buFont typeface="Arial"/>
        <a:buChar char="•"/>
        <a:defRPr sz="2400" kern="1200">
          <a:solidFill>
            <a:schemeClr val="tx1"/>
          </a:solidFill>
          <a:latin typeface="+mn-lt"/>
          <a:ea typeface="+mn-ea"/>
          <a:cs typeface="+mn-cs"/>
        </a:defRPr>
      </a:lvl1pPr>
      <a:lvl2pPr marL="557213" indent="-214313" algn="l" defTabSz="342900" rtl="0" eaLnBrk="1" latinLnBrk="0" hangingPunct="1">
        <a:spcBef>
          <a:spcPct val="20000"/>
        </a:spcBef>
        <a:buFont typeface="Arial"/>
        <a:buChar char="–"/>
        <a:defRPr sz="2100" kern="1200">
          <a:solidFill>
            <a:schemeClr val="tx1"/>
          </a:solidFill>
          <a:latin typeface="+mn-lt"/>
          <a:ea typeface="+mn-ea"/>
          <a:cs typeface="+mn-cs"/>
        </a:defRPr>
      </a:lvl2pPr>
      <a:lvl3pPr marL="857250" indent="-171450" algn="l" defTabSz="342900" rtl="0" eaLnBrk="1" latinLnBrk="0" hangingPunct="1">
        <a:spcBef>
          <a:spcPct val="20000"/>
        </a:spcBef>
        <a:buFont typeface="Arial"/>
        <a:buChar char="•"/>
        <a:defRPr sz="1800" kern="1200">
          <a:solidFill>
            <a:schemeClr val="tx1"/>
          </a:solidFill>
          <a:latin typeface="+mn-lt"/>
          <a:ea typeface="+mn-ea"/>
          <a:cs typeface="+mn-cs"/>
        </a:defRPr>
      </a:lvl3pPr>
      <a:lvl4pPr marL="1200150" indent="-171450" algn="l" defTabSz="342900" rtl="0" eaLnBrk="1" latinLnBrk="0" hangingPunct="1">
        <a:spcBef>
          <a:spcPct val="20000"/>
        </a:spcBef>
        <a:buFont typeface="Arial"/>
        <a:buChar char="–"/>
        <a:defRPr sz="1500" kern="1200">
          <a:solidFill>
            <a:schemeClr val="tx1"/>
          </a:solidFill>
          <a:latin typeface="+mn-lt"/>
          <a:ea typeface="+mn-ea"/>
          <a:cs typeface="+mn-cs"/>
        </a:defRPr>
      </a:lvl4pPr>
      <a:lvl5pPr marL="1543050" indent="-171450" algn="l" defTabSz="342900" rtl="0" eaLnBrk="1" latinLnBrk="0" hangingPunct="1">
        <a:spcBef>
          <a:spcPct val="20000"/>
        </a:spcBef>
        <a:buFont typeface="Arial"/>
        <a:buChar char="»"/>
        <a:defRPr sz="1500" kern="1200">
          <a:solidFill>
            <a:schemeClr val="tx1"/>
          </a:solidFill>
          <a:latin typeface="+mn-lt"/>
          <a:ea typeface="+mn-ea"/>
          <a:cs typeface="+mn-cs"/>
        </a:defRPr>
      </a:lvl5pPr>
      <a:lvl6pPr marL="1885950" indent="-171450" algn="l" defTabSz="342900" rtl="0" eaLnBrk="1" latinLnBrk="0" hangingPunct="1">
        <a:spcBef>
          <a:spcPct val="20000"/>
        </a:spcBef>
        <a:buFont typeface="Arial"/>
        <a:buChar char="•"/>
        <a:defRPr sz="1500" kern="1200">
          <a:solidFill>
            <a:schemeClr val="tx1"/>
          </a:solidFill>
          <a:latin typeface="+mn-lt"/>
          <a:ea typeface="+mn-ea"/>
          <a:cs typeface="+mn-cs"/>
        </a:defRPr>
      </a:lvl6pPr>
      <a:lvl7pPr marL="2228850" indent="-171450" algn="l" defTabSz="342900" rtl="0" eaLnBrk="1" latinLnBrk="0" hangingPunct="1">
        <a:spcBef>
          <a:spcPct val="20000"/>
        </a:spcBef>
        <a:buFont typeface="Arial"/>
        <a:buChar char="•"/>
        <a:defRPr sz="1500" kern="1200">
          <a:solidFill>
            <a:schemeClr val="tx1"/>
          </a:solidFill>
          <a:latin typeface="+mn-lt"/>
          <a:ea typeface="+mn-ea"/>
          <a:cs typeface="+mn-cs"/>
        </a:defRPr>
      </a:lvl7pPr>
      <a:lvl8pPr marL="2571750" indent="-171450" algn="l" defTabSz="342900" rtl="0" eaLnBrk="1" latinLnBrk="0" hangingPunct="1">
        <a:spcBef>
          <a:spcPct val="20000"/>
        </a:spcBef>
        <a:buFont typeface="Arial"/>
        <a:buChar char="•"/>
        <a:defRPr sz="1500" kern="1200">
          <a:solidFill>
            <a:schemeClr val="tx1"/>
          </a:solidFill>
          <a:latin typeface="+mn-lt"/>
          <a:ea typeface="+mn-ea"/>
          <a:cs typeface="+mn-cs"/>
        </a:defRPr>
      </a:lvl8pPr>
      <a:lvl9pPr marL="2914650" indent="-171450" algn="l" defTabSz="342900" rtl="0" eaLnBrk="1" latinLnBrk="0" hangingPunct="1">
        <a:spcBef>
          <a:spcPct val="20000"/>
        </a:spcBef>
        <a:buFont typeface="Arial"/>
        <a:buChar char="•"/>
        <a:defRPr sz="1500" kern="1200">
          <a:solidFill>
            <a:schemeClr val="tx1"/>
          </a:solidFill>
          <a:latin typeface="+mn-lt"/>
          <a:ea typeface="+mn-ea"/>
          <a:cs typeface="+mn-cs"/>
        </a:defRPr>
      </a:lvl9pPr>
    </p:bodyStyle>
    <p:otherStyle>
      <a:defPPr>
        <a:defRPr lang="en-US"/>
      </a:defPPr>
      <a:lvl1pPr marL="0" algn="l" defTabSz="342900" rtl="0" eaLnBrk="1" latinLnBrk="0" hangingPunct="1">
        <a:defRPr sz="1350" kern="1200">
          <a:solidFill>
            <a:schemeClr val="tx1"/>
          </a:solidFill>
          <a:latin typeface="+mn-lt"/>
          <a:ea typeface="+mn-ea"/>
          <a:cs typeface="+mn-cs"/>
        </a:defRPr>
      </a:lvl1pPr>
      <a:lvl2pPr marL="342900" algn="l" defTabSz="342900" rtl="0" eaLnBrk="1" latinLnBrk="0" hangingPunct="1">
        <a:defRPr sz="1350" kern="1200">
          <a:solidFill>
            <a:schemeClr val="tx1"/>
          </a:solidFill>
          <a:latin typeface="+mn-lt"/>
          <a:ea typeface="+mn-ea"/>
          <a:cs typeface="+mn-cs"/>
        </a:defRPr>
      </a:lvl2pPr>
      <a:lvl3pPr marL="685800" algn="l" defTabSz="342900" rtl="0" eaLnBrk="1" latinLnBrk="0" hangingPunct="1">
        <a:defRPr sz="1350" kern="1200">
          <a:solidFill>
            <a:schemeClr val="tx1"/>
          </a:solidFill>
          <a:latin typeface="+mn-lt"/>
          <a:ea typeface="+mn-ea"/>
          <a:cs typeface="+mn-cs"/>
        </a:defRPr>
      </a:lvl3pPr>
      <a:lvl4pPr marL="1028700" algn="l" defTabSz="342900" rtl="0" eaLnBrk="1" latinLnBrk="0" hangingPunct="1">
        <a:defRPr sz="1350" kern="1200">
          <a:solidFill>
            <a:schemeClr val="tx1"/>
          </a:solidFill>
          <a:latin typeface="+mn-lt"/>
          <a:ea typeface="+mn-ea"/>
          <a:cs typeface="+mn-cs"/>
        </a:defRPr>
      </a:lvl4pPr>
      <a:lvl5pPr marL="1371600" algn="l" defTabSz="342900" rtl="0" eaLnBrk="1" latinLnBrk="0" hangingPunct="1">
        <a:defRPr sz="1350" kern="1200">
          <a:solidFill>
            <a:schemeClr val="tx1"/>
          </a:solidFill>
          <a:latin typeface="+mn-lt"/>
          <a:ea typeface="+mn-ea"/>
          <a:cs typeface="+mn-cs"/>
        </a:defRPr>
      </a:lvl5pPr>
      <a:lvl6pPr marL="1714500" algn="l" defTabSz="342900" rtl="0" eaLnBrk="1" latinLnBrk="0" hangingPunct="1">
        <a:defRPr sz="1350" kern="1200">
          <a:solidFill>
            <a:schemeClr val="tx1"/>
          </a:solidFill>
          <a:latin typeface="+mn-lt"/>
          <a:ea typeface="+mn-ea"/>
          <a:cs typeface="+mn-cs"/>
        </a:defRPr>
      </a:lvl6pPr>
      <a:lvl7pPr marL="2057400" algn="l" defTabSz="342900" rtl="0" eaLnBrk="1" latinLnBrk="0" hangingPunct="1">
        <a:defRPr sz="1350" kern="1200">
          <a:solidFill>
            <a:schemeClr val="tx1"/>
          </a:solidFill>
          <a:latin typeface="+mn-lt"/>
          <a:ea typeface="+mn-ea"/>
          <a:cs typeface="+mn-cs"/>
        </a:defRPr>
      </a:lvl7pPr>
      <a:lvl8pPr marL="2400300" algn="l" defTabSz="342900" rtl="0" eaLnBrk="1" latinLnBrk="0" hangingPunct="1">
        <a:defRPr sz="1350" kern="1200">
          <a:solidFill>
            <a:schemeClr val="tx1"/>
          </a:solidFill>
          <a:latin typeface="+mn-lt"/>
          <a:ea typeface="+mn-ea"/>
          <a:cs typeface="+mn-cs"/>
        </a:defRPr>
      </a:lvl8pPr>
      <a:lvl9pPr marL="2743200" algn="l" defTabSz="3429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7.xml"/><Relationship Id="rId1" Type="http://schemas.openxmlformats.org/officeDocument/2006/relationships/slideLayout" Target="../slideLayouts/slideLayout2.xml"/><Relationship Id="rId5" Type="http://schemas.openxmlformats.org/officeDocument/2006/relationships/image" Target="../media/image21.jpeg"/><Relationship Id="rId4" Type="http://schemas.openxmlformats.org/officeDocument/2006/relationships/image" Target="../media/image20.jpeg"/></Relationships>
</file>

<file path=ppt/slides/_rels/slide18.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23.jpeg"/></Relationships>
</file>

<file path=ppt/slides/_rels/slide19.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22.xml"/><Relationship Id="rId1" Type="http://schemas.openxmlformats.org/officeDocument/2006/relationships/slideLayout" Target="../slideLayouts/slideLayout2.xml"/><Relationship Id="rId5" Type="http://schemas.openxmlformats.org/officeDocument/2006/relationships/image" Target="../media/image28.jpeg"/><Relationship Id="rId4" Type="http://schemas.openxmlformats.org/officeDocument/2006/relationships/image" Target="../media/image27.jpeg"/></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25.xml"/><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6.xml"/><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35.xml"/><Relationship Id="rId1" Type="http://schemas.openxmlformats.org/officeDocument/2006/relationships/slideLayout" Target="../slideLayouts/slideLayout2.xml"/><Relationship Id="rId4" Type="http://schemas.microsoft.com/office/2007/relationships/hdphoto" Target="../media/hdphoto3.wdp"/></Relationships>
</file>

<file path=ppt/slides/_rels/slide36.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36.xml"/><Relationship Id="rId1" Type="http://schemas.openxmlformats.org/officeDocument/2006/relationships/slideLayout" Target="../slideLayouts/slideLayout3.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3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38.xml"/><Relationship Id="rId1" Type="http://schemas.openxmlformats.org/officeDocument/2006/relationships/slideLayout" Target="../slideLayouts/slideLayout3.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39.xm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47.xml"/><Relationship Id="rId1" Type="http://schemas.openxmlformats.org/officeDocument/2006/relationships/slideLayout" Target="../slideLayouts/slideLayout2.xml"/><Relationship Id="rId4" Type="http://schemas.microsoft.com/office/2007/relationships/hdphoto" Target="../media/hdphoto4.wdp"/></Relationships>
</file>

<file path=ppt/slides/_rels/slide48.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48.xml"/><Relationship Id="rId1" Type="http://schemas.openxmlformats.org/officeDocument/2006/relationships/slideLayout" Target="../slideLayouts/slideLayout3.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49.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microsoft.com/office/2007/relationships/hdphoto" Target="../media/hdphoto2.wdp"/></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hyperlink" Target="https://portal.ct.gov/-/media/SDE/TEAM/Sanford_Inspire_Modules.pdf" TargetMode="External"/><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56.xml"/><Relationship Id="rId1" Type="http://schemas.openxmlformats.org/officeDocument/2006/relationships/slideLayout" Target="../slideLayouts/slideLayout2.xml"/><Relationship Id="rId6" Type="http://schemas.openxmlformats.org/officeDocument/2006/relationships/image" Target="../media/image42.png"/><Relationship Id="rId5" Type="http://schemas.openxmlformats.org/officeDocument/2006/relationships/image" Target="../media/image41.png"/><Relationship Id="rId4" Type="http://schemas.openxmlformats.org/officeDocument/2006/relationships/image" Target="../media/image40.png"/></Relationships>
</file>

<file path=ppt/slides/_rels/slide57.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57.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58.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59.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60.xml"/><Relationship Id="rId1" Type="http://schemas.openxmlformats.org/officeDocument/2006/relationships/slideLayout" Target="../slideLayouts/slideLayout3.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62.xml"/><Relationship Id="rId1" Type="http://schemas.openxmlformats.org/officeDocument/2006/relationships/slideLayout" Target="../slideLayouts/slideLayout3.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3" Type="http://schemas.openxmlformats.org/officeDocument/2006/relationships/image" Target="../media/image46.JPG"/><Relationship Id="rId2" Type="http://schemas.openxmlformats.org/officeDocument/2006/relationships/notesSlide" Target="../notesSlides/notesSlide65.xm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66.xml"/><Relationship Id="rId1" Type="http://schemas.openxmlformats.org/officeDocument/2006/relationships/slideLayout" Target="../slideLayouts/slideLayout3.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67.xml.rels><?xml version="1.0" encoding="UTF-8" standalone="yes"?>
<Relationships xmlns="http://schemas.openxmlformats.org/package/2006/relationships"><Relationship Id="rId3" Type="http://schemas.openxmlformats.org/officeDocument/2006/relationships/image" Target="../media/image47.jpg"/><Relationship Id="rId2" Type="http://schemas.openxmlformats.org/officeDocument/2006/relationships/notesSlide" Target="../notesSlides/notesSlide67.xml"/><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68.xml"/><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69.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70.xml"/><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71.xml"/><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72.xml"/><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3" Type="http://schemas.openxmlformats.org/officeDocument/2006/relationships/image" Target="../media/image49.jpeg"/><Relationship Id="rId2" Type="http://schemas.openxmlformats.org/officeDocument/2006/relationships/notesSlide" Target="../notesSlides/notesSlide73.xml"/><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3" Type="http://schemas.openxmlformats.org/officeDocument/2006/relationships/image" Target="../media/image50.jpg"/><Relationship Id="rId2" Type="http://schemas.openxmlformats.org/officeDocument/2006/relationships/notesSlide" Target="../notesSlides/notesSlide74.xml"/><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3" Type="http://schemas.openxmlformats.org/officeDocument/2006/relationships/hyperlink" Target="https://portal.ct.gov/SDE/Talent_Office/Talent-Office-home-page/TEAM-Program" TargetMode="External"/><Relationship Id="rId2" Type="http://schemas.openxmlformats.org/officeDocument/2006/relationships/notesSlide" Target="../notesSlides/notesSlide75.xml"/><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76.xml"/><Relationship Id="rId1" Type="http://schemas.openxmlformats.org/officeDocument/2006/relationships/slideLayout" Target="../slideLayouts/slideLayout2.xml"/><Relationship Id="rId4" Type="http://schemas.microsoft.com/office/2007/relationships/hdphoto" Target="../media/hdphoto5.wdp"/></Relationships>
</file>

<file path=ppt/slides/_rels/slide78.xml.rels><?xml version="1.0" encoding="UTF-8" standalone="yes"?>
<Relationships xmlns="http://schemas.openxmlformats.org/package/2006/relationships"><Relationship Id="rId2" Type="http://schemas.openxmlformats.org/officeDocument/2006/relationships/notesSlide" Target="../notesSlides/notesSlide77.xml"/><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3" Type="http://schemas.openxmlformats.org/officeDocument/2006/relationships/image" Target="../media/image52.jpeg"/><Relationship Id="rId2" Type="http://schemas.openxmlformats.org/officeDocument/2006/relationships/notesSlide" Target="../notesSlides/notesSlide78.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notesSlide" Target="../notesSlides/notesSlide79.xml"/><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notesSlide" Target="../notesSlides/notesSlide80.xml"/><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notesSlide" Target="../notesSlides/notesSlide81.xml"/><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notesSlide" Target="../notesSlides/notesSlide82.xml"/><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notesSlide" Target="../notesSlides/notesSlide83.xml"/><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2" Type="http://schemas.openxmlformats.org/officeDocument/2006/relationships/notesSlide" Target="../notesSlides/notesSlide84.xml"/><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2" Type="http://schemas.openxmlformats.org/officeDocument/2006/relationships/notesSlide" Target="../notesSlides/notesSlide85.xml"/><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2" Type="http://schemas.openxmlformats.org/officeDocument/2006/relationships/notesSlide" Target="../notesSlides/notesSlide86.xml"/><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3" Type="http://schemas.openxmlformats.org/officeDocument/2006/relationships/image" Target="../media/image58.jpg"/><Relationship Id="rId2" Type="http://schemas.openxmlformats.org/officeDocument/2006/relationships/notesSlide" Target="../notesSlides/notesSlide87.xml"/><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2" Type="http://schemas.openxmlformats.org/officeDocument/2006/relationships/notesSlide" Target="../notesSlides/notesSlide8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3" Type="http://schemas.openxmlformats.org/officeDocument/2006/relationships/hyperlink" Target="mailto:Claudine.primack@ct.gov" TargetMode="External"/><Relationship Id="rId2" Type="http://schemas.openxmlformats.org/officeDocument/2006/relationships/notesSlide" Target="../notesSlides/notesSlide89.xml"/><Relationship Id="rId1" Type="http://schemas.openxmlformats.org/officeDocument/2006/relationships/slideLayout" Target="../slideLayouts/slideLayout2.xml"/><Relationship Id="rId4" Type="http://schemas.openxmlformats.org/officeDocument/2006/relationships/hyperlink" Target="mailto:gady.weiner@ct.gov" TargetMode="External"/></Relationships>
</file>

<file path=ppt/slides/_rels/slide91.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notesSlide" Target="../notesSlides/notesSlide90.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75242" y="4558983"/>
            <a:ext cx="8724805" cy="1337552"/>
          </a:xfrm>
        </p:spPr>
        <p:txBody>
          <a:bodyPr rtlCol="0">
            <a:normAutofit/>
          </a:bodyPr>
          <a:lstStyle/>
          <a:p>
            <a:pPr fontAlgn="auto">
              <a:spcAft>
                <a:spcPts val="0"/>
              </a:spcAft>
              <a:defRPr/>
            </a:pPr>
            <a:r>
              <a:rPr lang="en-US" sz="4000" b="1" dirty="0" smtClean="0"/>
              <a:t>Part 1</a:t>
            </a:r>
            <a:endParaRPr lang="en-US" sz="4000" b="1" dirty="0"/>
          </a:p>
        </p:txBody>
      </p:sp>
      <p:sp>
        <p:nvSpPr>
          <p:cNvPr id="7" name="Rectangle 6"/>
          <p:cNvSpPr/>
          <p:nvPr/>
        </p:nvSpPr>
        <p:spPr>
          <a:xfrm>
            <a:off x="2985248" y="2641023"/>
            <a:ext cx="3039036" cy="1015663"/>
          </a:xfrm>
          <a:prstGeom prst="rect">
            <a:avLst/>
          </a:prstGeom>
        </p:spPr>
        <p:txBody>
          <a:bodyPr wrap="square">
            <a:spAutoFit/>
          </a:bodyPr>
          <a:lstStyle/>
          <a:p>
            <a:pPr algn="ctr"/>
            <a:r>
              <a:rPr lang="en-US" sz="6000" b="1" dirty="0">
                <a:solidFill>
                  <a:schemeClr val="accent2">
                    <a:lumMod val="90000"/>
                    <a:lumOff val="10000"/>
                  </a:schemeClr>
                </a:solidFill>
                <a:latin typeface="Arno Pro Caption" panose="02020502040506020403" pitchFamily="18" charset="0"/>
              </a:rPr>
              <a:t>TEAM</a:t>
            </a:r>
            <a:endParaRPr lang="en-US" sz="6000" dirty="0">
              <a:solidFill>
                <a:schemeClr val="accent2">
                  <a:lumMod val="90000"/>
                  <a:lumOff val="10000"/>
                </a:schemeClr>
              </a:solidFill>
              <a:latin typeface="Arno Pro Caption" panose="02020502040506020403" pitchFamily="18" charset="0"/>
            </a:endParaRPr>
          </a:p>
        </p:txBody>
      </p:sp>
      <p:sp>
        <p:nvSpPr>
          <p:cNvPr id="8" name="Rectangle 7"/>
          <p:cNvSpPr/>
          <p:nvPr/>
        </p:nvSpPr>
        <p:spPr>
          <a:xfrm>
            <a:off x="441033" y="4205040"/>
            <a:ext cx="7993224" cy="707886"/>
          </a:xfrm>
          <a:prstGeom prst="rect">
            <a:avLst/>
          </a:prstGeom>
        </p:spPr>
        <p:txBody>
          <a:bodyPr wrap="square">
            <a:spAutoFit/>
          </a:bodyPr>
          <a:lstStyle/>
          <a:p>
            <a:pPr algn="ctr"/>
            <a:r>
              <a:rPr lang="en-US" sz="4000" b="1" dirty="0">
                <a:solidFill>
                  <a:schemeClr val="accent2">
                    <a:lumMod val="90000"/>
                    <a:lumOff val="10000"/>
                  </a:schemeClr>
                </a:solidFill>
              </a:rPr>
              <a:t>Introduction to the TEAM </a:t>
            </a:r>
            <a:r>
              <a:rPr lang="en-US" sz="4000" b="1" dirty="0" smtClean="0">
                <a:solidFill>
                  <a:schemeClr val="accent2">
                    <a:lumMod val="90000"/>
                    <a:lumOff val="10000"/>
                  </a:schemeClr>
                </a:solidFill>
              </a:rPr>
              <a:t>Program</a:t>
            </a:r>
            <a:endParaRPr lang="en-US" sz="4000" dirty="0">
              <a:solidFill>
                <a:schemeClr val="accent2">
                  <a:lumMod val="90000"/>
                  <a:lumOff val="10000"/>
                </a:schemeClr>
              </a:solidFill>
            </a:endParaRPr>
          </a:p>
        </p:txBody>
      </p:sp>
      <p:pic>
        <p:nvPicPr>
          <p:cNvPr id="9" name="Picture 8"/>
          <p:cNvPicPr>
            <a:picLocks noChangeAspect="1"/>
          </p:cNvPicPr>
          <p:nvPr/>
        </p:nvPicPr>
        <p:blipFill>
          <a:blip r:embed="rId3"/>
          <a:stretch>
            <a:fillRect/>
          </a:stretch>
        </p:blipFill>
        <p:spPr>
          <a:xfrm>
            <a:off x="1489980" y="3300119"/>
            <a:ext cx="6247297" cy="465058"/>
          </a:xfrm>
          <a:prstGeom prst="rect">
            <a:avLst/>
          </a:prstGeom>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a:xfrm>
            <a:off x="411020" y="1239252"/>
            <a:ext cx="8321960" cy="4932947"/>
          </a:xfrm>
        </p:spPr>
        <p:txBody>
          <a:bodyPr/>
          <a:lstStyle/>
          <a:p>
            <a:r>
              <a:rPr lang="en-US" sz="3200" dirty="0" smtClean="0"/>
              <a:t> </a:t>
            </a:r>
            <a:r>
              <a:rPr lang="en-US" sz="3200" b="1" dirty="0" smtClean="0"/>
              <a:t>District </a:t>
            </a:r>
            <a:r>
              <a:rPr lang="en-US" sz="3200" b="1" dirty="0"/>
              <a:t>Facilitator</a:t>
            </a:r>
          </a:p>
          <a:p>
            <a:pPr marL="476250" lvl="1" indent="0">
              <a:buNone/>
            </a:pPr>
            <a:r>
              <a:rPr lang="en-US" sz="2800" dirty="0"/>
              <a:t>An individual appointed to serve as a liaison between CSDE, district, beginning </a:t>
            </a:r>
            <a:r>
              <a:rPr lang="en-US" sz="2800" dirty="0" smtClean="0"/>
              <a:t>teachers, </a:t>
            </a:r>
            <a:r>
              <a:rPr lang="en-US" sz="2800" dirty="0"/>
              <a:t>and mentors </a:t>
            </a:r>
            <a:r>
              <a:rPr lang="en-US" sz="2800" dirty="0" smtClean="0"/>
              <a:t>regarding </a:t>
            </a:r>
            <a:r>
              <a:rPr lang="en-US" sz="2800" dirty="0"/>
              <a:t>requirements of the TEAM  </a:t>
            </a:r>
            <a:r>
              <a:rPr lang="en-US" sz="2800" dirty="0" smtClean="0"/>
              <a:t>program</a:t>
            </a:r>
            <a:endParaRPr lang="en-US" sz="2800" dirty="0"/>
          </a:p>
          <a:p>
            <a:r>
              <a:rPr lang="en-US" dirty="0" smtClean="0"/>
              <a:t> </a:t>
            </a:r>
            <a:r>
              <a:rPr lang="en-US" sz="3200" b="1" dirty="0"/>
              <a:t>TEAM Coordinating Committee</a:t>
            </a:r>
          </a:p>
          <a:p>
            <a:pPr marL="476250" lvl="1" indent="0">
              <a:buNone/>
            </a:pPr>
            <a:r>
              <a:rPr lang="en-US" sz="2800" dirty="0"/>
              <a:t>A district committee that plans, implements and monitors the district’s TEAM </a:t>
            </a:r>
            <a:r>
              <a:rPr lang="en-US" sz="2800" dirty="0" smtClean="0"/>
              <a:t>Program</a:t>
            </a:r>
          </a:p>
          <a:p>
            <a:endParaRPr lang="en-US" sz="2800" dirty="0" smtClean="0"/>
          </a:p>
        </p:txBody>
      </p:sp>
      <p:sp>
        <p:nvSpPr>
          <p:cNvPr id="2" name="object 2"/>
          <p:cNvSpPr txBox="1">
            <a:spLocks noGrp="1"/>
          </p:cNvSpPr>
          <p:nvPr>
            <p:ph type="title"/>
          </p:nvPr>
        </p:nvSpPr>
        <p:spPr>
          <a:xfrm>
            <a:off x="0" y="8176"/>
            <a:ext cx="9144000" cy="613670"/>
          </a:xfrm>
          <a:prstGeom prst="rect">
            <a:avLst/>
          </a:prstGeom>
        </p:spPr>
        <p:txBody>
          <a:bodyPr vert="horz" wrap="square" lIns="0" tIns="120055" rIns="0" bIns="0" rtlCol="0">
            <a:spAutoFit/>
          </a:bodyPr>
          <a:lstStyle/>
          <a:p>
            <a:pPr marL="55563"/>
            <a:r>
              <a:rPr sz="3200" spc="5" dirty="0"/>
              <a:t>H</a:t>
            </a:r>
            <a:r>
              <a:rPr sz="3200" spc="10" dirty="0"/>
              <a:t>o</a:t>
            </a:r>
            <a:r>
              <a:rPr sz="3200" dirty="0"/>
              <a:t>w</a:t>
            </a:r>
            <a:r>
              <a:rPr sz="3200" spc="-45" dirty="0"/>
              <a:t> </a:t>
            </a:r>
            <a:r>
              <a:rPr sz="3200" dirty="0"/>
              <a:t>w</a:t>
            </a:r>
            <a:r>
              <a:rPr sz="3200" spc="20" dirty="0"/>
              <a:t>i</a:t>
            </a:r>
            <a:r>
              <a:rPr sz="3200" dirty="0"/>
              <a:t>ll</a:t>
            </a:r>
            <a:r>
              <a:rPr sz="3200" spc="-25" dirty="0"/>
              <a:t> </a:t>
            </a:r>
            <a:r>
              <a:rPr sz="3200" spc="10" dirty="0"/>
              <a:t>m</a:t>
            </a:r>
            <a:r>
              <a:rPr sz="3200" dirty="0"/>
              <a:t>y</a:t>
            </a:r>
            <a:r>
              <a:rPr sz="3200" spc="-25" dirty="0"/>
              <a:t> </a:t>
            </a:r>
            <a:r>
              <a:rPr lang="en-US" sz="3200" spc="10" dirty="0" smtClean="0"/>
              <a:t>D</a:t>
            </a:r>
            <a:r>
              <a:rPr sz="3200" spc="10" dirty="0" smtClean="0"/>
              <a:t>i</a:t>
            </a:r>
            <a:r>
              <a:rPr sz="3200" dirty="0" smtClean="0"/>
              <a:t>strict</a:t>
            </a:r>
            <a:r>
              <a:rPr sz="3200" spc="-50" dirty="0" smtClean="0"/>
              <a:t> </a:t>
            </a:r>
            <a:r>
              <a:rPr lang="en-US" sz="3200" dirty="0" smtClean="0"/>
              <a:t>S</a:t>
            </a:r>
            <a:r>
              <a:rPr sz="3200" spc="20" dirty="0" smtClean="0"/>
              <a:t>u</a:t>
            </a:r>
            <a:r>
              <a:rPr sz="3200" dirty="0" smtClean="0"/>
              <a:t>pport</a:t>
            </a:r>
            <a:r>
              <a:rPr lang="en-US" sz="3200" dirty="0" smtClean="0"/>
              <a:t> </a:t>
            </a:r>
            <a:r>
              <a:rPr sz="3200" dirty="0" smtClean="0"/>
              <a:t>t</a:t>
            </a:r>
            <a:r>
              <a:rPr sz="3200" spc="20" dirty="0" smtClean="0"/>
              <a:t>h</a:t>
            </a:r>
            <a:r>
              <a:rPr sz="3200" dirty="0" smtClean="0"/>
              <a:t>e</a:t>
            </a:r>
            <a:r>
              <a:rPr sz="3200" spc="-35" dirty="0" smtClean="0"/>
              <a:t> </a:t>
            </a:r>
            <a:r>
              <a:rPr sz="3200" spc="5" dirty="0"/>
              <a:t>T</a:t>
            </a:r>
            <a:r>
              <a:rPr sz="3200" dirty="0"/>
              <a:t>EAM</a:t>
            </a:r>
            <a:r>
              <a:rPr sz="3200" spc="-35" dirty="0"/>
              <a:t> </a:t>
            </a:r>
            <a:r>
              <a:rPr sz="3200" dirty="0"/>
              <a:t>P</a:t>
            </a:r>
            <a:r>
              <a:rPr sz="3200" spc="15" dirty="0"/>
              <a:t>r</a:t>
            </a:r>
            <a:r>
              <a:rPr sz="3200" dirty="0"/>
              <a:t>ogram?</a:t>
            </a:r>
          </a:p>
        </p:txBody>
      </p:sp>
    </p:spTree>
    <p:extLst>
      <p:ext uri="{BB962C8B-B14F-4D97-AF65-F5344CB8AC3E}">
        <p14:creationId xmlns:p14="http://schemas.microsoft.com/office/powerpoint/2010/main" val="9164833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a:xfrm>
            <a:off x="314325" y="1145219"/>
            <a:ext cx="8496299" cy="5048847"/>
          </a:xfrm>
        </p:spPr>
        <p:txBody>
          <a:bodyPr/>
          <a:lstStyle/>
          <a:p>
            <a:r>
              <a:rPr lang="en-US" sz="2800" dirty="0" smtClean="0"/>
              <a:t> </a:t>
            </a:r>
            <a:r>
              <a:rPr lang="en-US" sz="3200" b="1" dirty="0" smtClean="0"/>
              <a:t>Administrator</a:t>
            </a:r>
            <a:endParaRPr lang="en-US" sz="3200" b="1" dirty="0"/>
          </a:p>
          <a:p>
            <a:pPr marL="690563" lvl="1">
              <a:spcAft>
                <a:spcPts val="1200"/>
              </a:spcAft>
            </a:pPr>
            <a:r>
              <a:rPr lang="en-US" sz="2800" dirty="0"/>
              <a:t>A</a:t>
            </a:r>
            <a:r>
              <a:rPr lang="en-US" sz="2800" dirty="0" smtClean="0"/>
              <a:t>n instructional leader who can provide guidance and support to help teachers grow professionally</a:t>
            </a:r>
            <a:endParaRPr lang="en-US" sz="2800" dirty="0"/>
          </a:p>
          <a:p>
            <a:pPr marL="690563" lvl="1">
              <a:spcAft>
                <a:spcPts val="1200"/>
              </a:spcAft>
            </a:pPr>
            <a:r>
              <a:rPr lang="en-US" sz="2800" dirty="0" smtClean="0"/>
              <a:t>The individual who will review and sign-off on the Profession </a:t>
            </a:r>
            <a:r>
              <a:rPr lang="en-US" sz="2800" dirty="0"/>
              <a:t>Growth Action Plan (PGAP</a:t>
            </a:r>
            <a:r>
              <a:rPr lang="en-US" sz="2800" dirty="0" smtClean="0"/>
              <a:t>), indicating that he </a:t>
            </a:r>
            <a:r>
              <a:rPr lang="en-US" sz="2800" dirty="0"/>
              <a:t>or she can support the </a:t>
            </a:r>
            <a:r>
              <a:rPr lang="en-US" sz="2800" dirty="0" smtClean="0"/>
              <a:t>agreed upon activities and/or </a:t>
            </a:r>
            <a:r>
              <a:rPr lang="en-US" sz="2800" dirty="0"/>
              <a:t>resources </a:t>
            </a:r>
            <a:endParaRPr lang="en-US" sz="2800" dirty="0" smtClean="0"/>
          </a:p>
          <a:p>
            <a:pPr marL="690563" lvl="1">
              <a:spcAft>
                <a:spcPts val="1200"/>
              </a:spcAft>
            </a:pPr>
            <a:r>
              <a:rPr lang="en-US" sz="2800" dirty="0" smtClean="0"/>
              <a:t>Can </a:t>
            </a:r>
            <a:r>
              <a:rPr lang="en-US" sz="2800" dirty="0"/>
              <a:t>help the teacher make connections between TEAM, teacher evaluation, and professional </a:t>
            </a:r>
            <a:r>
              <a:rPr lang="en-US" sz="2800" dirty="0" smtClean="0"/>
              <a:t>learning </a:t>
            </a:r>
            <a:endParaRPr lang="en-US" sz="2800" b="1" dirty="0"/>
          </a:p>
        </p:txBody>
      </p:sp>
      <p:sp>
        <p:nvSpPr>
          <p:cNvPr id="2" name="object 2"/>
          <p:cNvSpPr txBox="1">
            <a:spLocks noGrp="1"/>
          </p:cNvSpPr>
          <p:nvPr>
            <p:ph type="title"/>
          </p:nvPr>
        </p:nvSpPr>
        <p:spPr>
          <a:xfrm>
            <a:off x="0" y="8176"/>
            <a:ext cx="9144000" cy="613670"/>
          </a:xfrm>
          <a:prstGeom prst="rect">
            <a:avLst/>
          </a:prstGeom>
        </p:spPr>
        <p:txBody>
          <a:bodyPr vert="horz" wrap="square" lIns="0" tIns="120055" rIns="0" bIns="0" rtlCol="0">
            <a:spAutoFit/>
          </a:bodyPr>
          <a:lstStyle/>
          <a:p>
            <a:pPr marL="55563"/>
            <a:r>
              <a:rPr sz="3200" spc="5" dirty="0"/>
              <a:t>H</a:t>
            </a:r>
            <a:r>
              <a:rPr sz="3200" spc="10" dirty="0"/>
              <a:t>o</a:t>
            </a:r>
            <a:r>
              <a:rPr sz="3200" dirty="0"/>
              <a:t>w</a:t>
            </a:r>
            <a:r>
              <a:rPr sz="3200" spc="-45" dirty="0"/>
              <a:t> </a:t>
            </a:r>
            <a:r>
              <a:rPr sz="3200" dirty="0"/>
              <a:t>w</a:t>
            </a:r>
            <a:r>
              <a:rPr sz="3200" spc="20" dirty="0"/>
              <a:t>i</a:t>
            </a:r>
            <a:r>
              <a:rPr sz="3200" dirty="0"/>
              <a:t>ll</a:t>
            </a:r>
            <a:r>
              <a:rPr sz="3200" spc="-25" dirty="0"/>
              <a:t> </a:t>
            </a:r>
            <a:r>
              <a:rPr sz="3200" spc="10" dirty="0"/>
              <a:t>m</a:t>
            </a:r>
            <a:r>
              <a:rPr sz="3200" dirty="0"/>
              <a:t>y</a:t>
            </a:r>
            <a:r>
              <a:rPr sz="3200" spc="-25" dirty="0"/>
              <a:t> </a:t>
            </a:r>
            <a:r>
              <a:rPr lang="en-US" sz="3200" spc="10" dirty="0" smtClean="0"/>
              <a:t>D</a:t>
            </a:r>
            <a:r>
              <a:rPr sz="3200" spc="10" dirty="0" smtClean="0"/>
              <a:t>i</a:t>
            </a:r>
            <a:r>
              <a:rPr sz="3200" dirty="0" smtClean="0"/>
              <a:t>strict</a:t>
            </a:r>
            <a:r>
              <a:rPr sz="3200" spc="-50" dirty="0" smtClean="0"/>
              <a:t> </a:t>
            </a:r>
            <a:r>
              <a:rPr lang="en-US" sz="3200" dirty="0" smtClean="0"/>
              <a:t>S</a:t>
            </a:r>
            <a:r>
              <a:rPr sz="3200" spc="20" dirty="0" smtClean="0"/>
              <a:t>u</a:t>
            </a:r>
            <a:r>
              <a:rPr sz="3200" dirty="0" smtClean="0"/>
              <a:t>pport</a:t>
            </a:r>
            <a:r>
              <a:rPr lang="en-US" sz="3200" dirty="0" smtClean="0"/>
              <a:t> </a:t>
            </a:r>
            <a:r>
              <a:rPr sz="3200" dirty="0" smtClean="0"/>
              <a:t>t</a:t>
            </a:r>
            <a:r>
              <a:rPr sz="3200" spc="20" dirty="0" smtClean="0"/>
              <a:t>h</a:t>
            </a:r>
            <a:r>
              <a:rPr sz="3200" dirty="0" smtClean="0"/>
              <a:t>e</a:t>
            </a:r>
            <a:r>
              <a:rPr sz="3200" spc="-35" dirty="0" smtClean="0"/>
              <a:t> </a:t>
            </a:r>
            <a:r>
              <a:rPr sz="3200" spc="5" dirty="0"/>
              <a:t>T</a:t>
            </a:r>
            <a:r>
              <a:rPr sz="3200" dirty="0"/>
              <a:t>EAM</a:t>
            </a:r>
            <a:r>
              <a:rPr sz="3200" spc="-35" dirty="0"/>
              <a:t> </a:t>
            </a:r>
            <a:r>
              <a:rPr sz="3200" dirty="0"/>
              <a:t>P</a:t>
            </a:r>
            <a:r>
              <a:rPr sz="3200" spc="15" dirty="0"/>
              <a:t>r</a:t>
            </a:r>
            <a:r>
              <a:rPr sz="3200" dirty="0"/>
              <a:t>ogram?</a:t>
            </a:r>
          </a:p>
        </p:txBody>
      </p:sp>
    </p:spTree>
    <p:extLst>
      <p:ext uri="{BB962C8B-B14F-4D97-AF65-F5344CB8AC3E}">
        <p14:creationId xmlns:p14="http://schemas.microsoft.com/office/powerpoint/2010/main" val="192170711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a:xfrm>
            <a:off x="319596" y="1145219"/>
            <a:ext cx="8321960" cy="5048847"/>
          </a:xfrm>
        </p:spPr>
        <p:txBody>
          <a:bodyPr/>
          <a:lstStyle/>
          <a:p>
            <a:r>
              <a:rPr lang="en-US" sz="2800" dirty="0" smtClean="0"/>
              <a:t> </a:t>
            </a:r>
            <a:r>
              <a:rPr lang="en-US" sz="3200" b="1" dirty="0" smtClean="0"/>
              <a:t>TEAM Mentor</a:t>
            </a:r>
          </a:p>
          <a:p>
            <a:pPr lvl="1"/>
            <a:r>
              <a:rPr lang="en-US" sz="2400" dirty="0" smtClean="0"/>
              <a:t>An </a:t>
            </a:r>
            <a:r>
              <a:rPr lang="en-US" sz="2400" dirty="0"/>
              <a:t>accomplished teacher who has been selected by the school district and has completed the TEAM Program Initial Support </a:t>
            </a:r>
            <a:r>
              <a:rPr lang="en-US" sz="2400" dirty="0" smtClean="0"/>
              <a:t>Teacher Training </a:t>
            </a:r>
            <a:endParaRPr lang="en-US" sz="2400" dirty="0"/>
          </a:p>
          <a:p>
            <a:pPr lvl="1"/>
            <a:r>
              <a:rPr lang="en-US" sz="2400" dirty="0" smtClean="0"/>
              <a:t>The person responsible </a:t>
            </a:r>
            <a:r>
              <a:rPr lang="en-US" sz="2400" dirty="0"/>
              <a:t>for providing </a:t>
            </a:r>
            <a:r>
              <a:rPr lang="en-US" sz="2400" dirty="0" smtClean="0"/>
              <a:t>support and guidance </a:t>
            </a:r>
            <a:r>
              <a:rPr lang="en-US" sz="2400" dirty="0"/>
              <a:t>to the beginning teacher as he or she progresses through the year and the TEAM Program </a:t>
            </a:r>
            <a:r>
              <a:rPr lang="en-US" sz="2400" dirty="0" smtClean="0"/>
              <a:t>requirements</a:t>
            </a:r>
          </a:p>
          <a:p>
            <a:r>
              <a:rPr lang="en-US" sz="3500" b="1" dirty="0" smtClean="0"/>
              <a:t> Reviewer </a:t>
            </a:r>
            <a:endParaRPr lang="en-US" sz="3100" b="1" dirty="0"/>
          </a:p>
          <a:p>
            <a:pPr marL="690563" lvl="1"/>
            <a:r>
              <a:rPr lang="en-US" sz="2400" dirty="0" smtClean="0"/>
              <a:t>Educator selected by district and trained to read and review reflection papers or projects</a:t>
            </a:r>
            <a:endParaRPr lang="en-US" sz="2500" b="1" dirty="0"/>
          </a:p>
        </p:txBody>
      </p:sp>
      <p:sp>
        <p:nvSpPr>
          <p:cNvPr id="2" name="object 2"/>
          <p:cNvSpPr txBox="1">
            <a:spLocks noGrp="1"/>
          </p:cNvSpPr>
          <p:nvPr>
            <p:ph type="title"/>
          </p:nvPr>
        </p:nvSpPr>
        <p:spPr>
          <a:xfrm>
            <a:off x="0" y="8176"/>
            <a:ext cx="9144000" cy="613670"/>
          </a:xfrm>
          <a:prstGeom prst="rect">
            <a:avLst/>
          </a:prstGeom>
        </p:spPr>
        <p:txBody>
          <a:bodyPr vert="horz" wrap="square" lIns="0" tIns="120055" rIns="0" bIns="0" rtlCol="0">
            <a:spAutoFit/>
          </a:bodyPr>
          <a:lstStyle/>
          <a:p>
            <a:pPr marL="55563"/>
            <a:r>
              <a:rPr sz="3200" spc="5" dirty="0"/>
              <a:t>H</a:t>
            </a:r>
            <a:r>
              <a:rPr sz="3200" spc="10" dirty="0"/>
              <a:t>o</a:t>
            </a:r>
            <a:r>
              <a:rPr sz="3200" dirty="0"/>
              <a:t>w</a:t>
            </a:r>
            <a:r>
              <a:rPr sz="3200" spc="-45" dirty="0"/>
              <a:t> </a:t>
            </a:r>
            <a:r>
              <a:rPr sz="3200" dirty="0"/>
              <a:t>w</a:t>
            </a:r>
            <a:r>
              <a:rPr sz="3200" spc="20" dirty="0"/>
              <a:t>i</a:t>
            </a:r>
            <a:r>
              <a:rPr sz="3200" dirty="0"/>
              <a:t>ll</a:t>
            </a:r>
            <a:r>
              <a:rPr sz="3200" spc="-25" dirty="0"/>
              <a:t> </a:t>
            </a:r>
            <a:r>
              <a:rPr sz="3200" spc="10" dirty="0"/>
              <a:t>m</a:t>
            </a:r>
            <a:r>
              <a:rPr sz="3200" dirty="0"/>
              <a:t>y</a:t>
            </a:r>
            <a:r>
              <a:rPr sz="3200" spc="-25" dirty="0"/>
              <a:t> </a:t>
            </a:r>
            <a:r>
              <a:rPr lang="en-US" sz="3200" spc="10" dirty="0" smtClean="0"/>
              <a:t>D</a:t>
            </a:r>
            <a:r>
              <a:rPr sz="3200" spc="10" dirty="0" smtClean="0"/>
              <a:t>i</a:t>
            </a:r>
            <a:r>
              <a:rPr sz="3200" dirty="0" smtClean="0"/>
              <a:t>strict</a:t>
            </a:r>
            <a:r>
              <a:rPr sz="3200" spc="-50" dirty="0" smtClean="0"/>
              <a:t> </a:t>
            </a:r>
            <a:r>
              <a:rPr lang="en-US" sz="3200" dirty="0" smtClean="0"/>
              <a:t>S</a:t>
            </a:r>
            <a:r>
              <a:rPr sz="3200" spc="20" dirty="0" smtClean="0"/>
              <a:t>u</a:t>
            </a:r>
            <a:r>
              <a:rPr sz="3200" dirty="0" smtClean="0"/>
              <a:t>pport</a:t>
            </a:r>
            <a:r>
              <a:rPr lang="en-US" sz="3200" dirty="0" smtClean="0"/>
              <a:t> </a:t>
            </a:r>
            <a:r>
              <a:rPr sz="3200" dirty="0" smtClean="0"/>
              <a:t>t</a:t>
            </a:r>
            <a:r>
              <a:rPr sz="3200" spc="20" dirty="0" smtClean="0"/>
              <a:t>h</a:t>
            </a:r>
            <a:r>
              <a:rPr sz="3200" dirty="0" smtClean="0"/>
              <a:t>e</a:t>
            </a:r>
            <a:r>
              <a:rPr sz="3200" spc="-35" dirty="0" smtClean="0"/>
              <a:t> </a:t>
            </a:r>
            <a:r>
              <a:rPr sz="3200" spc="5" dirty="0"/>
              <a:t>T</a:t>
            </a:r>
            <a:r>
              <a:rPr sz="3200" dirty="0"/>
              <a:t>EAM</a:t>
            </a:r>
            <a:r>
              <a:rPr sz="3200" spc="-35" dirty="0"/>
              <a:t> </a:t>
            </a:r>
            <a:r>
              <a:rPr sz="3200" dirty="0"/>
              <a:t>P</a:t>
            </a:r>
            <a:r>
              <a:rPr sz="3200" spc="15" dirty="0"/>
              <a:t>r</a:t>
            </a:r>
            <a:r>
              <a:rPr sz="3200" dirty="0"/>
              <a:t>ogram?</a:t>
            </a:r>
          </a:p>
        </p:txBody>
      </p:sp>
    </p:spTree>
    <p:extLst>
      <p:ext uri="{BB962C8B-B14F-4D97-AF65-F5344CB8AC3E}">
        <p14:creationId xmlns:p14="http://schemas.microsoft.com/office/powerpoint/2010/main" val="105556519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a:xfrm>
            <a:off x="390525" y="886260"/>
            <a:ext cx="8391525" cy="5183204"/>
          </a:xfrm>
        </p:spPr>
        <p:txBody>
          <a:bodyPr/>
          <a:lstStyle/>
          <a:p>
            <a:pPr marL="0" indent="0">
              <a:spcAft>
                <a:spcPts val="1200"/>
              </a:spcAft>
              <a:buNone/>
            </a:pPr>
            <a:r>
              <a:rPr lang="en-US" sz="2800" dirty="0" smtClean="0"/>
              <a:t>TEAM is designed as a continuous professional </a:t>
            </a:r>
            <a:r>
              <a:rPr lang="en-US" sz="2800" dirty="0"/>
              <a:t>growth </a:t>
            </a:r>
            <a:r>
              <a:rPr lang="en-US" sz="2800" dirty="0" smtClean="0"/>
              <a:t>process aligned </a:t>
            </a:r>
            <a:r>
              <a:rPr lang="en-US" sz="2800" dirty="0"/>
              <a:t>with </a:t>
            </a:r>
            <a:r>
              <a:rPr lang="en-US" sz="2800" dirty="0" smtClean="0"/>
              <a:t>the </a:t>
            </a:r>
            <a:r>
              <a:rPr lang="en-US" sz="2800" b="1" dirty="0" smtClean="0"/>
              <a:t>five domains </a:t>
            </a:r>
            <a:r>
              <a:rPr lang="en-US" sz="2800" dirty="0" smtClean="0"/>
              <a:t>of </a:t>
            </a:r>
            <a:r>
              <a:rPr lang="en-US" sz="2800" dirty="0"/>
              <a:t>Connecticut’s Common Core of Teaching (CCT</a:t>
            </a:r>
            <a:r>
              <a:rPr lang="en-US" sz="2800" dirty="0" smtClean="0"/>
              <a:t>):</a:t>
            </a:r>
            <a:endParaRPr lang="en-US" sz="2800" dirty="0"/>
          </a:p>
          <a:p>
            <a:pPr marL="800100" lvl="1" indent="-457200">
              <a:spcAft>
                <a:spcPts val="1200"/>
              </a:spcAft>
              <a:buFont typeface="+mj-lt"/>
              <a:buAutoNum type="arabicParenR"/>
            </a:pPr>
            <a:r>
              <a:rPr lang="en-US" sz="2600" dirty="0" smtClean="0"/>
              <a:t>Classroom </a:t>
            </a:r>
            <a:r>
              <a:rPr lang="en-US" sz="2600" dirty="0"/>
              <a:t>Environment, Student Engagement </a:t>
            </a:r>
            <a:r>
              <a:rPr lang="en-US" sz="2600" dirty="0" smtClean="0"/>
              <a:t>and Commitment </a:t>
            </a:r>
            <a:r>
              <a:rPr lang="en-US" sz="2600" dirty="0"/>
              <a:t>to Learning</a:t>
            </a:r>
          </a:p>
          <a:p>
            <a:pPr marL="800100" lvl="1" indent="-457200">
              <a:spcAft>
                <a:spcPts val="1200"/>
              </a:spcAft>
              <a:buFont typeface="+mj-lt"/>
              <a:buAutoNum type="arabicParenR"/>
            </a:pPr>
            <a:r>
              <a:rPr lang="en-US" sz="2600" dirty="0" smtClean="0"/>
              <a:t> Planning </a:t>
            </a:r>
            <a:r>
              <a:rPr lang="en-US" sz="2600" dirty="0"/>
              <a:t>for Active Learning</a:t>
            </a:r>
          </a:p>
          <a:p>
            <a:pPr marL="800100" lvl="1" indent="-457200">
              <a:spcAft>
                <a:spcPts val="1200"/>
              </a:spcAft>
              <a:buFont typeface="+mj-lt"/>
              <a:buAutoNum type="arabicParenR"/>
            </a:pPr>
            <a:r>
              <a:rPr lang="en-US" sz="2600" dirty="0" smtClean="0"/>
              <a:t> Instruction </a:t>
            </a:r>
            <a:r>
              <a:rPr lang="en-US" sz="2600" dirty="0"/>
              <a:t>for Active Learning</a:t>
            </a:r>
          </a:p>
          <a:p>
            <a:pPr marL="800100" lvl="1" indent="-457200">
              <a:spcAft>
                <a:spcPts val="1200"/>
              </a:spcAft>
              <a:buFont typeface="+mj-lt"/>
              <a:buAutoNum type="arabicParenR"/>
            </a:pPr>
            <a:r>
              <a:rPr lang="en-US" sz="2600" dirty="0" smtClean="0"/>
              <a:t> Assessment </a:t>
            </a:r>
            <a:r>
              <a:rPr lang="en-US" sz="2600" dirty="0"/>
              <a:t>for Learning</a:t>
            </a:r>
          </a:p>
          <a:p>
            <a:pPr marL="800100" lvl="1" indent="-457200">
              <a:spcAft>
                <a:spcPts val="1200"/>
              </a:spcAft>
              <a:buFont typeface="+mj-lt"/>
              <a:buAutoNum type="arabicParenR"/>
            </a:pPr>
            <a:r>
              <a:rPr lang="en-US" sz="2600" dirty="0" smtClean="0"/>
              <a:t> Professional </a:t>
            </a:r>
            <a:r>
              <a:rPr lang="en-US" sz="2600" dirty="0"/>
              <a:t>Responsibilities and Teacher Leadership</a:t>
            </a:r>
          </a:p>
        </p:txBody>
      </p:sp>
      <p:sp>
        <p:nvSpPr>
          <p:cNvPr id="2" name="object 2"/>
          <p:cNvSpPr txBox="1">
            <a:spLocks noGrp="1"/>
          </p:cNvSpPr>
          <p:nvPr>
            <p:ph type="title"/>
          </p:nvPr>
        </p:nvSpPr>
        <p:spPr>
          <a:xfrm>
            <a:off x="457200" y="98455"/>
            <a:ext cx="8229600" cy="587502"/>
          </a:xfrm>
          <a:prstGeom prst="rect">
            <a:avLst/>
          </a:prstGeom>
        </p:spPr>
        <p:txBody>
          <a:bodyPr vert="horz" wrap="square" lIns="0" tIns="99220" rIns="0" bIns="0" rtlCol="0">
            <a:spAutoFit/>
          </a:bodyPr>
          <a:lstStyle/>
          <a:p>
            <a:pPr marL="165100">
              <a:lnSpc>
                <a:spcPts val="3785"/>
              </a:lnSpc>
            </a:pPr>
            <a:r>
              <a:rPr sz="3600" dirty="0"/>
              <a:t>W</a:t>
            </a:r>
            <a:r>
              <a:rPr sz="3600" spc="10" dirty="0"/>
              <a:t>h</a:t>
            </a:r>
            <a:r>
              <a:rPr sz="3600" spc="-10" dirty="0"/>
              <a:t>a</a:t>
            </a:r>
            <a:r>
              <a:rPr sz="3600" dirty="0"/>
              <a:t>t</a:t>
            </a:r>
            <a:r>
              <a:rPr sz="3600" spc="-40" dirty="0"/>
              <a:t> </a:t>
            </a:r>
            <a:r>
              <a:rPr sz="3600" dirty="0"/>
              <a:t>is</a:t>
            </a:r>
            <a:r>
              <a:rPr sz="3600" spc="15" dirty="0"/>
              <a:t> </a:t>
            </a:r>
            <a:r>
              <a:rPr sz="3600" dirty="0"/>
              <a:t>t</a:t>
            </a:r>
            <a:r>
              <a:rPr sz="3600" spc="10" dirty="0"/>
              <a:t>h</a:t>
            </a:r>
            <a:r>
              <a:rPr sz="3600" spc="-20" dirty="0"/>
              <a:t>e</a:t>
            </a:r>
            <a:r>
              <a:rPr sz="3600" spc="-30" dirty="0"/>
              <a:t> </a:t>
            </a:r>
            <a:r>
              <a:rPr lang="en-US" sz="3600" spc="5" dirty="0" smtClean="0"/>
              <a:t>D</a:t>
            </a:r>
            <a:r>
              <a:rPr sz="3600" spc="-10" dirty="0" smtClean="0"/>
              <a:t>e</a:t>
            </a:r>
            <a:r>
              <a:rPr sz="3600" dirty="0" smtClean="0"/>
              <a:t>sign</a:t>
            </a:r>
            <a:r>
              <a:rPr sz="3600" spc="-40" dirty="0" smtClean="0"/>
              <a:t> </a:t>
            </a:r>
            <a:r>
              <a:rPr sz="3600" dirty="0"/>
              <a:t>of</a:t>
            </a:r>
            <a:r>
              <a:rPr sz="3600" spc="-5" dirty="0"/>
              <a:t> </a:t>
            </a:r>
            <a:r>
              <a:rPr sz="3600" spc="15" dirty="0"/>
              <a:t>t</a:t>
            </a:r>
            <a:r>
              <a:rPr sz="3600" dirty="0"/>
              <a:t>he</a:t>
            </a:r>
            <a:r>
              <a:rPr sz="3600" spc="-25" dirty="0"/>
              <a:t> </a:t>
            </a:r>
            <a:r>
              <a:rPr sz="3600" spc="5" dirty="0"/>
              <a:t>TEA</a:t>
            </a:r>
            <a:r>
              <a:rPr sz="3600" dirty="0"/>
              <a:t>M</a:t>
            </a:r>
            <a:r>
              <a:rPr sz="3600" spc="-55" dirty="0"/>
              <a:t> </a:t>
            </a:r>
            <a:r>
              <a:rPr sz="3600" spc="5" dirty="0"/>
              <a:t>Pr</a:t>
            </a:r>
            <a:r>
              <a:rPr sz="3600" dirty="0"/>
              <a:t>o</a:t>
            </a:r>
            <a:r>
              <a:rPr sz="3600" spc="5" dirty="0"/>
              <a:t>g</a:t>
            </a:r>
            <a:r>
              <a:rPr sz="3600" dirty="0"/>
              <a:t>ram?</a:t>
            </a:r>
          </a:p>
        </p:txBody>
      </p:sp>
    </p:spTree>
    <p:extLst>
      <p:ext uri="{BB962C8B-B14F-4D97-AF65-F5344CB8AC3E}">
        <p14:creationId xmlns:p14="http://schemas.microsoft.com/office/powerpoint/2010/main" val="205162977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411956" y="1299412"/>
            <a:ext cx="8229600" cy="4894654"/>
          </a:xfrm>
        </p:spPr>
        <p:txBody>
          <a:bodyPr/>
          <a:lstStyle/>
          <a:p>
            <a:r>
              <a:rPr lang="en-US" b="1" dirty="0" smtClean="0"/>
              <a:t> </a:t>
            </a:r>
            <a:r>
              <a:rPr lang="en-US" sz="2800" b="1" dirty="0" smtClean="0"/>
              <a:t>High </a:t>
            </a:r>
            <a:r>
              <a:rPr lang="en-US" sz="2800" b="1" dirty="0"/>
              <a:t>Student Achievement </a:t>
            </a:r>
            <a:r>
              <a:rPr lang="en-US" sz="2800" dirty="0"/>
              <a:t>and success for </a:t>
            </a:r>
            <a:r>
              <a:rPr lang="en-US" sz="2800" dirty="0" smtClean="0"/>
              <a:t>all students</a:t>
            </a:r>
            <a:endParaRPr lang="en-US" sz="2800" dirty="0"/>
          </a:p>
          <a:p>
            <a:endParaRPr lang="en-US" sz="2800" dirty="0"/>
          </a:p>
          <a:p>
            <a:r>
              <a:rPr lang="en-US" sz="2800" b="1" dirty="0" smtClean="0"/>
              <a:t> Differentiation</a:t>
            </a:r>
            <a:r>
              <a:rPr lang="en-US" sz="2800" dirty="0" smtClean="0"/>
              <a:t> </a:t>
            </a:r>
            <a:r>
              <a:rPr lang="en-US" sz="2800" dirty="0"/>
              <a:t>of instruction to support </a:t>
            </a:r>
            <a:r>
              <a:rPr lang="en-US" sz="2800" dirty="0" smtClean="0"/>
              <a:t>all students</a:t>
            </a:r>
            <a:endParaRPr lang="en-US" sz="2800" dirty="0"/>
          </a:p>
          <a:p>
            <a:endParaRPr lang="en-US" sz="2800" dirty="0"/>
          </a:p>
          <a:p>
            <a:r>
              <a:rPr lang="en-US" sz="2800" dirty="0" smtClean="0"/>
              <a:t> </a:t>
            </a:r>
            <a:r>
              <a:rPr lang="en-US" sz="2800" b="1" dirty="0" smtClean="0"/>
              <a:t>Collaboration</a:t>
            </a:r>
            <a:r>
              <a:rPr lang="en-US" sz="2800" dirty="0" smtClean="0"/>
              <a:t> with </a:t>
            </a:r>
            <a:r>
              <a:rPr lang="en-US" sz="2800" dirty="0"/>
              <a:t>colleagues and families to </a:t>
            </a:r>
            <a:r>
              <a:rPr lang="en-US" sz="2800" dirty="0" smtClean="0"/>
              <a:t>meet the </a:t>
            </a:r>
            <a:r>
              <a:rPr lang="en-US" sz="2800" dirty="0"/>
              <a:t>diverse needs of all students</a:t>
            </a:r>
          </a:p>
          <a:p>
            <a:endParaRPr lang="en-US" sz="2800" dirty="0"/>
          </a:p>
          <a:p>
            <a:r>
              <a:rPr lang="en-US" sz="2800" dirty="0" smtClean="0"/>
              <a:t> Commitment </a:t>
            </a:r>
            <a:r>
              <a:rPr lang="en-US" sz="2800" dirty="0" smtClean="0"/>
              <a:t>to </a:t>
            </a:r>
            <a:r>
              <a:rPr lang="en-US" sz="2800" dirty="0"/>
              <a:t>the analysis of teaching </a:t>
            </a:r>
            <a:r>
              <a:rPr lang="en-US" sz="2800" dirty="0" smtClean="0"/>
              <a:t>and </a:t>
            </a:r>
            <a:r>
              <a:rPr lang="en-US" sz="2800" b="1" dirty="0" smtClean="0"/>
              <a:t>continuous </a:t>
            </a:r>
            <a:r>
              <a:rPr lang="en-US" sz="2800" b="1" dirty="0"/>
              <a:t>professional </a:t>
            </a:r>
            <a:r>
              <a:rPr lang="en-US" sz="2800" b="1" dirty="0" smtClean="0"/>
              <a:t>growth and learning</a:t>
            </a:r>
            <a:endParaRPr lang="en-US" sz="2800" b="1" dirty="0"/>
          </a:p>
          <a:p>
            <a:endParaRPr lang="en-US" dirty="0"/>
          </a:p>
        </p:txBody>
      </p:sp>
      <p:sp>
        <p:nvSpPr>
          <p:cNvPr id="2" name="object 2"/>
          <p:cNvSpPr txBox="1">
            <a:spLocks noGrp="1"/>
          </p:cNvSpPr>
          <p:nvPr>
            <p:ph type="title"/>
          </p:nvPr>
        </p:nvSpPr>
        <p:spPr>
          <a:xfrm>
            <a:off x="0" y="115207"/>
            <a:ext cx="9144000" cy="553998"/>
          </a:xfrm>
          <a:prstGeom prst="rect">
            <a:avLst/>
          </a:prstGeom>
        </p:spPr>
        <p:txBody>
          <a:bodyPr vert="horz" wrap="square" lIns="0" tIns="0" rIns="0" bIns="0" rtlCol="0">
            <a:spAutoFit/>
          </a:bodyPr>
          <a:lstStyle/>
          <a:p>
            <a:pPr marL="55563">
              <a:lnSpc>
                <a:spcPct val="100000"/>
              </a:lnSpc>
            </a:pPr>
            <a:r>
              <a:rPr sz="3600" spc="10" dirty="0"/>
              <a:t>Th</a:t>
            </a:r>
            <a:r>
              <a:rPr sz="3600" spc="-25" dirty="0"/>
              <a:t>e</a:t>
            </a:r>
            <a:r>
              <a:rPr sz="3600" spc="-50" dirty="0"/>
              <a:t> </a:t>
            </a:r>
            <a:r>
              <a:rPr sz="3600" spc="-40" dirty="0" smtClean="0"/>
              <a:t>C</a:t>
            </a:r>
            <a:r>
              <a:rPr lang="en-US" sz="3600" spc="-40" dirty="0" smtClean="0"/>
              <a:t>ommon </a:t>
            </a:r>
            <a:r>
              <a:rPr sz="3600" spc="-20" dirty="0" smtClean="0"/>
              <a:t>C</a:t>
            </a:r>
            <a:r>
              <a:rPr lang="en-US" sz="3600" spc="-20" dirty="0" smtClean="0"/>
              <a:t>ore of </a:t>
            </a:r>
            <a:r>
              <a:rPr sz="3600" dirty="0" smtClean="0"/>
              <a:t>T</a:t>
            </a:r>
            <a:r>
              <a:rPr lang="en-US" sz="3600" dirty="0" smtClean="0"/>
              <a:t>eaching </a:t>
            </a:r>
            <a:r>
              <a:rPr sz="3600" spc="-20" dirty="0" smtClean="0"/>
              <a:t> </a:t>
            </a:r>
            <a:r>
              <a:rPr sz="3600" dirty="0"/>
              <a:t>E</a:t>
            </a:r>
            <a:r>
              <a:rPr sz="3600" spc="10" dirty="0"/>
              <a:t>m</a:t>
            </a:r>
            <a:r>
              <a:rPr sz="3600" dirty="0"/>
              <a:t>phasize</a:t>
            </a:r>
            <a:r>
              <a:rPr sz="3600" spc="20" dirty="0"/>
              <a:t>s</a:t>
            </a:r>
            <a:r>
              <a:rPr sz="2400" dirty="0"/>
              <a:t>:</a:t>
            </a:r>
          </a:p>
        </p:txBody>
      </p:sp>
    </p:spTree>
    <p:extLst>
      <p:ext uri="{BB962C8B-B14F-4D97-AF65-F5344CB8AC3E}">
        <p14:creationId xmlns:p14="http://schemas.microsoft.com/office/powerpoint/2010/main" val="96627587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0" y="176762"/>
            <a:ext cx="9144000" cy="430887"/>
          </a:xfrm>
          <a:prstGeom prst="rect">
            <a:avLst/>
          </a:prstGeom>
        </p:spPr>
        <p:txBody>
          <a:bodyPr vert="horz" wrap="square" lIns="0" tIns="0" rIns="0" bIns="0" rtlCol="0">
            <a:spAutoFit/>
          </a:bodyPr>
          <a:lstStyle/>
          <a:p>
            <a:pPr lvl="0" fontAlgn="auto">
              <a:spcBef>
                <a:spcPts val="0"/>
              </a:spcBef>
              <a:spcAft>
                <a:spcPts val="0"/>
              </a:spcAft>
              <a:defRPr/>
            </a:pPr>
            <a:r>
              <a:rPr lang="en-US" sz="2800" dirty="0">
                <a:latin typeface="Calibri Light" panose="020F0302020204030204" pitchFamily="34" charset="0"/>
                <a:cs typeface="Calibri Light" panose="020F0302020204030204" pitchFamily="34" charset="0"/>
              </a:rPr>
              <a:t>TEAM Module: Process of Continuous Professional Growth</a:t>
            </a: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092865" y="819481"/>
            <a:ext cx="5047846" cy="5778784"/>
          </a:xfrm>
          <a:prstGeom prst="rect">
            <a:avLst/>
          </a:prstGeom>
        </p:spPr>
      </p:pic>
      <p:sp>
        <p:nvSpPr>
          <p:cNvPr id="7" name="Rectangle 6"/>
          <p:cNvSpPr/>
          <p:nvPr/>
        </p:nvSpPr>
        <p:spPr>
          <a:xfrm>
            <a:off x="5784398" y="5706927"/>
            <a:ext cx="3207203" cy="517065"/>
          </a:xfrm>
          <a:prstGeom prst="rect">
            <a:avLst/>
          </a:prstGeom>
        </p:spPr>
        <p:txBody>
          <a:bodyPr wrap="square">
            <a:spAutoFit/>
          </a:bodyPr>
          <a:lstStyle/>
          <a:p>
            <a:pPr marL="0" marR="0" lvl="0" indent="0" algn="ctr" defTabSz="914400" rtl="0" eaLnBrk="1" fontAlgn="auto" latinLnBrk="0" hangingPunct="1">
              <a:lnSpc>
                <a:spcPct val="115000"/>
              </a:lnSpc>
              <a:spcBef>
                <a:spcPts val="0"/>
              </a:spcBef>
              <a:spcAft>
                <a:spcPts val="800"/>
              </a:spcAft>
              <a:buClrTx/>
              <a:buSzTx/>
              <a:buFontTx/>
              <a:buNone/>
              <a:tabLst/>
              <a:defRPr/>
            </a:pPr>
            <a:r>
              <a:rPr kumimoji="0" lang="en-US" sz="1200" b="0" i="0" u="none" strike="noStrike" kern="1200" cap="none" spc="0" normalizeH="0" baseline="0" noProof="0" dirty="0" smtClean="0">
                <a:ln>
                  <a:noFill/>
                </a:ln>
                <a:solidFill>
                  <a:prstClr val="black"/>
                </a:solidFill>
                <a:effectLst/>
                <a:uLnTx/>
                <a:uFillTx/>
                <a:latin typeface="Calibri" panose="020F0502020204030204" pitchFamily="34" charset="0"/>
                <a:ea typeface="Times New Roman" panose="02020603050405020304" pitchFamily="18" charset="0"/>
                <a:cs typeface="Times New Roman" panose="02020603050405020304" pitchFamily="18" charset="0"/>
              </a:rPr>
              <a:t>Cycle</a:t>
            </a:r>
            <a:r>
              <a:rPr kumimoji="0" lang="en-US" sz="1200" b="0" i="0" u="none" strike="noStrike" kern="1200" cap="none" spc="0" normalizeH="0" noProof="0" dirty="0" smtClean="0">
                <a:ln>
                  <a:noFill/>
                </a:ln>
                <a:solidFill>
                  <a:prstClr val="black"/>
                </a:solidFill>
                <a:effectLst/>
                <a:uLnTx/>
                <a:uFillTx/>
                <a:latin typeface="Calibri" panose="020F0502020204030204" pitchFamily="34" charset="0"/>
                <a:ea typeface="Times New Roman" panose="02020603050405020304" pitchFamily="18" charset="0"/>
                <a:cs typeface="Times New Roman" panose="02020603050405020304" pitchFamily="18" charset="0"/>
              </a:rPr>
              <a:t> of Continuous Growth </a:t>
            </a:r>
            <a:r>
              <a:rPr kumimoji="0" lang="en-US" sz="1200" b="0" i="0" u="none" strike="noStrike" kern="1200" cap="none" spc="0" normalizeH="0" baseline="0" noProof="0" dirty="0" smtClean="0">
                <a:ln>
                  <a:noFill/>
                </a:ln>
                <a:solidFill>
                  <a:prstClr val="black"/>
                </a:solidFill>
                <a:effectLst/>
                <a:uLnTx/>
                <a:uFillTx/>
                <a:latin typeface="Calibri" panose="020F0502020204030204" pitchFamily="34" charset="0"/>
                <a:ea typeface="Times New Roman" panose="02020603050405020304" pitchFamily="18" charset="0"/>
                <a:cs typeface="Times New Roman" panose="02020603050405020304" pitchFamily="18" charset="0"/>
              </a:rPr>
              <a:t>is based </a:t>
            </a:r>
            <a:r>
              <a:rPr kumimoji="0" lang="en-US" sz="1200" b="0" i="0" u="none" strike="noStrike" kern="1200" cap="none" spc="0" normalizeH="0" baseline="0" noProof="0" dirty="0">
                <a:ln>
                  <a:noFill/>
                </a:ln>
                <a:solidFill>
                  <a:prstClr val="black"/>
                </a:solidFill>
                <a:effectLst/>
                <a:uLnTx/>
                <a:uFillTx/>
                <a:latin typeface="Calibri" panose="020F0502020204030204" pitchFamily="34" charset="0"/>
                <a:ea typeface="Times New Roman" panose="02020603050405020304" pitchFamily="18" charset="0"/>
                <a:cs typeface="Times New Roman" panose="02020603050405020304" pitchFamily="18" charset="0"/>
              </a:rPr>
              <a:t>on Learning Forward – </a:t>
            </a:r>
            <a:r>
              <a:rPr kumimoji="0" lang="en-US" sz="1200" b="0" i="1" u="none" strike="noStrike" kern="1200" cap="none" spc="0" normalizeH="0" baseline="0" noProof="0" dirty="0">
                <a:ln>
                  <a:noFill/>
                </a:ln>
                <a:solidFill>
                  <a:prstClr val="black"/>
                </a:solidFill>
                <a:effectLst/>
                <a:uLnTx/>
                <a:uFillTx/>
                <a:latin typeface="Calibri" panose="020F0502020204030204" pitchFamily="34" charset="0"/>
                <a:ea typeface="Times New Roman" panose="02020603050405020304" pitchFamily="18" charset="0"/>
                <a:cs typeface="Times New Roman" panose="02020603050405020304" pitchFamily="18" charset="0"/>
              </a:rPr>
              <a:t>Cycle of Continuous </a:t>
            </a:r>
            <a:r>
              <a:rPr kumimoji="0" lang="en-US" sz="1200" b="0" i="1" u="none" strike="noStrike" kern="1200" cap="none" spc="0" normalizeH="0" baseline="0" noProof="0" dirty="0" smtClean="0">
                <a:ln>
                  <a:noFill/>
                </a:ln>
                <a:solidFill>
                  <a:prstClr val="black"/>
                </a:solidFill>
                <a:effectLst/>
                <a:uLnTx/>
                <a:uFillTx/>
                <a:latin typeface="Calibri" panose="020F0502020204030204" pitchFamily="34" charset="0"/>
                <a:ea typeface="Times New Roman" panose="02020603050405020304" pitchFamily="18" charset="0"/>
                <a:cs typeface="Times New Roman" panose="02020603050405020304" pitchFamily="18" charset="0"/>
              </a:rPr>
              <a:t>Improvement</a:t>
            </a:r>
            <a:endParaRPr kumimoji="0" lang="en-US" sz="1200" b="0" i="0" u="none" strike="noStrike" kern="1200" cap="none" spc="0" normalizeH="0" baseline="0" noProof="0" dirty="0">
              <a:ln>
                <a:noFill/>
              </a:ln>
              <a:solidFill>
                <a:prstClr val="black"/>
              </a:solidFill>
              <a:effectLst/>
              <a:uLnTx/>
              <a:uFillTx/>
              <a:latin typeface="Calibri" panose="020F0502020204030204" pitchFamily="34"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5281898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0" y="1"/>
            <a:ext cx="9144000" cy="774550"/>
          </a:xfrm>
        </p:spPr>
        <p:txBody>
          <a:bodyPr>
            <a:noAutofit/>
          </a:bodyPr>
          <a:lstStyle/>
          <a:p>
            <a:r>
              <a:rPr lang="en-US" sz="2800" dirty="0" smtClean="0"/>
              <a:t>The TEAM Modules: </a:t>
            </a:r>
            <a:br>
              <a:rPr lang="en-US" sz="2800" dirty="0" smtClean="0"/>
            </a:br>
            <a:r>
              <a:rPr lang="en-US" sz="2800" dirty="0" smtClean="0"/>
              <a:t>A Process for Continuous Professional Growth</a:t>
            </a:r>
            <a:endParaRPr lang="en-US" sz="2800" dirty="0"/>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4832" y="879719"/>
            <a:ext cx="8618689" cy="5685974"/>
          </a:xfrm>
          <a:prstGeom prst="rect">
            <a:avLst/>
          </a:prstGeom>
        </p:spPr>
      </p:pic>
    </p:spTree>
    <p:extLst>
      <p:ext uri="{BB962C8B-B14F-4D97-AF65-F5344CB8AC3E}">
        <p14:creationId xmlns:p14="http://schemas.microsoft.com/office/powerpoint/2010/main" val="404064858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a:xfrm>
            <a:off x="457200" y="877107"/>
            <a:ext cx="8229600" cy="5468205"/>
          </a:xfrm>
        </p:spPr>
        <p:txBody>
          <a:bodyPr/>
          <a:lstStyle/>
          <a:p>
            <a:r>
              <a:rPr lang="en-US" dirty="0"/>
              <a:t> </a:t>
            </a:r>
            <a:r>
              <a:rPr lang="en-US" b="1" dirty="0"/>
              <a:t>Modules 1-4 </a:t>
            </a:r>
            <a:r>
              <a:rPr lang="en-US" dirty="0"/>
              <a:t>require [</a:t>
            </a:r>
            <a:r>
              <a:rPr lang="en-US" dirty="0" smtClean="0">
                <a:solidFill>
                  <a:srgbClr val="FF0000"/>
                </a:solidFill>
              </a:rPr>
              <a:t>a </a:t>
            </a:r>
            <a:r>
              <a:rPr lang="en-US" dirty="0">
                <a:solidFill>
                  <a:srgbClr val="FF0000"/>
                </a:solidFill>
              </a:rPr>
              <a:t>reflection paper </a:t>
            </a:r>
            <a:r>
              <a:rPr lang="en-US" dirty="0" smtClean="0">
                <a:solidFill>
                  <a:srgbClr val="FF0000"/>
                </a:solidFill>
              </a:rPr>
              <a:t>or a project</a:t>
            </a:r>
            <a:r>
              <a:rPr lang="en-US" dirty="0" smtClean="0"/>
              <a:t>] to </a:t>
            </a:r>
            <a:r>
              <a:rPr lang="en-US" dirty="0"/>
              <a:t>be submitted for review </a:t>
            </a:r>
            <a:r>
              <a:rPr lang="en-US" dirty="0" smtClean="0"/>
              <a:t>at the </a:t>
            </a:r>
            <a:r>
              <a:rPr lang="en-US" dirty="0"/>
              <a:t>end of the 8-10 week </a:t>
            </a:r>
            <a:r>
              <a:rPr lang="en-US" dirty="0" smtClean="0"/>
              <a:t>professional </a:t>
            </a:r>
            <a:r>
              <a:rPr lang="en-US" dirty="0"/>
              <a:t>learning experience</a:t>
            </a:r>
            <a:r>
              <a:rPr lang="en-US" dirty="0" smtClean="0"/>
              <a:t>.</a:t>
            </a:r>
          </a:p>
          <a:p>
            <a:pPr marL="0" indent="0">
              <a:buNone/>
            </a:pPr>
            <a:endParaRPr lang="en-US" sz="1800" dirty="0"/>
          </a:p>
          <a:p>
            <a:r>
              <a:rPr lang="en-US" b="1" dirty="0" smtClean="0"/>
              <a:t> Module </a:t>
            </a:r>
            <a:r>
              <a:rPr lang="en-US" b="1" dirty="0"/>
              <a:t>5 </a:t>
            </a:r>
            <a:r>
              <a:rPr lang="en-US" dirty="0"/>
              <a:t>is a facilitated conversation using scenarios that prompt honest discussions about possible ethical dilemmas regarding:</a:t>
            </a:r>
          </a:p>
          <a:p>
            <a:pPr lvl="1"/>
            <a:r>
              <a:rPr lang="en-US" dirty="0" smtClean="0"/>
              <a:t>Relationships </a:t>
            </a:r>
            <a:r>
              <a:rPr lang="en-US" dirty="0"/>
              <a:t>with students</a:t>
            </a:r>
          </a:p>
          <a:p>
            <a:pPr lvl="1"/>
            <a:r>
              <a:rPr lang="en-US" dirty="0"/>
              <a:t>Professional </a:t>
            </a:r>
            <a:r>
              <a:rPr lang="en-US" dirty="0" smtClean="0"/>
              <a:t>ethics</a:t>
            </a:r>
          </a:p>
          <a:p>
            <a:pPr lvl="1"/>
            <a:r>
              <a:rPr lang="en-US" dirty="0" smtClean="0"/>
              <a:t>Culturally Responsiveness</a:t>
            </a:r>
            <a:endParaRPr lang="en-US" dirty="0"/>
          </a:p>
          <a:p>
            <a:pPr lvl="1"/>
            <a:r>
              <a:rPr lang="en-US" dirty="0"/>
              <a:t>Community and family</a:t>
            </a:r>
          </a:p>
          <a:p>
            <a:pPr lvl="1"/>
            <a:r>
              <a:rPr lang="en-US" dirty="0" smtClean="0"/>
              <a:t>Bullying</a:t>
            </a:r>
          </a:p>
          <a:p>
            <a:pPr marL="342900" lvl="1" indent="0">
              <a:buNone/>
            </a:pPr>
            <a:endParaRPr lang="en-US" sz="1050" dirty="0"/>
          </a:p>
          <a:p>
            <a:r>
              <a:rPr lang="en-US" dirty="0" smtClean="0"/>
              <a:t> Upon </a:t>
            </a:r>
            <a:r>
              <a:rPr lang="en-US" dirty="0"/>
              <a:t>completion of the facilitated conversation, teachers </a:t>
            </a:r>
            <a:r>
              <a:rPr lang="en-US" dirty="0" smtClean="0"/>
              <a:t>complete a questionnaire. </a:t>
            </a:r>
            <a:endParaRPr lang="en-US" dirty="0"/>
          </a:p>
          <a:p>
            <a:endParaRPr lang="en-US" dirty="0"/>
          </a:p>
        </p:txBody>
      </p:sp>
      <p:sp>
        <p:nvSpPr>
          <p:cNvPr id="2" name="object 2"/>
          <p:cNvSpPr txBox="1">
            <a:spLocks noGrp="1"/>
          </p:cNvSpPr>
          <p:nvPr>
            <p:ph type="title"/>
          </p:nvPr>
        </p:nvSpPr>
        <p:spPr>
          <a:xfrm>
            <a:off x="0" y="-155655"/>
            <a:ext cx="9144000" cy="900415"/>
          </a:xfrm>
          <a:prstGeom prst="rect">
            <a:avLst/>
          </a:prstGeom>
        </p:spPr>
        <p:txBody>
          <a:bodyPr vert="horz" wrap="square" lIns="0" tIns="269407" rIns="0" bIns="0" rtlCol="0">
            <a:spAutoFit/>
          </a:bodyPr>
          <a:lstStyle/>
          <a:p>
            <a:pPr marL="55563"/>
            <a:r>
              <a:rPr sz="4100" spc="5" dirty="0"/>
              <a:t>M</a:t>
            </a:r>
            <a:r>
              <a:rPr sz="4100" dirty="0"/>
              <a:t>odule</a:t>
            </a:r>
            <a:r>
              <a:rPr sz="4100" spc="-30" dirty="0"/>
              <a:t> </a:t>
            </a:r>
            <a:r>
              <a:rPr sz="4100" spc="10" dirty="0"/>
              <a:t>Fi</a:t>
            </a:r>
            <a:r>
              <a:rPr sz="4100" dirty="0"/>
              <a:t>ve</a:t>
            </a:r>
            <a:r>
              <a:rPr sz="4100" spc="-40" dirty="0"/>
              <a:t> </a:t>
            </a:r>
            <a:r>
              <a:rPr sz="4100" spc="10" dirty="0"/>
              <a:t>i</a:t>
            </a:r>
            <a:r>
              <a:rPr sz="4100" dirty="0"/>
              <a:t>s</a:t>
            </a:r>
            <a:r>
              <a:rPr sz="4100" spc="-25" dirty="0"/>
              <a:t> </a:t>
            </a:r>
            <a:r>
              <a:rPr sz="4100" spc="-5" dirty="0"/>
              <a:t>D</a:t>
            </a:r>
            <a:r>
              <a:rPr sz="4100" spc="20" dirty="0"/>
              <a:t>i</a:t>
            </a:r>
            <a:r>
              <a:rPr sz="4100" dirty="0"/>
              <a:t>fferent</a:t>
            </a:r>
          </a:p>
        </p:txBody>
      </p:sp>
      <p:grpSp>
        <p:nvGrpSpPr>
          <p:cNvPr id="5" name="Group 4"/>
          <p:cNvGrpSpPr/>
          <p:nvPr/>
        </p:nvGrpSpPr>
        <p:grpSpPr>
          <a:xfrm>
            <a:off x="4572000" y="3361524"/>
            <a:ext cx="4152900" cy="2221288"/>
            <a:chOff x="4479636" y="3324049"/>
            <a:chExt cx="4664364" cy="2494858"/>
          </a:xfrm>
        </p:grpSpPr>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479636" y="3324049"/>
              <a:ext cx="3620655" cy="2494858"/>
            </a:xfrm>
            <a:prstGeom prst="rect">
              <a:avLst/>
            </a:prstGeom>
          </p:spPr>
        </p:pic>
        <p:grpSp>
          <p:nvGrpSpPr>
            <p:cNvPr id="8" name="Group 7"/>
            <p:cNvGrpSpPr/>
            <p:nvPr/>
          </p:nvGrpSpPr>
          <p:grpSpPr>
            <a:xfrm>
              <a:off x="6792033" y="3324049"/>
              <a:ext cx="2351967" cy="1543515"/>
              <a:chOff x="4459507" y="2011133"/>
              <a:chExt cx="3506478" cy="2721445"/>
            </a:xfrm>
          </p:grpSpPr>
          <p:pic>
            <p:nvPicPr>
              <p:cNvPr id="10" name="Picture 9"/>
              <p:cNvPicPr>
                <a:picLocks noChangeAspect="1"/>
              </p:cNvPicPr>
              <p:nvPr/>
            </p:nvPicPr>
            <p:blipFill rotWithShape="1">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rcRect l="4301" t="5894" r="5158" b="7459"/>
              <a:stretch/>
            </p:blipFill>
            <p:spPr>
              <a:xfrm>
                <a:off x="4459507" y="2011133"/>
                <a:ext cx="3506478" cy="2721445"/>
              </a:xfrm>
              <a:prstGeom prst="rect">
                <a:avLst/>
              </a:prstGeom>
            </p:spPr>
          </p:pic>
          <p:pic>
            <p:nvPicPr>
              <p:cNvPr id="11" name="Picture 10"/>
              <p:cNvPicPr>
                <a:picLocks noChangeAspect="1"/>
              </p:cNvPicPr>
              <p:nvPr/>
            </p:nvPicPr>
            <p:blipFill>
              <a:blip r:embed="rId5"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5661813" y="2784389"/>
                <a:ext cx="1101868" cy="1021494"/>
              </a:xfrm>
              <a:prstGeom prst="rect">
                <a:avLst/>
              </a:prstGeom>
              <a:scene3d>
                <a:camera prst="perspectiveRelaxed"/>
                <a:lightRig rig="threePt" dir="t"/>
              </a:scene3d>
            </p:spPr>
          </p:pic>
        </p:grpSp>
      </p:grpSp>
    </p:spTree>
    <p:extLst>
      <p:ext uri="{BB962C8B-B14F-4D97-AF65-F5344CB8AC3E}">
        <p14:creationId xmlns:p14="http://schemas.microsoft.com/office/powerpoint/2010/main" val="242238837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sz="3200" dirty="0"/>
              <a:t>Professional Learning</a:t>
            </a:r>
          </a:p>
        </p:txBody>
      </p:sp>
      <p:sp>
        <p:nvSpPr>
          <p:cNvPr id="8" name="Content Placeholder 5"/>
          <p:cNvSpPr>
            <a:spLocks noGrp="1"/>
          </p:cNvSpPr>
          <p:nvPr>
            <p:ph idx="1"/>
          </p:nvPr>
        </p:nvSpPr>
        <p:spPr>
          <a:xfrm>
            <a:off x="381000" y="1525703"/>
            <a:ext cx="4419600" cy="1210317"/>
          </a:xfrm>
        </p:spPr>
        <p:txBody>
          <a:bodyPr>
            <a:noAutofit/>
          </a:bodyPr>
          <a:lstStyle/>
          <a:p>
            <a:pPr marL="0" indent="0">
              <a:buNone/>
            </a:pPr>
            <a:r>
              <a:rPr lang="en-US" i="1" dirty="0"/>
              <a:t>Why do educators need professional learning? </a:t>
            </a:r>
            <a:endParaRPr lang="en-US" i="1" dirty="0" smtClean="0"/>
          </a:p>
        </p:txBody>
      </p:sp>
      <p:pic>
        <p:nvPicPr>
          <p:cNvPr id="9" name="Picture 8" descr="Cogitive Psychology’s Simple Recipe for Being a Good ..."/>
          <p:cNvPicPr>
            <a:picLocks noChangeAspect="1"/>
          </p:cNvPicPr>
          <p:nvPr/>
        </p:nvPicPr>
        <p:blipFill rotWithShape="1">
          <a:blip r:embed="rId3">
            <a:extLst>
              <a:ext uri="{28A0092B-C50C-407E-A947-70E740481C1C}">
                <a14:useLocalDpi xmlns:a14="http://schemas.microsoft.com/office/drawing/2010/main" val="0"/>
              </a:ext>
            </a:extLst>
          </a:blip>
          <a:srcRect l="7139" r="20040"/>
          <a:stretch/>
        </p:blipFill>
        <p:spPr>
          <a:xfrm>
            <a:off x="533400" y="2879267"/>
            <a:ext cx="3913402" cy="3273616"/>
          </a:xfrm>
          <a:prstGeom prst="rect">
            <a:avLst/>
          </a:prstGeom>
        </p:spPr>
      </p:pic>
      <p:sp>
        <p:nvSpPr>
          <p:cNvPr id="10" name="TextBox 9"/>
          <p:cNvSpPr txBox="1"/>
          <p:nvPr/>
        </p:nvSpPr>
        <p:spPr>
          <a:xfrm>
            <a:off x="4679049" y="4873816"/>
            <a:ext cx="4114800" cy="1231106"/>
          </a:xfrm>
          <a:prstGeom prst="rect">
            <a:avLst/>
          </a:prstGeom>
          <a:noFill/>
        </p:spPr>
        <p:txBody>
          <a:bodyPr wrap="square" rtlCol="0">
            <a:spAutoFit/>
          </a:bodyPr>
          <a:lstStyle/>
          <a:p>
            <a:r>
              <a:rPr lang="en-US" sz="2800" i="1" dirty="0"/>
              <a:t>Didn’t they learn what they need to know in college? </a:t>
            </a:r>
          </a:p>
          <a:p>
            <a:endParaRPr lang="en-US" i="1" dirty="0"/>
          </a:p>
        </p:txBody>
      </p:sp>
      <p:pic>
        <p:nvPicPr>
          <p:cNvPr id="11" name="Picture 10" descr="File:&lt;strong&gt;Student&lt;/strong&gt; in Class (3618969705).jpg - Wikimedia Commons"/>
          <p:cNvPicPr>
            <a:picLocks noChangeAspect="1"/>
          </p:cNvPicPr>
          <p:nvPr/>
        </p:nvPicPr>
        <p:blipFill rotWithShape="1">
          <a:blip r:embed="rId4" cstate="print">
            <a:extLst>
              <a:ext uri="{28A0092B-C50C-407E-A947-70E740481C1C}">
                <a14:useLocalDpi xmlns:a14="http://schemas.microsoft.com/office/drawing/2010/main" val="0"/>
              </a:ext>
            </a:extLst>
          </a:blip>
          <a:srcRect l="18276"/>
          <a:stretch/>
        </p:blipFill>
        <p:spPr>
          <a:xfrm>
            <a:off x="4567646" y="1600200"/>
            <a:ext cx="4105359" cy="3273616"/>
          </a:xfrm>
          <a:prstGeom prst="rect">
            <a:avLst/>
          </a:prstGeom>
        </p:spPr>
      </p:pic>
    </p:spTree>
    <p:extLst>
      <p:ext uri="{BB962C8B-B14F-4D97-AF65-F5344CB8AC3E}">
        <p14:creationId xmlns:p14="http://schemas.microsoft.com/office/powerpoint/2010/main" val="414069626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79141" y="1556590"/>
            <a:ext cx="8229600" cy="4721547"/>
          </a:xfrm>
        </p:spPr>
        <p:txBody>
          <a:bodyPr/>
          <a:lstStyle/>
          <a:p>
            <a:pPr marL="0" indent="0">
              <a:buNone/>
            </a:pPr>
            <a:r>
              <a:rPr lang="en-US" dirty="0"/>
              <a:t>Preparation programs provide the basic knowledge and skills teachers need to be ready to enter the classroom</a:t>
            </a:r>
          </a:p>
        </p:txBody>
      </p:sp>
      <p:sp>
        <p:nvSpPr>
          <p:cNvPr id="3" name="Title 2"/>
          <p:cNvSpPr>
            <a:spLocks noGrp="1"/>
          </p:cNvSpPr>
          <p:nvPr>
            <p:ph type="title"/>
          </p:nvPr>
        </p:nvSpPr>
        <p:spPr/>
        <p:txBody>
          <a:bodyPr>
            <a:normAutofit/>
          </a:bodyPr>
          <a:lstStyle/>
          <a:p>
            <a:r>
              <a:rPr lang="en-US" sz="3200" dirty="0"/>
              <a:t>Professional Learning</a:t>
            </a: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59428" y="2618921"/>
            <a:ext cx="5181600" cy="3454400"/>
          </a:xfrm>
          <a:prstGeom prst="rect">
            <a:avLst/>
          </a:prstGeom>
        </p:spPr>
      </p:pic>
    </p:spTree>
    <p:extLst>
      <p:ext uri="{BB962C8B-B14F-4D97-AF65-F5344CB8AC3E}">
        <p14:creationId xmlns:p14="http://schemas.microsoft.com/office/powerpoint/2010/main" val="105322659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rotWithShape="1">
          <a:blip r:embed="rId3" cstate="print">
            <a:extLst>
              <a:ext uri="{28A0092B-C50C-407E-A947-70E740481C1C}">
                <a14:useLocalDpi xmlns:a14="http://schemas.microsoft.com/office/drawing/2010/main" val="0"/>
              </a:ext>
            </a:extLst>
          </a:blip>
          <a:srcRect l="6780" t="15135" r="40298" b="16101"/>
          <a:stretch/>
        </p:blipFill>
        <p:spPr>
          <a:xfrm>
            <a:off x="6546712" y="786725"/>
            <a:ext cx="2530921" cy="2192422"/>
          </a:xfrm>
          <a:prstGeom prst="rect">
            <a:avLst/>
          </a:prstGeom>
        </p:spPr>
      </p:pic>
      <p:sp>
        <p:nvSpPr>
          <p:cNvPr id="2" name="Content Placeholder 1"/>
          <p:cNvSpPr>
            <a:spLocks noGrp="1"/>
          </p:cNvSpPr>
          <p:nvPr>
            <p:ph idx="1"/>
          </p:nvPr>
        </p:nvSpPr>
        <p:spPr>
          <a:xfrm>
            <a:off x="457200" y="1221788"/>
            <a:ext cx="6791632" cy="4928641"/>
          </a:xfrm>
        </p:spPr>
        <p:txBody>
          <a:bodyPr/>
          <a:lstStyle/>
          <a:p>
            <a:pPr marL="0" indent="0">
              <a:buNone/>
            </a:pPr>
            <a:r>
              <a:rPr lang="en-US" dirty="0" smtClean="0"/>
              <a:t>1. </a:t>
            </a:r>
            <a:r>
              <a:rPr lang="en-US" u="sng" dirty="0" smtClean="0"/>
              <a:t>Participants will know:</a:t>
            </a:r>
          </a:p>
          <a:p>
            <a:pPr lvl="1"/>
            <a:r>
              <a:rPr lang="en-US" dirty="0" smtClean="0"/>
              <a:t> The mission and goals of the TEAM Program;</a:t>
            </a:r>
          </a:p>
          <a:p>
            <a:pPr lvl="1"/>
            <a:r>
              <a:rPr lang="en-US" dirty="0"/>
              <a:t> </a:t>
            </a:r>
            <a:r>
              <a:rPr lang="en-US" dirty="0" smtClean="0"/>
              <a:t>The expectations of the TEAM Program and their district; and</a:t>
            </a:r>
          </a:p>
          <a:p>
            <a:pPr lvl="1"/>
            <a:r>
              <a:rPr lang="en-US" dirty="0" smtClean="0"/>
              <a:t> What supports are available from </a:t>
            </a:r>
            <a:r>
              <a:rPr lang="en-US" dirty="0"/>
              <a:t>the </a:t>
            </a:r>
            <a:r>
              <a:rPr lang="en-US" dirty="0" smtClean="0"/>
              <a:t>district.</a:t>
            </a:r>
            <a:endParaRPr lang="en-US" dirty="0"/>
          </a:p>
          <a:p>
            <a:endParaRPr lang="en-US" dirty="0" smtClean="0"/>
          </a:p>
          <a:p>
            <a:pPr marL="0" indent="0">
              <a:buNone/>
            </a:pPr>
            <a:r>
              <a:rPr lang="en-US" dirty="0" smtClean="0"/>
              <a:t>2. </a:t>
            </a:r>
            <a:r>
              <a:rPr lang="en-US" u="sng" dirty="0" smtClean="0"/>
              <a:t>Participants </a:t>
            </a:r>
            <a:r>
              <a:rPr lang="en-US" u="sng" dirty="0"/>
              <a:t>will be able to:</a:t>
            </a:r>
          </a:p>
          <a:p>
            <a:pPr lvl="1"/>
            <a:r>
              <a:rPr lang="en-US" dirty="0" smtClean="0"/>
              <a:t>Discuss </a:t>
            </a:r>
            <a:r>
              <a:rPr lang="en-US" dirty="0"/>
              <a:t>the Process </a:t>
            </a:r>
            <a:r>
              <a:rPr lang="en-US" dirty="0" smtClean="0"/>
              <a:t>of Continuous Professional Growth with </a:t>
            </a:r>
            <a:r>
              <a:rPr lang="en-US" dirty="0"/>
              <a:t>their </a:t>
            </a:r>
            <a:r>
              <a:rPr lang="en-US" dirty="0" smtClean="0"/>
              <a:t>mentor; </a:t>
            </a:r>
          </a:p>
          <a:p>
            <a:pPr lvl="1"/>
            <a:r>
              <a:rPr lang="en-US" dirty="0" smtClean="0"/>
              <a:t>Articulate the district’s expectations for TEAM completion; and</a:t>
            </a:r>
          </a:p>
          <a:p>
            <a:pPr lvl="1"/>
            <a:r>
              <a:rPr lang="en-US" dirty="0"/>
              <a:t> </a:t>
            </a:r>
            <a:r>
              <a:rPr lang="en-US" dirty="0" smtClean="0"/>
              <a:t>Develop a two-year plan mentoring plan.</a:t>
            </a:r>
            <a:endParaRPr lang="en-US" dirty="0"/>
          </a:p>
        </p:txBody>
      </p:sp>
      <p:sp>
        <p:nvSpPr>
          <p:cNvPr id="3" name="Title 2"/>
          <p:cNvSpPr>
            <a:spLocks noGrp="1"/>
          </p:cNvSpPr>
          <p:nvPr>
            <p:ph type="title"/>
          </p:nvPr>
        </p:nvSpPr>
        <p:spPr/>
        <p:txBody>
          <a:bodyPr>
            <a:noAutofit/>
          </a:bodyPr>
          <a:lstStyle/>
          <a:p>
            <a:r>
              <a:rPr lang="en-US" sz="4000" dirty="0" smtClean="0"/>
              <a:t>Learning Targets</a:t>
            </a:r>
            <a:endParaRPr lang="en-US" sz="4000" dirty="0"/>
          </a:p>
        </p:txBody>
      </p:sp>
    </p:spTree>
    <p:extLst>
      <p:ext uri="{BB962C8B-B14F-4D97-AF65-F5344CB8AC3E}">
        <p14:creationId xmlns:p14="http://schemas.microsoft.com/office/powerpoint/2010/main" val="19744116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79141" y="1556590"/>
            <a:ext cx="8229600" cy="4721547"/>
          </a:xfrm>
        </p:spPr>
        <p:txBody>
          <a:bodyPr/>
          <a:lstStyle/>
          <a:p>
            <a:pPr marL="0" indent="0">
              <a:buNone/>
            </a:pPr>
            <a:r>
              <a:rPr lang="en-US" dirty="0"/>
              <a:t>For educators, and especially teachers, the commitment to and participation in ongoing professional learning is essential to increasing effectiveness and improving student success</a:t>
            </a:r>
          </a:p>
        </p:txBody>
      </p:sp>
      <p:sp>
        <p:nvSpPr>
          <p:cNvPr id="3" name="Title 2"/>
          <p:cNvSpPr>
            <a:spLocks noGrp="1"/>
          </p:cNvSpPr>
          <p:nvPr>
            <p:ph type="title"/>
          </p:nvPr>
        </p:nvSpPr>
        <p:spPr/>
        <p:txBody>
          <a:bodyPr>
            <a:normAutofit/>
          </a:bodyPr>
          <a:lstStyle/>
          <a:p>
            <a:r>
              <a:rPr lang="en-US" sz="3200" dirty="0" smtClean="0"/>
              <a:t>Continuous </a:t>
            </a:r>
            <a:r>
              <a:rPr lang="en-US" sz="3200" dirty="0"/>
              <a:t>Improvement of </a:t>
            </a:r>
            <a:r>
              <a:rPr lang="en-US" sz="3200" dirty="0" smtClean="0"/>
              <a:t>Practice</a:t>
            </a:r>
            <a:endParaRPr lang="en-US" sz="3200" dirty="0"/>
          </a:p>
        </p:txBody>
      </p:sp>
      <p:pic>
        <p:nvPicPr>
          <p:cNvPr id="5" name="Picture 4" descr="How Technology in the Classroom Helps &lt;strong&gt;Students&lt;/strong&gt;"/>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645920" y="3258175"/>
            <a:ext cx="5852160" cy="2340864"/>
          </a:xfrm>
          <a:prstGeom prst="rect">
            <a:avLst/>
          </a:prstGeom>
        </p:spPr>
      </p:pic>
    </p:spTree>
    <p:extLst>
      <p:ext uri="{BB962C8B-B14F-4D97-AF65-F5344CB8AC3E}">
        <p14:creationId xmlns:p14="http://schemas.microsoft.com/office/powerpoint/2010/main" val="88199221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79141" y="1556590"/>
            <a:ext cx="8229600" cy="4721547"/>
          </a:xfrm>
        </p:spPr>
        <p:txBody>
          <a:bodyPr/>
          <a:lstStyle/>
          <a:p>
            <a:pPr marL="0" indent="0">
              <a:buNone/>
            </a:pPr>
            <a:r>
              <a:rPr lang="en-US" sz="2000" dirty="0" smtClean="0">
                <a:latin typeface="Arial" panose="020B0604020202020204" pitchFamily="34" charset="0"/>
                <a:cs typeface="Arial" panose="020B0604020202020204" pitchFamily="34" charset="0"/>
              </a:rPr>
              <a:t>92.6% - Positively </a:t>
            </a:r>
            <a:r>
              <a:rPr lang="en-US" sz="2000" dirty="0">
                <a:latin typeface="Arial" panose="020B0604020202020204" pitchFamily="34" charset="0"/>
                <a:cs typeface="Arial" panose="020B0604020202020204" pitchFamily="34" charset="0"/>
              </a:rPr>
              <a:t>influenced my practice </a:t>
            </a:r>
            <a:endParaRPr lang="en-US" sz="2000" dirty="0" smtClean="0">
              <a:latin typeface="Arial" panose="020B0604020202020204" pitchFamily="34" charset="0"/>
              <a:cs typeface="Arial" panose="020B0604020202020204" pitchFamily="34" charset="0"/>
            </a:endParaRPr>
          </a:p>
          <a:p>
            <a:pPr marL="0" indent="0">
              <a:buNone/>
            </a:pPr>
            <a:endParaRPr lang="en-US" sz="2000" dirty="0" smtClean="0">
              <a:latin typeface="Arial" panose="020B0604020202020204" pitchFamily="34" charset="0"/>
              <a:cs typeface="Arial" panose="020B0604020202020204" pitchFamily="34" charset="0"/>
            </a:endParaRPr>
          </a:p>
          <a:p>
            <a:pPr marL="0" indent="0">
              <a:buNone/>
            </a:pPr>
            <a:r>
              <a:rPr lang="en-US" sz="2000" dirty="0" smtClean="0">
                <a:latin typeface="Arial" panose="020B0604020202020204" pitchFamily="34" charset="0"/>
                <a:cs typeface="Arial" panose="020B0604020202020204" pitchFamily="34" charset="0"/>
              </a:rPr>
              <a:t>83.6% </a:t>
            </a:r>
            <a:r>
              <a:rPr lang="en-US" sz="2000" dirty="0">
                <a:latin typeface="Arial" panose="020B0604020202020204" pitchFamily="34" charset="0"/>
                <a:cs typeface="Arial" panose="020B0604020202020204" pitchFamily="34" charset="0"/>
              </a:rPr>
              <a:t>- H</a:t>
            </a:r>
            <a:r>
              <a:rPr lang="en-US" sz="2000" dirty="0" smtClean="0">
                <a:latin typeface="Arial" panose="020B0604020202020204" pitchFamily="34" charset="0"/>
                <a:cs typeface="Arial" panose="020B0604020202020204" pitchFamily="34" charset="0"/>
              </a:rPr>
              <a:t>elped </a:t>
            </a:r>
            <a:r>
              <a:rPr lang="en-US" sz="2000" dirty="0">
                <a:latin typeface="Arial" panose="020B0604020202020204" pitchFamily="34" charset="0"/>
                <a:cs typeface="Arial" panose="020B0604020202020204" pitchFamily="34" charset="0"/>
              </a:rPr>
              <a:t>me recognize the link between my new </a:t>
            </a:r>
            <a:r>
              <a:rPr lang="en-US" sz="2000" dirty="0" smtClean="0">
                <a:latin typeface="Arial" panose="020B0604020202020204" pitchFamily="34" charset="0"/>
                <a:cs typeface="Arial" panose="020B0604020202020204" pitchFamily="34" charset="0"/>
              </a:rPr>
              <a:t>learning </a:t>
            </a:r>
            <a:r>
              <a:rPr lang="en-US" sz="2000" dirty="0">
                <a:latin typeface="Arial" panose="020B0604020202020204" pitchFamily="34" charset="0"/>
                <a:cs typeface="Arial" panose="020B0604020202020204" pitchFamily="34" charset="0"/>
              </a:rPr>
              <a:t>and the impact on my students' </a:t>
            </a:r>
            <a:r>
              <a:rPr lang="en-US" sz="2000" dirty="0" smtClean="0">
                <a:latin typeface="Arial" panose="020B0604020202020204" pitchFamily="34" charset="0"/>
                <a:cs typeface="Arial" panose="020B0604020202020204" pitchFamily="34" charset="0"/>
              </a:rPr>
              <a:t>learning</a:t>
            </a:r>
          </a:p>
          <a:p>
            <a:pPr marL="0" indent="0">
              <a:buNone/>
            </a:pPr>
            <a:endParaRPr lang="en-US" sz="2000" dirty="0" smtClean="0">
              <a:latin typeface="Arial" panose="020B0604020202020204" pitchFamily="34" charset="0"/>
              <a:cs typeface="Arial" panose="020B0604020202020204" pitchFamily="34" charset="0"/>
            </a:endParaRPr>
          </a:p>
          <a:p>
            <a:pPr marL="0" indent="0">
              <a:buNone/>
            </a:pPr>
            <a:r>
              <a:rPr lang="en-US" sz="2000" dirty="0" smtClean="0">
                <a:latin typeface="Arial" panose="020B0604020202020204" pitchFamily="34" charset="0"/>
                <a:cs typeface="Arial" panose="020B0604020202020204" pitchFamily="34" charset="0"/>
              </a:rPr>
              <a:t>93.8% - Made me a more reflective educator</a:t>
            </a:r>
          </a:p>
          <a:p>
            <a:pPr marL="0" indent="0">
              <a:buNone/>
            </a:pPr>
            <a:endParaRPr lang="en-US" sz="2000" dirty="0" smtClean="0">
              <a:latin typeface="Arial" panose="020B0604020202020204" pitchFamily="34" charset="0"/>
              <a:cs typeface="Arial" panose="020B0604020202020204" pitchFamily="34" charset="0"/>
            </a:endParaRPr>
          </a:p>
          <a:p>
            <a:pPr marL="0" indent="0">
              <a:buNone/>
            </a:pPr>
            <a:r>
              <a:rPr lang="en-US" sz="2000" dirty="0" smtClean="0">
                <a:latin typeface="Arial" panose="020B0604020202020204" pitchFamily="34" charset="0"/>
                <a:cs typeface="Arial" panose="020B0604020202020204" pitchFamily="34" charset="0"/>
              </a:rPr>
              <a:t>89.1</a:t>
            </a:r>
            <a:r>
              <a:rPr lang="en-US" sz="2000" dirty="0">
                <a:latin typeface="Arial" panose="020B0604020202020204" pitchFamily="34" charset="0"/>
                <a:cs typeface="Arial" panose="020B0604020202020204" pitchFamily="34" charset="0"/>
              </a:rPr>
              <a:t>% - </a:t>
            </a:r>
            <a:r>
              <a:rPr lang="en-US" sz="2000" dirty="0" smtClean="0">
                <a:latin typeface="Arial" panose="020B0604020202020204" pitchFamily="34" charset="0"/>
                <a:cs typeface="Arial" panose="020B0604020202020204" pitchFamily="34" charset="0"/>
              </a:rPr>
              <a:t>Made me a </a:t>
            </a:r>
            <a:r>
              <a:rPr lang="en-US" sz="2000" dirty="0">
                <a:latin typeface="Arial" panose="020B0604020202020204" pitchFamily="34" charset="0"/>
                <a:cs typeface="Arial" panose="020B0604020202020204" pitchFamily="34" charset="0"/>
              </a:rPr>
              <a:t>more effective </a:t>
            </a:r>
            <a:r>
              <a:rPr lang="en-US" sz="2000" dirty="0" smtClean="0">
                <a:latin typeface="Arial" panose="020B0604020202020204" pitchFamily="34" charset="0"/>
                <a:cs typeface="Arial" panose="020B0604020202020204" pitchFamily="34" charset="0"/>
              </a:rPr>
              <a:t>teacher</a:t>
            </a:r>
          </a:p>
          <a:p>
            <a:pPr marL="0" indent="0">
              <a:buNone/>
            </a:pPr>
            <a:endParaRPr lang="en-US" sz="2000" dirty="0" smtClean="0">
              <a:latin typeface="Arial" panose="020B0604020202020204" pitchFamily="34" charset="0"/>
              <a:cs typeface="Arial" panose="020B0604020202020204" pitchFamily="34" charset="0"/>
            </a:endParaRPr>
          </a:p>
          <a:p>
            <a:pPr marL="0" indent="0">
              <a:buNone/>
            </a:pPr>
            <a:r>
              <a:rPr lang="en-US" sz="2000" dirty="0" smtClean="0">
                <a:latin typeface="Arial" panose="020B0604020202020204" pitchFamily="34" charset="0"/>
                <a:cs typeface="Arial" panose="020B0604020202020204" pitchFamily="34" charset="0"/>
              </a:rPr>
              <a:t>90.1% </a:t>
            </a:r>
            <a:r>
              <a:rPr lang="en-US" sz="2000" dirty="0">
                <a:latin typeface="Arial" panose="020B0604020202020204" pitchFamily="34" charset="0"/>
                <a:cs typeface="Arial" panose="020B0604020202020204" pitchFamily="34" charset="0"/>
              </a:rPr>
              <a:t>- </a:t>
            </a:r>
            <a:r>
              <a:rPr lang="en-US" sz="2000" dirty="0" smtClean="0">
                <a:latin typeface="Arial" panose="020B0604020202020204" pitchFamily="34" charset="0"/>
                <a:cs typeface="Arial" panose="020B0604020202020204" pitchFamily="34" charset="0"/>
              </a:rPr>
              <a:t>Improved my students’ achievement</a:t>
            </a:r>
          </a:p>
          <a:p>
            <a:pPr marL="0" indent="0">
              <a:buNone/>
            </a:pPr>
            <a:endParaRPr lang="en-US" sz="2000" dirty="0" smtClean="0">
              <a:latin typeface="Arial" panose="020B0604020202020204" pitchFamily="34" charset="0"/>
              <a:cs typeface="Arial" panose="020B0604020202020204" pitchFamily="34" charset="0"/>
            </a:endParaRPr>
          </a:p>
          <a:p>
            <a:pPr marL="0" indent="0">
              <a:buNone/>
            </a:pPr>
            <a:r>
              <a:rPr lang="en-US" sz="2000" dirty="0" smtClean="0">
                <a:latin typeface="Arial" panose="020B0604020202020204" pitchFamily="34" charset="0"/>
                <a:cs typeface="Arial" panose="020B0604020202020204" pitchFamily="34" charset="0"/>
              </a:rPr>
              <a:t>96.1% - Helped me design more effective lessons that engage students deeper in the content</a:t>
            </a:r>
            <a:endParaRPr lang="en-US" sz="2000" dirty="0">
              <a:latin typeface="Arial" panose="020B0604020202020204" pitchFamily="34" charset="0"/>
              <a:cs typeface="Arial" panose="020B0604020202020204" pitchFamily="34" charset="0"/>
            </a:endParaRPr>
          </a:p>
        </p:txBody>
      </p:sp>
      <p:sp>
        <p:nvSpPr>
          <p:cNvPr id="3" name="Title 2"/>
          <p:cNvSpPr>
            <a:spLocks noGrp="1"/>
          </p:cNvSpPr>
          <p:nvPr>
            <p:ph type="title"/>
          </p:nvPr>
        </p:nvSpPr>
        <p:spPr/>
        <p:txBody>
          <a:bodyPr>
            <a:normAutofit/>
          </a:bodyPr>
          <a:lstStyle/>
          <a:p>
            <a:r>
              <a:rPr lang="en-US" sz="3200" dirty="0" smtClean="0"/>
              <a:t>What Teachers Say About TEAM</a:t>
            </a:r>
            <a:endParaRPr lang="en-US" sz="3200" dirty="0"/>
          </a:p>
        </p:txBody>
      </p:sp>
      <p:sp>
        <p:nvSpPr>
          <p:cNvPr id="4" name="TextBox 3"/>
          <p:cNvSpPr txBox="1"/>
          <p:nvPr/>
        </p:nvSpPr>
        <p:spPr>
          <a:xfrm>
            <a:off x="379141" y="992459"/>
            <a:ext cx="8307659" cy="461665"/>
          </a:xfrm>
          <a:prstGeom prst="rect">
            <a:avLst/>
          </a:prstGeom>
          <a:noFill/>
        </p:spPr>
        <p:txBody>
          <a:bodyPr wrap="square" rtlCol="0">
            <a:spAutoFit/>
          </a:bodyPr>
          <a:lstStyle/>
          <a:p>
            <a:r>
              <a:rPr lang="en-US" sz="2400" b="1" dirty="0" smtClean="0">
                <a:latin typeface="Arial" panose="020B0604020202020204" pitchFamily="34" charset="0"/>
                <a:cs typeface="Arial" panose="020B0604020202020204" pitchFamily="34" charset="0"/>
              </a:rPr>
              <a:t>Beginning teachers say that participating in TEAM has:</a:t>
            </a:r>
            <a:endParaRPr lang="en-US" sz="24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46729717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sz="3200" dirty="0"/>
              <a:t>What Teachers Say About TEAM</a:t>
            </a:r>
          </a:p>
        </p:txBody>
      </p:sp>
      <p:pic>
        <p:nvPicPr>
          <p:cNvPr id="13" name="Picture 1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905366" y="985295"/>
            <a:ext cx="3438656" cy="2373069"/>
          </a:xfrm>
          <a:prstGeom prst="rect">
            <a:avLst/>
          </a:prstGeom>
        </p:spPr>
      </p:pic>
      <p:pic>
        <p:nvPicPr>
          <p:cNvPr id="14" name="Picture 1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93065" y="985295"/>
            <a:ext cx="1934706" cy="2373069"/>
          </a:xfrm>
          <a:prstGeom prst="rect">
            <a:avLst/>
          </a:prstGeom>
        </p:spPr>
      </p:pic>
      <p:pic>
        <p:nvPicPr>
          <p:cNvPr id="15" name="Picture 14"/>
          <p:cNvPicPr>
            <a:picLocks noChangeAspect="1"/>
          </p:cNvPicPr>
          <p:nvPr/>
        </p:nvPicPr>
        <p:blipFill rotWithShape="1">
          <a:blip r:embed="rId5" cstate="print">
            <a:extLst>
              <a:ext uri="{28A0092B-C50C-407E-A947-70E740481C1C}">
                <a14:useLocalDpi xmlns:a14="http://schemas.microsoft.com/office/drawing/2010/main" val="0"/>
              </a:ext>
            </a:extLst>
          </a:blip>
          <a:srcRect l="46699"/>
          <a:stretch/>
        </p:blipFill>
        <p:spPr>
          <a:xfrm>
            <a:off x="6777622" y="985295"/>
            <a:ext cx="1927250" cy="2373069"/>
          </a:xfrm>
          <a:prstGeom prst="rect">
            <a:avLst/>
          </a:prstGeom>
        </p:spPr>
      </p:pic>
      <p:sp>
        <p:nvSpPr>
          <p:cNvPr id="16" name="object 7"/>
          <p:cNvSpPr txBox="1"/>
          <p:nvPr/>
        </p:nvSpPr>
        <p:spPr>
          <a:xfrm>
            <a:off x="6801263" y="3620686"/>
            <a:ext cx="2008104" cy="1723549"/>
          </a:xfrm>
          <a:prstGeom prst="rect">
            <a:avLst/>
          </a:prstGeom>
        </p:spPr>
        <p:txBody>
          <a:bodyPr vert="horz" wrap="square" lIns="0" tIns="0" rIns="0" bIns="0" rtlCol="0">
            <a:spAutoFit/>
          </a:bodyPr>
          <a:lstStyle/>
          <a:p>
            <a:pPr marL="12700" marR="5080">
              <a:lnSpc>
                <a:spcPct val="100000"/>
              </a:lnSpc>
            </a:pPr>
            <a:r>
              <a:rPr sz="1600" dirty="0">
                <a:ln w="0"/>
                <a:effectLst>
                  <a:outerShdw blurRad="38100" dist="19050" dir="2700000" algn="tl" rotWithShape="0">
                    <a:schemeClr val="dk1">
                      <a:alpha val="40000"/>
                    </a:schemeClr>
                  </a:outerShdw>
                </a:effectLst>
                <a:latin typeface="Calibri"/>
                <a:cs typeface="Calibri"/>
              </a:rPr>
              <a:t>Reviewing the CCT Performance Profile was extremely helpful in examining and identifying  my teaching practices prior to this process</a:t>
            </a:r>
            <a:r>
              <a:rPr sz="1600" spc="-15" dirty="0">
                <a:solidFill>
                  <a:srgbClr val="FFFFFF"/>
                </a:solidFill>
                <a:latin typeface="Calibri"/>
                <a:cs typeface="Calibri"/>
              </a:rPr>
              <a:t>.</a:t>
            </a:r>
            <a:endParaRPr sz="1600" dirty="0">
              <a:latin typeface="Calibri"/>
              <a:cs typeface="Calibri"/>
            </a:endParaRPr>
          </a:p>
        </p:txBody>
      </p:sp>
      <p:sp>
        <p:nvSpPr>
          <p:cNvPr id="17" name="object 10"/>
          <p:cNvSpPr txBox="1"/>
          <p:nvPr/>
        </p:nvSpPr>
        <p:spPr>
          <a:xfrm>
            <a:off x="443663" y="3620686"/>
            <a:ext cx="2233511" cy="2462213"/>
          </a:xfrm>
          <a:prstGeom prst="rect">
            <a:avLst/>
          </a:prstGeom>
        </p:spPr>
        <p:txBody>
          <a:bodyPr vert="horz" wrap="square" lIns="0" tIns="0" rIns="0" bIns="0" rtlCol="0">
            <a:spAutoFit/>
          </a:bodyPr>
          <a:lstStyle/>
          <a:p>
            <a:pPr marL="12700" marR="5080">
              <a:lnSpc>
                <a:spcPct val="100000"/>
              </a:lnSpc>
            </a:pPr>
            <a:r>
              <a:rPr sz="1600" dirty="0">
                <a:ln w="0"/>
                <a:effectLst>
                  <a:outerShdw blurRad="38100" dist="19050" dir="2700000" algn="tl" rotWithShape="0">
                    <a:schemeClr val="dk1">
                      <a:alpha val="40000"/>
                    </a:schemeClr>
                  </a:outerShdw>
                </a:effectLst>
                <a:latin typeface="Calibri"/>
                <a:cs typeface="Calibri"/>
              </a:rPr>
              <a:t>I believe that reaching out to my coworkers for assistance, researching strategies in publications, and keeping a willingness to learn from others will contribute to my professional growth and a long, successful career in teaching.</a:t>
            </a:r>
          </a:p>
        </p:txBody>
      </p:sp>
      <p:sp>
        <p:nvSpPr>
          <p:cNvPr id="18" name="object 13"/>
          <p:cNvSpPr txBox="1"/>
          <p:nvPr/>
        </p:nvSpPr>
        <p:spPr>
          <a:xfrm>
            <a:off x="3254468" y="3620686"/>
            <a:ext cx="2611293" cy="2215991"/>
          </a:xfrm>
          <a:prstGeom prst="rect">
            <a:avLst/>
          </a:prstGeom>
        </p:spPr>
        <p:txBody>
          <a:bodyPr vert="horz" wrap="square" lIns="0" tIns="0" rIns="0" bIns="0" rtlCol="0">
            <a:spAutoFit/>
          </a:bodyPr>
          <a:lstStyle/>
          <a:p>
            <a:pPr marL="12700" marR="5080">
              <a:lnSpc>
                <a:spcPct val="100000"/>
              </a:lnSpc>
            </a:pPr>
            <a:r>
              <a:rPr sz="1600" dirty="0">
                <a:ln w="0"/>
                <a:effectLst>
                  <a:outerShdw blurRad="38100" dist="19050" dir="2700000" algn="tl" rotWithShape="0">
                    <a:schemeClr val="dk1">
                      <a:alpha val="40000"/>
                    </a:schemeClr>
                  </a:outerShdw>
                </a:effectLst>
                <a:latin typeface="Calibri"/>
                <a:cs typeface="Calibri"/>
              </a:rPr>
              <a:t>When I started this module, my classroom was almost 100  percent teacher driven.  By the end of the module, there was a noticeable sharing of classroom responsibilities and a greater participation by the students in the learning process.</a:t>
            </a:r>
          </a:p>
        </p:txBody>
      </p:sp>
    </p:spTree>
    <p:extLst>
      <p:ext uri="{BB962C8B-B14F-4D97-AF65-F5344CB8AC3E}">
        <p14:creationId xmlns:p14="http://schemas.microsoft.com/office/powerpoint/2010/main" val="4085489277"/>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297180" y="1031966"/>
            <a:ext cx="8561070" cy="5381896"/>
          </a:xfrm>
        </p:spPr>
        <p:txBody>
          <a:bodyPr/>
          <a:lstStyle/>
          <a:p>
            <a:pPr>
              <a:spcBef>
                <a:spcPts val="0"/>
              </a:spcBef>
              <a:spcAft>
                <a:spcPts val="1000"/>
              </a:spcAft>
            </a:pPr>
            <a:r>
              <a:rPr lang="en-US" sz="2600" dirty="0" smtClean="0"/>
              <a:t> Anticipated </a:t>
            </a:r>
            <a:r>
              <a:rPr lang="en-US" sz="2600" dirty="0"/>
              <a:t>timeline of </a:t>
            </a:r>
            <a:r>
              <a:rPr lang="en-US" sz="2600" dirty="0" smtClean="0"/>
              <a:t>participation </a:t>
            </a:r>
            <a:r>
              <a:rPr lang="en-US" sz="2600" dirty="0"/>
              <a:t>	</a:t>
            </a:r>
          </a:p>
          <a:p>
            <a:pPr marL="0" indent="0">
              <a:spcBef>
                <a:spcPts val="0"/>
              </a:spcBef>
              <a:spcAft>
                <a:spcPts val="1000"/>
              </a:spcAft>
              <a:buNone/>
            </a:pPr>
            <a:r>
              <a:rPr lang="en-US" sz="2000" dirty="0"/>
              <a:t>	</a:t>
            </a:r>
          </a:p>
          <a:p>
            <a:pPr>
              <a:spcBef>
                <a:spcPts val="0"/>
              </a:spcBef>
              <a:spcAft>
                <a:spcPts val="1000"/>
              </a:spcAft>
            </a:pPr>
            <a:r>
              <a:rPr lang="en-US" sz="2600" dirty="0" smtClean="0"/>
              <a:t> Module(s</a:t>
            </a:r>
            <a:r>
              <a:rPr lang="en-US" sz="2600" dirty="0"/>
              <a:t>) that will be completed during the </a:t>
            </a:r>
            <a:r>
              <a:rPr lang="en-US" sz="2600" dirty="0" smtClean="0"/>
              <a:t>2018-19 </a:t>
            </a:r>
            <a:r>
              <a:rPr lang="en-US" sz="2600" dirty="0"/>
              <a:t>school </a:t>
            </a:r>
            <a:r>
              <a:rPr lang="en-US" sz="2600" dirty="0" smtClean="0"/>
              <a:t>year</a:t>
            </a:r>
          </a:p>
          <a:p>
            <a:pPr>
              <a:spcBef>
                <a:spcPts val="0"/>
              </a:spcBef>
              <a:spcAft>
                <a:spcPts val="1000"/>
              </a:spcAft>
            </a:pPr>
            <a:endParaRPr lang="en-US" sz="2000" dirty="0" smtClean="0"/>
          </a:p>
          <a:p>
            <a:pPr>
              <a:spcBef>
                <a:spcPts val="0"/>
              </a:spcBef>
              <a:spcAft>
                <a:spcPts val="1000"/>
              </a:spcAft>
            </a:pPr>
            <a:r>
              <a:rPr lang="en-US" sz="2600" dirty="0" smtClean="0"/>
              <a:t> Module(s</a:t>
            </a:r>
            <a:r>
              <a:rPr lang="en-US" sz="2600" dirty="0"/>
              <a:t>) that will be completed during the </a:t>
            </a:r>
            <a:r>
              <a:rPr lang="en-US" sz="2600" dirty="0" smtClean="0"/>
              <a:t>2019-20 </a:t>
            </a:r>
            <a:r>
              <a:rPr lang="en-US" sz="2600" dirty="0"/>
              <a:t>school </a:t>
            </a:r>
            <a:r>
              <a:rPr lang="en-US" sz="2600" dirty="0" smtClean="0"/>
              <a:t>year</a:t>
            </a:r>
          </a:p>
          <a:p>
            <a:pPr>
              <a:spcBef>
                <a:spcPts val="0"/>
              </a:spcBef>
              <a:spcAft>
                <a:spcPts val="1000"/>
              </a:spcAft>
            </a:pPr>
            <a:endParaRPr lang="en-US" sz="2000" dirty="0"/>
          </a:p>
          <a:p>
            <a:pPr>
              <a:spcBef>
                <a:spcPts val="0"/>
              </a:spcBef>
              <a:spcAft>
                <a:spcPts val="1000"/>
              </a:spcAft>
            </a:pPr>
            <a:r>
              <a:rPr lang="en-US" sz="2600" dirty="0" smtClean="0"/>
              <a:t> </a:t>
            </a:r>
            <a:r>
              <a:rPr lang="en-US" sz="2600" dirty="0" smtClean="0"/>
              <a:t>Anticipated circumstances</a:t>
            </a:r>
            <a:r>
              <a:rPr lang="en-US" sz="2600" dirty="0"/>
              <a:t>, such as a planned leave of absence (i.e., maternity leave, planned medical leave, </a:t>
            </a:r>
            <a:r>
              <a:rPr lang="en-US" sz="2600" dirty="0" smtClean="0"/>
              <a:t>etc.).</a:t>
            </a:r>
            <a:r>
              <a:rPr lang="en-US" sz="2600" dirty="0"/>
              <a:t> that </a:t>
            </a:r>
            <a:r>
              <a:rPr lang="en-US" sz="2600" dirty="0" smtClean="0"/>
              <a:t>may require a </a:t>
            </a:r>
            <a:r>
              <a:rPr lang="en-US" sz="2600" dirty="0"/>
              <a:t>third </a:t>
            </a:r>
            <a:r>
              <a:rPr lang="en-US" sz="2600" dirty="0" smtClean="0"/>
              <a:t>year</a:t>
            </a:r>
            <a:endParaRPr lang="en-US" sz="2600" dirty="0"/>
          </a:p>
        </p:txBody>
      </p:sp>
      <p:sp>
        <p:nvSpPr>
          <p:cNvPr id="3" name="Title 2"/>
          <p:cNvSpPr>
            <a:spLocks noGrp="1"/>
          </p:cNvSpPr>
          <p:nvPr>
            <p:ph type="title"/>
          </p:nvPr>
        </p:nvSpPr>
        <p:spPr>
          <a:xfrm>
            <a:off x="-1" y="97972"/>
            <a:ext cx="9144001" cy="600892"/>
          </a:xfrm>
        </p:spPr>
        <p:txBody>
          <a:bodyPr>
            <a:noAutofit/>
          </a:bodyPr>
          <a:lstStyle/>
          <a:p>
            <a:r>
              <a:rPr lang="en-US" sz="2800" dirty="0"/>
              <a:t>TEAM TWO-YEAR BEGINNING </a:t>
            </a:r>
            <a:r>
              <a:rPr lang="en-US" sz="2800" dirty="0" smtClean="0"/>
              <a:t>TEACHER SUPPORT PLAN</a:t>
            </a:r>
            <a:endParaRPr lang="en-US" sz="2800" dirty="0"/>
          </a:p>
        </p:txBody>
      </p:sp>
    </p:spTree>
    <p:extLst>
      <p:ext uri="{BB962C8B-B14F-4D97-AF65-F5344CB8AC3E}">
        <p14:creationId xmlns:p14="http://schemas.microsoft.com/office/powerpoint/2010/main" val="2831379975"/>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72189" y="179377"/>
            <a:ext cx="8968444" cy="553998"/>
          </a:xfrm>
          <a:prstGeom prst="rect">
            <a:avLst/>
          </a:prstGeom>
        </p:spPr>
        <p:txBody>
          <a:bodyPr vert="horz" wrap="square" lIns="0" tIns="0" rIns="0" bIns="0" rtlCol="0">
            <a:spAutoFit/>
          </a:bodyPr>
          <a:lstStyle/>
          <a:p>
            <a:pPr>
              <a:lnSpc>
                <a:spcPct val="100000"/>
              </a:lnSpc>
            </a:pPr>
            <a:r>
              <a:rPr lang="en-US" sz="3600" spc="-25" dirty="0" smtClean="0"/>
              <a:t>Questions?</a:t>
            </a:r>
            <a:endParaRPr sz="3600" dirty="0"/>
          </a:p>
        </p:txBody>
      </p:sp>
      <p:sp>
        <p:nvSpPr>
          <p:cNvPr id="8" name="object 8"/>
          <p:cNvSpPr txBox="1"/>
          <p:nvPr/>
        </p:nvSpPr>
        <p:spPr>
          <a:xfrm>
            <a:off x="8431530" y="6459711"/>
            <a:ext cx="177165" cy="178435"/>
          </a:xfrm>
          <a:prstGeom prst="rect">
            <a:avLst/>
          </a:prstGeom>
        </p:spPr>
        <p:txBody>
          <a:bodyPr vert="horz" wrap="square" lIns="0" tIns="0" rIns="0" bIns="0" rtlCol="0">
            <a:spAutoFit/>
          </a:bodyPr>
          <a:lstStyle/>
          <a:p>
            <a:pPr marL="12700">
              <a:lnSpc>
                <a:spcPct val="100000"/>
              </a:lnSpc>
            </a:pPr>
            <a:r>
              <a:rPr sz="1200" spc="-15" dirty="0">
                <a:solidFill>
                  <a:srgbClr val="FFFFFF"/>
                </a:solidFill>
                <a:latin typeface="Gill Sans MT"/>
                <a:cs typeface="Gill Sans MT"/>
              </a:rPr>
              <a:t>41</a:t>
            </a:r>
            <a:endParaRPr sz="1200">
              <a:latin typeface="Gill Sans MT"/>
              <a:cs typeface="Gill Sans MT"/>
            </a:endParaRPr>
          </a:p>
        </p:txBody>
      </p:sp>
      <p:pic>
        <p:nvPicPr>
          <p:cNvPr id="3" name="Picture 2"/>
          <p:cNvPicPr>
            <a:picLocks noChangeAspect="1"/>
          </p:cNvPicPr>
          <p:nvPr/>
        </p:nvPicPr>
        <p:blipFill rotWithShape="1">
          <a:blip r:embed="rId3" cstate="print">
            <a:extLst>
              <a:ext uri="{28A0092B-C50C-407E-A947-70E740481C1C}">
                <a14:useLocalDpi xmlns:a14="http://schemas.microsoft.com/office/drawing/2010/main" val="0"/>
              </a:ext>
            </a:extLst>
          </a:blip>
          <a:srcRect t="1932" b="6706"/>
          <a:stretch/>
        </p:blipFill>
        <p:spPr>
          <a:xfrm>
            <a:off x="2353570" y="855281"/>
            <a:ext cx="4462866" cy="2881746"/>
          </a:xfrm>
          <a:prstGeom prst="rect">
            <a:avLst/>
          </a:prstGeom>
        </p:spPr>
      </p:pic>
      <p:sp>
        <p:nvSpPr>
          <p:cNvPr id="9" name="Rectangle 8"/>
          <p:cNvSpPr/>
          <p:nvPr/>
        </p:nvSpPr>
        <p:spPr>
          <a:xfrm>
            <a:off x="322850" y="3737027"/>
            <a:ext cx="8821150" cy="2246769"/>
          </a:xfrm>
          <a:prstGeom prst="rect">
            <a:avLst/>
          </a:prstGeom>
        </p:spPr>
        <p:txBody>
          <a:bodyPr wrap="square">
            <a:spAutoFit/>
          </a:bodyPr>
          <a:lstStyle/>
          <a:p>
            <a:r>
              <a:rPr lang="en-US" sz="2800" dirty="0">
                <a:latin typeface="+mn-lt"/>
                <a:cs typeface="Arial"/>
              </a:rPr>
              <a:t>For</a:t>
            </a:r>
            <a:r>
              <a:rPr lang="en-US" sz="2800" spc="-15" dirty="0">
                <a:latin typeface="+mn-lt"/>
                <a:cs typeface="Arial"/>
              </a:rPr>
              <a:t> </a:t>
            </a:r>
            <a:r>
              <a:rPr lang="en-US" sz="2800" dirty="0" smtClean="0">
                <a:latin typeface="+mn-lt"/>
                <a:cs typeface="Arial"/>
              </a:rPr>
              <a:t>questions, please contact your District Facilitator. The District Facilitator is your first line of contact and can answer most questions. If there is a question that your District Facilitator cannot answer, he or she will contact the appropriate parties to find the answer to your question. </a:t>
            </a:r>
            <a:endParaRPr lang="en-US" sz="2400" dirty="0">
              <a:latin typeface="+mn-lt"/>
            </a:endParaRPr>
          </a:p>
        </p:txBody>
      </p:sp>
    </p:spTree>
    <p:extLst>
      <p:ext uri="{BB962C8B-B14F-4D97-AF65-F5344CB8AC3E}">
        <p14:creationId xmlns:p14="http://schemas.microsoft.com/office/powerpoint/2010/main" val="517707678"/>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527050" y="4699220"/>
            <a:ext cx="8089900" cy="1932167"/>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nchorCtr="0"/>
          <a:lstStyle/>
          <a:p>
            <a:pPr algn="ctr"/>
            <a:r>
              <a:rPr lang="en-US" sz="2800" dirty="0" smtClean="0">
                <a:ln w="0"/>
                <a:solidFill>
                  <a:schemeClr val="tx1"/>
                </a:solidFill>
                <a:effectLst>
                  <a:outerShdw blurRad="38100" dist="19050" dir="2700000" algn="tl" rotWithShape="0">
                    <a:schemeClr val="dk1">
                      <a:alpha val="40000"/>
                    </a:schemeClr>
                  </a:outerShdw>
                </a:effectLst>
              </a:rPr>
              <a:t>The most valuable resource that all teachers have is each other. Without collaboration, our growth is limited to our own perspectives.”</a:t>
            </a:r>
          </a:p>
          <a:p>
            <a:pPr algn="r"/>
            <a:r>
              <a:rPr lang="en-US" sz="1600" dirty="0" smtClean="0">
                <a:solidFill>
                  <a:schemeClr val="tx1"/>
                </a:solidFill>
              </a:rPr>
              <a:t>Robert John Meehan</a:t>
            </a:r>
          </a:p>
          <a:p>
            <a:pPr algn="r"/>
            <a:r>
              <a:rPr lang="en-US" i="1" dirty="0" smtClean="0">
                <a:solidFill>
                  <a:schemeClr val="tx1"/>
                </a:solidFill>
              </a:rPr>
              <a:t>rockmyclass.com</a:t>
            </a:r>
          </a:p>
        </p:txBody>
      </p: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527093" y="221050"/>
            <a:ext cx="6089814" cy="4297760"/>
          </a:xfrm>
          <a:prstGeom prst="rect">
            <a:avLst/>
          </a:prstGeom>
        </p:spPr>
      </p:pic>
    </p:spTree>
    <p:extLst>
      <p:ext uri="{BB962C8B-B14F-4D97-AF65-F5344CB8AC3E}">
        <p14:creationId xmlns:p14="http://schemas.microsoft.com/office/powerpoint/2010/main" val="1547611466"/>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75242" y="4558983"/>
            <a:ext cx="8724805" cy="1337552"/>
          </a:xfrm>
        </p:spPr>
        <p:txBody>
          <a:bodyPr rtlCol="0">
            <a:normAutofit/>
          </a:bodyPr>
          <a:lstStyle/>
          <a:p>
            <a:pPr fontAlgn="auto">
              <a:spcAft>
                <a:spcPts val="0"/>
              </a:spcAft>
              <a:defRPr/>
            </a:pPr>
            <a:r>
              <a:rPr lang="en-US" sz="4000" b="1" dirty="0" smtClean="0"/>
              <a:t>Part 2</a:t>
            </a:r>
            <a:endParaRPr lang="en-US" sz="4000" b="1" dirty="0"/>
          </a:p>
        </p:txBody>
      </p:sp>
      <p:sp>
        <p:nvSpPr>
          <p:cNvPr id="7" name="Rectangle 6"/>
          <p:cNvSpPr/>
          <p:nvPr/>
        </p:nvSpPr>
        <p:spPr>
          <a:xfrm>
            <a:off x="2985248" y="2641023"/>
            <a:ext cx="3039036" cy="1015663"/>
          </a:xfrm>
          <a:prstGeom prst="rect">
            <a:avLst/>
          </a:prstGeom>
        </p:spPr>
        <p:txBody>
          <a:bodyPr wrap="square">
            <a:spAutoFit/>
          </a:bodyPr>
          <a:lstStyle/>
          <a:p>
            <a:pPr algn="ctr"/>
            <a:r>
              <a:rPr lang="en-US" sz="6000" b="1" dirty="0">
                <a:solidFill>
                  <a:schemeClr val="accent2">
                    <a:lumMod val="90000"/>
                    <a:lumOff val="10000"/>
                  </a:schemeClr>
                </a:solidFill>
                <a:latin typeface="Arno Pro Caption" panose="02020502040506020403" pitchFamily="18" charset="0"/>
              </a:rPr>
              <a:t>TEAM</a:t>
            </a:r>
            <a:endParaRPr lang="en-US" sz="6000" dirty="0">
              <a:solidFill>
                <a:schemeClr val="accent2">
                  <a:lumMod val="90000"/>
                  <a:lumOff val="10000"/>
                </a:schemeClr>
              </a:solidFill>
              <a:latin typeface="Arno Pro Caption" panose="02020502040506020403" pitchFamily="18" charset="0"/>
            </a:endParaRPr>
          </a:p>
        </p:txBody>
      </p:sp>
      <p:sp>
        <p:nvSpPr>
          <p:cNvPr id="8" name="Rectangle 7"/>
          <p:cNvSpPr/>
          <p:nvPr/>
        </p:nvSpPr>
        <p:spPr>
          <a:xfrm>
            <a:off x="441033" y="4205040"/>
            <a:ext cx="7993224" cy="707886"/>
          </a:xfrm>
          <a:prstGeom prst="rect">
            <a:avLst/>
          </a:prstGeom>
        </p:spPr>
        <p:txBody>
          <a:bodyPr wrap="square">
            <a:spAutoFit/>
          </a:bodyPr>
          <a:lstStyle/>
          <a:p>
            <a:pPr algn="ctr"/>
            <a:r>
              <a:rPr lang="en-US" sz="4000" b="1" dirty="0">
                <a:solidFill>
                  <a:schemeClr val="accent2">
                    <a:lumMod val="90000"/>
                    <a:lumOff val="10000"/>
                  </a:schemeClr>
                </a:solidFill>
              </a:rPr>
              <a:t>Introduction to the TEAM </a:t>
            </a:r>
            <a:r>
              <a:rPr lang="en-US" sz="4000" b="1" dirty="0" smtClean="0">
                <a:solidFill>
                  <a:schemeClr val="accent2">
                    <a:lumMod val="90000"/>
                    <a:lumOff val="10000"/>
                  </a:schemeClr>
                </a:solidFill>
              </a:rPr>
              <a:t>Program</a:t>
            </a:r>
            <a:endParaRPr lang="en-US" sz="4000" dirty="0">
              <a:solidFill>
                <a:schemeClr val="accent2">
                  <a:lumMod val="90000"/>
                  <a:lumOff val="10000"/>
                </a:schemeClr>
              </a:solidFill>
            </a:endParaRPr>
          </a:p>
        </p:txBody>
      </p:sp>
      <p:pic>
        <p:nvPicPr>
          <p:cNvPr id="9" name="Picture 8"/>
          <p:cNvPicPr>
            <a:picLocks noChangeAspect="1"/>
          </p:cNvPicPr>
          <p:nvPr/>
        </p:nvPicPr>
        <p:blipFill>
          <a:blip r:embed="rId3"/>
          <a:stretch>
            <a:fillRect/>
          </a:stretch>
        </p:blipFill>
        <p:spPr>
          <a:xfrm>
            <a:off x="1489980" y="3300119"/>
            <a:ext cx="6247297" cy="465058"/>
          </a:xfrm>
          <a:prstGeom prst="rect">
            <a:avLst/>
          </a:prstGeom>
        </p:spPr>
      </p:pic>
    </p:spTree>
    <p:extLst>
      <p:ext uri="{BB962C8B-B14F-4D97-AF65-F5344CB8AC3E}">
        <p14:creationId xmlns:p14="http://schemas.microsoft.com/office/powerpoint/2010/main" val="2103653275"/>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rotWithShape="1">
          <a:blip r:embed="rId3" cstate="print">
            <a:extLst>
              <a:ext uri="{28A0092B-C50C-407E-A947-70E740481C1C}">
                <a14:useLocalDpi xmlns:a14="http://schemas.microsoft.com/office/drawing/2010/main" val="0"/>
              </a:ext>
            </a:extLst>
          </a:blip>
          <a:srcRect l="6780" t="15135" r="40298" b="16101"/>
          <a:stretch/>
        </p:blipFill>
        <p:spPr>
          <a:xfrm>
            <a:off x="6546712" y="786725"/>
            <a:ext cx="2530921" cy="2192422"/>
          </a:xfrm>
          <a:prstGeom prst="rect">
            <a:avLst/>
          </a:prstGeom>
        </p:spPr>
      </p:pic>
      <p:sp>
        <p:nvSpPr>
          <p:cNvPr id="2" name="Content Placeholder 1"/>
          <p:cNvSpPr>
            <a:spLocks noGrp="1"/>
          </p:cNvSpPr>
          <p:nvPr>
            <p:ph idx="1"/>
          </p:nvPr>
        </p:nvSpPr>
        <p:spPr>
          <a:xfrm>
            <a:off x="457200" y="1221788"/>
            <a:ext cx="6791632" cy="4928641"/>
          </a:xfrm>
        </p:spPr>
        <p:txBody>
          <a:bodyPr/>
          <a:lstStyle/>
          <a:p>
            <a:pPr marL="0" indent="0">
              <a:buNone/>
            </a:pPr>
            <a:r>
              <a:rPr lang="en-US" dirty="0" smtClean="0"/>
              <a:t>1. </a:t>
            </a:r>
            <a:r>
              <a:rPr lang="en-US" u="sng" dirty="0" smtClean="0"/>
              <a:t>Participants will know:</a:t>
            </a:r>
          </a:p>
          <a:p>
            <a:pPr lvl="1"/>
            <a:r>
              <a:rPr lang="en-US" dirty="0" smtClean="0"/>
              <a:t> The mission and goals of the TEAM Program;</a:t>
            </a:r>
          </a:p>
          <a:p>
            <a:pPr lvl="1"/>
            <a:r>
              <a:rPr lang="en-US" dirty="0"/>
              <a:t> </a:t>
            </a:r>
            <a:r>
              <a:rPr lang="en-US" dirty="0" smtClean="0"/>
              <a:t>The expectations of the TEAM Program and their district; and</a:t>
            </a:r>
          </a:p>
          <a:p>
            <a:pPr lvl="1"/>
            <a:r>
              <a:rPr lang="en-US" dirty="0" smtClean="0"/>
              <a:t> What supports are available from </a:t>
            </a:r>
            <a:r>
              <a:rPr lang="en-US" dirty="0"/>
              <a:t>the </a:t>
            </a:r>
            <a:r>
              <a:rPr lang="en-US" dirty="0" smtClean="0"/>
              <a:t>district.</a:t>
            </a:r>
            <a:endParaRPr lang="en-US" dirty="0"/>
          </a:p>
          <a:p>
            <a:endParaRPr lang="en-US" dirty="0" smtClean="0"/>
          </a:p>
          <a:p>
            <a:pPr marL="0" indent="0">
              <a:buNone/>
            </a:pPr>
            <a:r>
              <a:rPr lang="en-US" dirty="0" smtClean="0"/>
              <a:t>2. </a:t>
            </a:r>
            <a:r>
              <a:rPr lang="en-US" u="sng" dirty="0" smtClean="0"/>
              <a:t>Participants </a:t>
            </a:r>
            <a:r>
              <a:rPr lang="en-US" u="sng" dirty="0"/>
              <a:t>will be able to:</a:t>
            </a:r>
          </a:p>
          <a:p>
            <a:pPr lvl="1"/>
            <a:r>
              <a:rPr lang="en-US" dirty="0" smtClean="0"/>
              <a:t>Discuss </a:t>
            </a:r>
            <a:r>
              <a:rPr lang="en-US" dirty="0"/>
              <a:t>the Process </a:t>
            </a:r>
            <a:r>
              <a:rPr lang="en-US" dirty="0" smtClean="0"/>
              <a:t>of Continuous Professional Growth with </a:t>
            </a:r>
            <a:r>
              <a:rPr lang="en-US" dirty="0"/>
              <a:t>their </a:t>
            </a:r>
            <a:r>
              <a:rPr lang="en-US" dirty="0" smtClean="0"/>
              <a:t>mentor; </a:t>
            </a:r>
          </a:p>
          <a:p>
            <a:pPr lvl="1"/>
            <a:r>
              <a:rPr lang="en-US" dirty="0" smtClean="0"/>
              <a:t>Articulate the district’s expectations for TEAM completion; and</a:t>
            </a:r>
          </a:p>
          <a:p>
            <a:pPr lvl="1"/>
            <a:r>
              <a:rPr lang="en-US" dirty="0"/>
              <a:t> </a:t>
            </a:r>
            <a:r>
              <a:rPr lang="en-US" dirty="0" smtClean="0"/>
              <a:t>Develop a two-year plan mentoring plan.</a:t>
            </a:r>
            <a:endParaRPr lang="en-US" dirty="0"/>
          </a:p>
        </p:txBody>
      </p:sp>
      <p:sp>
        <p:nvSpPr>
          <p:cNvPr id="3" name="Title 2"/>
          <p:cNvSpPr>
            <a:spLocks noGrp="1"/>
          </p:cNvSpPr>
          <p:nvPr>
            <p:ph type="title"/>
          </p:nvPr>
        </p:nvSpPr>
        <p:spPr/>
        <p:txBody>
          <a:bodyPr>
            <a:noAutofit/>
          </a:bodyPr>
          <a:lstStyle/>
          <a:p>
            <a:r>
              <a:rPr lang="en-US" sz="4000" dirty="0" smtClean="0"/>
              <a:t>Learning Targets</a:t>
            </a:r>
            <a:endParaRPr lang="en-US" sz="4000" dirty="0"/>
          </a:p>
        </p:txBody>
      </p:sp>
    </p:spTree>
    <p:extLst>
      <p:ext uri="{BB962C8B-B14F-4D97-AF65-F5344CB8AC3E}">
        <p14:creationId xmlns:p14="http://schemas.microsoft.com/office/powerpoint/2010/main" val="1242005271"/>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6"/>
          <p:cNvSpPr>
            <a:spLocks noGrp="1"/>
          </p:cNvSpPr>
          <p:nvPr>
            <p:ph idx="1"/>
          </p:nvPr>
        </p:nvSpPr>
        <p:spPr>
          <a:xfrm>
            <a:off x="408010" y="1321873"/>
            <a:ext cx="8229600" cy="4525963"/>
          </a:xfrm>
        </p:spPr>
        <p:txBody>
          <a:bodyPr/>
          <a:lstStyle/>
          <a:p>
            <a:pPr marL="798513" indent="-682625"/>
            <a:r>
              <a:rPr lang="en-US" sz="3200" dirty="0" smtClean="0">
                <a:cs typeface="Arial" panose="020B0604020202020204" pitchFamily="34" charset="0"/>
              </a:rPr>
              <a:t>On-Going </a:t>
            </a:r>
            <a:r>
              <a:rPr lang="en-US" sz="3200" dirty="0">
                <a:cs typeface="Arial" panose="020B0604020202020204" pitchFamily="34" charset="0"/>
              </a:rPr>
              <a:t>Support</a:t>
            </a:r>
          </a:p>
          <a:p>
            <a:pPr marL="798513" indent="-682625"/>
            <a:r>
              <a:rPr lang="en-US" sz="3200" dirty="0" smtClean="0">
                <a:cs typeface="Arial" panose="020B0604020202020204" pitchFamily="34" charset="0"/>
              </a:rPr>
              <a:t>Formative </a:t>
            </a:r>
            <a:r>
              <a:rPr lang="en-US" sz="3200" dirty="0">
                <a:cs typeface="Arial" panose="020B0604020202020204" pitchFamily="34" charset="0"/>
              </a:rPr>
              <a:t>Process</a:t>
            </a:r>
          </a:p>
          <a:p>
            <a:pPr marL="798513" indent="-682625"/>
            <a:r>
              <a:rPr lang="en-US" sz="3200" dirty="0" smtClean="0">
                <a:cs typeface="Arial" panose="020B0604020202020204" pitchFamily="34" charset="0"/>
              </a:rPr>
              <a:t>Professional </a:t>
            </a:r>
            <a:r>
              <a:rPr lang="en-US" sz="3200" dirty="0">
                <a:cs typeface="Arial" panose="020B0604020202020204" pitchFamily="34" charset="0"/>
              </a:rPr>
              <a:t>Growth and </a:t>
            </a:r>
            <a:r>
              <a:rPr lang="en-US" sz="3200" dirty="0" smtClean="0">
                <a:cs typeface="Arial" panose="020B0604020202020204" pitchFamily="34" charset="0"/>
              </a:rPr>
              <a:t>Development</a:t>
            </a:r>
            <a:endParaRPr lang="en-US" sz="3200" dirty="0">
              <a:cs typeface="Arial" panose="020B0604020202020204" pitchFamily="34" charset="0"/>
            </a:endParaRPr>
          </a:p>
        </p:txBody>
      </p:sp>
      <p:sp>
        <p:nvSpPr>
          <p:cNvPr id="5" name="object 5"/>
          <p:cNvSpPr txBox="1">
            <a:spLocks noGrp="1"/>
          </p:cNvSpPr>
          <p:nvPr>
            <p:ph type="title"/>
          </p:nvPr>
        </p:nvSpPr>
        <p:spPr>
          <a:xfrm>
            <a:off x="457200" y="76735"/>
            <a:ext cx="8229600" cy="630942"/>
          </a:xfrm>
          <a:prstGeom prst="rect">
            <a:avLst/>
          </a:prstGeom>
        </p:spPr>
        <p:txBody>
          <a:bodyPr vert="horz" wrap="square" lIns="0" tIns="0" rIns="0" bIns="0" rtlCol="0">
            <a:spAutoFit/>
          </a:bodyPr>
          <a:lstStyle/>
          <a:p>
            <a:pPr marL="774700">
              <a:lnSpc>
                <a:spcPct val="100000"/>
              </a:lnSpc>
            </a:pPr>
            <a:r>
              <a:rPr sz="4100" u="none" spc="10" dirty="0"/>
              <a:t>Wh</a:t>
            </a:r>
            <a:r>
              <a:rPr sz="4100" u="none" dirty="0"/>
              <a:t>y</a:t>
            </a:r>
            <a:r>
              <a:rPr sz="4100" u="none" spc="-35" dirty="0"/>
              <a:t> </a:t>
            </a:r>
            <a:r>
              <a:rPr sz="4100" u="none" spc="10" dirty="0"/>
              <a:t>i</a:t>
            </a:r>
            <a:r>
              <a:rPr sz="4100" u="none" dirty="0"/>
              <a:t>s</a:t>
            </a:r>
            <a:r>
              <a:rPr sz="4100" u="none" spc="-10" dirty="0"/>
              <a:t> </a:t>
            </a:r>
            <a:r>
              <a:rPr sz="4100" u="none" spc="10" dirty="0"/>
              <a:t>T</a:t>
            </a:r>
            <a:r>
              <a:rPr sz="4100" u="none" dirty="0"/>
              <a:t>EAM</a:t>
            </a:r>
            <a:r>
              <a:rPr sz="4100" u="none" spc="-15" dirty="0">
                <a:solidFill>
                  <a:srgbClr val="0D05A1"/>
                </a:solidFill>
              </a:rPr>
              <a:t> </a:t>
            </a:r>
            <a:r>
              <a:rPr sz="4100" u="none" dirty="0"/>
              <a:t>so</a:t>
            </a:r>
            <a:r>
              <a:rPr sz="4100" u="none" spc="-10" dirty="0"/>
              <a:t> </a:t>
            </a:r>
            <a:r>
              <a:rPr lang="en-US" sz="4100" u="none" dirty="0" smtClean="0"/>
              <a:t>I</a:t>
            </a:r>
            <a:r>
              <a:rPr sz="4100" u="none" spc="25" dirty="0" smtClean="0"/>
              <a:t>m</a:t>
            </a:r>
            <a:r>
              <a:rPr sz="4100" u="none" dirty="0" smtClean="0"/>
              <a:t>portant</a:t>
            </a:r>
            <a:r>
              <a:rPr sz="4100" u="none" dirty="0"/>
              <a:t>?</a:t>
            </a:r>
            <a:endParaRPr sz="4100" dirty="0"/>
          </a:p>
        </p:txBody>
      </p:sp>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989212" y="3655258"/>
            <a:ext cx="5071987" cy="2192578"/>
          </a:xfrm>
          <a:prstGeom prst="rect">
            <a:avLst/>
          </a:prstGeom>
        </p:spPr>
      </p:pic>
    </p:spTree>
    <p:extLst>
      <p:ext uri="{BB962C8B-B14F-4D97-AF65-F5344CB8AC3E}">
        <p14:creationId xmlns:p14="http://schemas.microsoft.com/office/powerpoint/2010/main" val="3256682641"/>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88710"/>
            <a:ext cx="8229600" cy="569658"/>
          </a:xfrm>
        </p:spPr>
        <p:txBody>
          <a:bodyPr>
            <a:noAutofit/>
          </a:bodyPr>
          <a:lstStyle/>
          <a:p>
            <a:r>
              <a:rPr lang="en-US" sz="3600" dirty="0"/>
              <a:t>Cycle of Continuous Professional Learning</a:t>
            </a:r>
          </a:p>
        </p:txBody>
      </p:sp>
      <p:sp>
        <p:nvSpPr>
          <p:cNvPr id="11" name="Rectangle 10"/>
          <p:cNvSpPr/>
          <p:nvPr/>
        </p:nvSpPr>
        <p:spPr>
          <a:xfrm>
            <a:off x="1769533" y="6176942"/>
            <a:ext cx="6383383" cy="358816"/>
          </a:xfrm>
          <a:prstGeom prst="rect">
            <a:avLst/>
          </a:prstGeom>
        </p:spPr>
        <p:txBody>
          <a:bodyPr wrap="square">
            <a:spAutoFit/>
          </a:bodyPr>
          <a:lstStyle/>
          <a:p>
            <a:pPr>
              <a:lnSpc>
                <a:spcPct val="115000"/>
              </a:lnSpc>
              <a:spcAft>
                <a:spcPts val="800"/>
              </a:spcAft>
            </a:pPr>
            <a:r>
              <a:rPr lang="en-US" sz="1600" dirty="0">
                <a:latin typeface="Calibri Light" panose="020F0302020204030204" pitchFamily="34" charset="0"/>
                <a:ea typeface="Times New Roman" panose="02020603050405020304" pitchFamily="18" charset="0"/>
                <a:cs typeface="Calibri Light" panose="020F0302020204030204" pitchFamily="34" charset="0"/>
              </a:rPr>
              <a:t>(Based on Learning Forward – </a:t>
            </a:r>
            <a:r>
              <a:rPr lang="en-US" sz="1600" i="1" dirty="0">
                <a:latin typeface="Calibri Light" panose="020F0302020204030204" pitchFamily="34" charset="0"/>
                <a:ea typeface="Times New Roman" panose="02020603050405020304" pitchFamily="18" charset="0"/>
                <a:cs typeface="Calibri Light" panose="020F0302020204030204" pitchFamily="34" charset="0"/>
              </a:rPr>
              <a:t>Cycle of Continuous Improvement</a:t>
            </a:r>
            <a:r>
              <a:rPr lang="en-US" sz="1600" dirty="0">
                <a:latin typeface="Calibri Light" panose="020F0302020204030204" pitchFamily="34" charset="0"/>
                <a:ea typeface="Times New Roman" panose="02020603050405020304" pitchFamily="18" charset="0"/>
                <a:cs typeface="Calibri Light" panose="020F0302020204030204" pitchFamily="34" charset="0"/>
              </a:rPr>
              <a:t>)</a:t>
            </a:r>
          </a:p>
        </p:txBody>
      </p:sp>
      <p:sp>
        <p:nvSpPr>
          <p:cNvPr id="19" name="Title 11"/>
          <p:cNvSpPr txBox="1">
            <a:spLocks/>
          </p:cNvSpPr>
          <p:nvPr/>
        </p:nvSpPr>
        <p:spPr>
          <a:xfrm>
            <a:off x="457200" y="274638"/>
            <a:ext cx="8229600" cy="1143000"/>
          </a:xfrm>
          <a:prstGeom prst="rect">
            <a:avLst/>
          </a:prstGeom>
        </p:spPr>
        <p:txBody>
          <a:bodyPr>
            <a:normAutofit fontScale="67500" lnSpcReduction="20000"/>
          </a:bodyPr>
          <a:lstStyle>
            <a:lvl1pPr algn="ctr" defTabSz="457200" rtl="0" eaLnBrk="1" latinLnBrk="0" hangingPunct="1">
              <a:spcBef>
                <a:spcPct val="0"/>
              </a:spcBef>
              <a:buNone/>
              <a:defRPr sz="4000" b="1" kern="1200">
                <a:solidFill>
                  <a:schemeClr val="tx1"/>
                </a:solidFill>
                <a:latin typeface="+mj-lt"/>
                <a:ea typeface="+mj-ea"/>
                <a:cs typeface="+mj-cs"/>
              </a:defRPr>
            </a:lvl1pPr>
          </a:lstStyle>
          <a:p>
            <a:r>
              <a:rPr lang="en-US" dirty="0" smtClean="0"/>
              <a:t/>
            </a:r>
            <a:br>
              <a:rPr lang="en-US" dirty="0" smtClean="0"/>
            </a:br>
            <a:r>
              <a:rPr lang="en-US" dirty="0" smtClean="0"/>
              <a:t/>
            </a:r>
            <a:br>
              <a:rPr lang="en-US" dirty="0" smtClean="0"/>
            </a:br>
            <a:endParaRPr lang="en-US" dirty="0"/>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54752" y="844296"/>
            <a:ext cx="6185188" cy="5281629"/>
          </a:xfrm>
          <a:prstGeom prst="rect">
            <a:avLst/>
          </a:prstGeom>
        </p:spPr>
      </p:pic>
    </p:spTree>
    <p:extLst>
      <p:ext uri="{BB962C8B-B14F-4D97-AF65-F5344CB8AC3E}">
        <p14:creationId xmlns:p14="http://schemas.microsoft.com/office/powerpoint/2010/main" val="274577883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11956" y="963168"/>
            <a:ext cx="8229600" cy="5230897"/>
          </a:xfrm>
        </p:spPr>
        <p:txBody>
          <a:bodyPr/>
          <a:lstStyle/>
          <a:p>
            <a:pPr marL="0" indent="0">
              <a:buNone/>
            </a:pPr>
            <a:r>
              <a:rPr lang="en-US" sz="2800" dirty="0"/>
              <a:t>Connecticut has long understood the importance of supporting beginning teachers in their first years of teaching</a:t>
            </a:r>
            <a:r>
              <a:rPr lang="en-US" sz="2800" dirty="0" smtClean="0"/>
              <a:t>.</a:t>
            </a:r>
          </a:p>
          <a:p>
            <a:pPr marL="0" indent="0">
              <a:buNone/>
            </a:pPr>
            <a:endParaRPr lang="en-US" sz="2800" dirty="0"/>
          </a:p>
          <a:p>
            <a:pPr lvl="1"/>
            <a:r>
              <a:rPr lang="en-US" sz="2800" dirty="0"/>
              <a:t>Learning to teach is a developmental process that begins during preservice and continues throughout a teacher’s career. </a:t>
            </a:r>
            <a:endParaRPr lang="en-US" sz="2800" dirty="0" smtClean="0"/>
          </a:p>
          <a:p>
            <a:pPr marL="342900" lvl="1" indent="0">
              <a:buNone/>
            </a:pPr>
            <a:endParaRPr lang="en-US" sz="2800" dirty="0"/>
          </a:p>
          <a:p>
            <a:pPr lvl="1"/>
            <a:r>
              <a:rPr lang="en-US" sz="2800" dirty="0"/>
              <a:t>In their first years in the profession, beginning teachers face the challenge of translating theory from teacher preparation programs into practice.</a:t>
            </a:r>
          </a:p>
          <a:p>
            <a:endParaRPr lang="en-US" sz="2800" dirty="0"/>
          </a:p>
        </p:txBody>
      </p:sp>
      <p:sp>
        <p:nvSpPr>
          <p:cNvPr id="3" name="Title 2"/>
          <p:cNvSpPr>
            <a:spLocks noGrp="1"/>
          </p:cNvSpPr>
          <p:nvPr>
            <p:ph type="title"/>
          </p:nvPr>
        </p:nvSpPr>
        <p:spPr/>
        <p:txBody>
          <a:bodyPr>
            <a:noAutofit/>
          </a:bodyPr>
          <a:lstStyle/>
          <a:p>
            <a:r>
              <a:rPr lang="en-US" sz="4000" dirty="0"/>
              <a:t>Introduction</a:t>
            </a:r>
          </a:p>
        </p:txBody>
      </p:sp>
    </p:spTree>
    <p:extLst>
      <p:ext uri="{BB962C8B-B14F-4D97-AF65-F5344CB8AC3E}">
        <p14:creationId xmlns:p14="http://schemas.microsoft.com/office/powerpoint/2010/main" val="3764449592"/>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Autofit/>
          </a:bodyPr>
          <a:lstStyle/>
          <a:p>
            <a:r>
              <a:rPr lang="en-US" sz="4000" dirty="0"/>
              <a:t>The CCT as the </a:t>
            </a:r>
            <a:r>
              <a:rPr lang="en-US" sz="4000" dirty="0" smtClean="0"/>
              <a:t>Foundation</a:t>
            </a:r>
            <a:endParaRPr lang="en-US" sz="3600" dirty="0"/>
          </a:p>
        </p:txBody>
      </p:sp>
      <p:cxnSp>
        <p:nvCxnSpPr>
          <p:cNvPr id="4" name="Curved Connector 3"/>
          <p:cNvCxnSpPr>
            <a:stCxn id="9" idx="0"/>
            <a:endCxn id="5" idx="4"/>
          </p:cNvCxnSpPr>
          <p:nvPr/>
        </p:nvCxnSpPr>
        <p:spPr>
          <a:xfrm rot="5400000" flipH="1" flipV="1">
            <a:off x="2013596" y="1706652"/>
            <a:ext cx="1593724" cy="3411117"/>
          </a:xfrm>
          <a:prstGeom prst="curvedConnector3">
            <a:avLst>
              <a:gd name="adj1" fmla="val 50000"/>
            </a:avLst>
          </a:prstGeom>
          <a:ln w="139700">
            <a:solidFill>
              <a:schemeClr val="accent2">
                <a:lumMod val="75000"/>
              </a:schemeClr>
            </a:solidFill>
            <a:tailEnd type="stealth"/>
          </a:ln>
        </p:spPr>
        <p:style>
          <a:lnRef idx="1">
            <a:schemeClr val="accent1"/>
          </a:lnRef>
          <a:fillRef idx="0">
            <a:schemeClr val="accent1"/>
          </a:fillRef>
          <a:effectRef idx="0">
            <a:schemeClr val="accent1"/>
          </a:effectRef>
          <a:fontRef idx="minor">
            <a:schemeClr val="tx1"/>
          </a:fontRef>
        </p:style>
      </p:cxnSp>
      <p:sp>
        <p:nvSpPr>
          <p:cNvPr id="5" name="Oval 4"/>
          <p:cNvSpPr/>
          <p:nvPr/>
        </p:nvSpPr>
        <p:spPr>
          <a:xfrm>
            <a:off x="2971800" y="974000"/>
            <a:ext cx="3088433" cy="1641348"/>
          </a:xfrm>
          <a:prstGeom prst="ellipse">
            <a:avLst/>
          </a:prstGeom>
          <a:solidFill>
            <a:srgbClr val="0070C0"/>
          </a:solidFill>
          <a:ln>
            <a:solidFill>
              <a:schemeClr val="accent2">
                <a:lumMod val="90000"/>
                <a:lumOff val="10000"/>
              </a:schemeClr>
            </a:solidFill>
          </a:ln>
          <a:effectLst>
            <a:outerShdw blurRad="114300" dir="5400000" sx="90000" sy="-19000" rotWithShape="0">
              <a:prstClr val="black">
                <a:alpha val="18000"/>
              </a:prstClr>
            </a:outerShdw>
          </a:effectLst>
          <a:scene3d>
            <a:camera prst="orthographicFront"/>
            <a:lightRig rig="contrasting" dir="t"/>
          </a:scene3d>
          <a:sp3d prstMaterial="softEdge">
            <a:bevelT w="120650" prst="artDeco"/>
          </a:sp3d>
        </p:spPr>
        <p:style>
          <a:lnRef idx="2">
            <a:schemeClr val="accent1">
              <a:shade val="50000"/>
            </a:schemeClr>
          </a:lnRef>
          <a:fillRef idx="1">
            <a:schemeClr val="accent1"/>
          </a:fillRef>
          <a:effectRef idx="0">
            <a:schemeClr val="accent1"/>
          </a:effectRef>
          <a:fontRef idx="minor">
            <a:schemeClr val="lt1"/>
          </a:fontRef>
        </p:style>
        <p:txBody>
          <a:bodyPr lIns="121917" tIns="60959" rIns="121917" bIns="60959" rtlCol="0" anchor="ctr">
            <a:noAutofit/>
          </a:bodyPr>
          <a:lstStyle/>
          <a:p>
            <a:pPr algn="ctr" fontAlgn="auto">
              <a:spcBef>
                <a:spcPts val="0"/>
              </a:spcBef>
              <a:spcAft>
                <a:spcPts val="0"/>
              </a:spcAft>
            </a:pPr>
            <a:r>
              <a:rPr lang="en-US" sz="2000" b="1" dirty="0">
                <a:solidFill>
                  <a:schemeClr val="bg1"/>
                </a:solidFill>
                <a:latin typeface="Lucida Sans Unicode"/>
              </a:rPr>
              <a:t>CT </a:t>
            </a:r>
          </a:p>
          <a:p>
            <a:pPr algn="ctr" fontAlgn="auto">
              <a:spcBef>
                <a:spcPts val="0"/>
              </a:spcBef>
              <a:spcAft>
                <a:spcPts val="0"/>
              </a:spcAft>
            </a:pPr>
            <a:r>
              <a:rPr lang="en-US" sz="2000" b="1" dirty="0">
                <a:solidFill>
                  <a:schemeClr val="bg1"/>
                </a:solidFill>
                <a:latin typeface="Lucida Sans Unicode"/>
              </a:rPr>
              <a:t>Common Core of Teaching  (CCT)</a:t>
            </a:r>
          </a:p>
          <a:p>
            <a:pPr algn="ctr" fontAlgn="auto">
              <a:spcBef>
                <a:spcPts val="0"/>
              </a:spcBef>
              <a:spcAft>
                <a:spcPts val="0"/>
              </a:spcAft>
            </a:pPr>
            <a:r>
              <a:rPr lang="en-US" sz="2000" b="1" dirty="0">
                <a:solidFill>
                  <a:schemeClr val="bg1"/>
                </a:solidFill>
                <a:latin typeface="Lucida Sans Unicode"/>
              </a:rPr>
              <a:t>2010</a:t>
            </a:r>
          </a:p>
        </p:txBody>
      </p:sp>
      <p:cxnSp>
        <p:nvCxnSpPr>
          <p:cNvPr id="6" name="Curved Connector 5"/>
          <p:cNvCxnSpPr>
            <a:stCxn id="11" idx="0"/>
            <a:endCxn id="5" idx="4"/>
          </p:cNvCxnSpPr>
          <p:nvPr/>
        </p:nvCxnSpPr>
        <p:spPr>
          <a:xfrm rot="16200000" flipV="1">
            <a:off x="5480697" y="1650668"/>
            <a:ext cx="1593724" cy="3523083"/>
          </a:xfrm>
          <a:prstGeom prst="curvedConnector3">
            <a:avLst>
              <a:gd name="adj1" fmla="val 50000"/>
            </a:avLst>
          </a:prstGeom>
          <a:ln w="139700">
            <a:solidFill>
              <a:schemeClr val="accent3">
                <a:lumMod val="75000"/>
              </a:schemeClr>
            </a:solidFill>
            <a:tailEnd type="stealth"/>
          </a:ln>
        </p:spPr>
        <p:style>
          <a:lnRef idx="1">
            <a:schemeClr val="accent1"/>
          </a:lnRef>
          <a:fillRef idx="0">
            <a:schemeClr val="accent1"/>
          </a:fillRef>
          <a:effectRef idx="0">
            <a:schemeClr val="accent1"/>
          </a:effectRef>
          <a:fontRef idx="minor">
            <a:schemeClr val="tx1"/>
          </a:fontRef>
        </p:style>
      </p:cxnSp>
      <p:cxnSp>
        <p:nvCxnSpPr>
          <p:cNvPr id="7" name="Curved Connector 6"/>
          <p:cNvCxnSpPr>
            <a:stCxn id="10" idx="0"/>
            <a:endCxn id="5" idx="4"/>
          </p:cNvCxnSpPr>
          <p:nvPr/>
        </p:nvCxnSpPr>
        <p:spPr>
          <a:xfrm rot="5400000" flipH="1" flipV="1">
            <a:off x="3169296" y="2862352"/>
            <a:ext cx="1593724" cy="1099717"/>
          </a:xfrm>
          <a:prstGeom prst="curvedConnector3">
            <a:avLst>
              <a:gd name="adj1" fmla="val 50000"/>
            </a:avLst>
          </a:prstGeom>
          <a:ln w="139700">
            <a:solidFill>
              <a:schemeClr val="accent6">
                <a:lumMod val="75000"/>
              </a:schemeClr>
            </a:solidFill>
            <a:tailEnd type="stealth"/>
          </a:ln>
        </p:spPr>
        <p:style>
          <a:lnRef idx="1">
            <a:schemeClr val="accent1"/>
          </a:lnRef>
          <a:fillRef idx="0">
            <a:schemeClr val="accent1"/>
          </a:fillRef>
          <a:effectRef idx="0">
            <a:schemeClr val="accent1"/>
          </a:effectRef>
          <a:fontRef idx="minor">
            <a:schemeClr val="tx1"/>
          </a:fontRef>
        </p:style>
      </p:cxnSp>
      <p:cxnSp>
        <p:nvCxnSpPr>
          <p:cNvPr id="8" name="Curved Connector 7"/>
          <p:cNvCxnSpPr>
            <a:stCxn id="12" idx="0"/>
            <a:endCxn id="5" idx="4"/>
          </p:cNvCxnSpPr>
          <p:nvPr/>
        </p:nvCxnSpPr>
        <p:spPr>
          <a:xfrm rot="16200000" flipV="1">
            <a:off x="4324997" y="2806368"/>
            <a:ext cx="1593724" cy="1211683"/>
          </a:xfrm>
          <a:prstGeom prst="curvedConnector3">
            <a:avLst>
              <a:gd name="adj1" fmla="val 50000"/>
            </a:avLst>
          </a:prstGeom>
          <a:ln w="139700">
            <a:solidFill>
              <a:schemeClr val="accent4">
                <a:lumMod val="75000"/>
              </a:schemeClr>
            </a:solidFill>
            <a:tailEnd type="stealth"/>
          </a:ln>
        </p:spPr>
        <p:style>
          <a:lnRef idx="1">
            <a:schemeClr val="accent1"/>
          </a:lnRef>
          <a:fillRef idx="0">
            <a:schemeClr val="accent1"/>
          </a:fillRef>
          <a:effectRef idx="0">
            <a:schemeClr val="accent1"/>
          </a:effectRef>
          <a:fontRef idx="minor">
            <a:schemeClr val="tx1"/>
          </a:fontRef>
        </p:style>
      </p:cxnSp>
      <p:sp>
        <p:nvSpPr>
          <p:cNvPr id="9" name="Rounded Rectangle 8"/>
          <p:cNvSpPr/>
          <p:nvPr/>
        </p:nvSpPr>
        <p:spPr>
          <a:xfrm>
            <a:off x="152400" y="4209072"/>
            <a:ext cx="1905000" cy="1733551"/>
          </a:xfrm>
          <a:prstGeom prst="roundRect">
            <a:avLst>
              <a:gd name="adj" fmla="val 2958"/>
            </a:avLst>
          </a:prstGeom>
          <a:ln/>
        </p:spPr>
        <p:style>
          <a:lnRef idx="2">
            <a:schemeClr val="accent3">
              <a:shade val="50000"/>
            </a:schemeClr>
          </a:lnRef>
          <a:fillRef idx="1">
            <a:schemeClr val="accent3"/>
          </a:fillRef>
          <a:effectRef idx="0">
            <a:schemeClr val="accent3"/>
          </a:effectRef>
          <a:fontRef idx="minor">
            <a:schemeClr val="lt1"/>
          </a:fontRef>
        </p:style>
        <p:txBody>
          <a:bodyPr lIns="121917" tIns="60959" rIns="121917" bIns="60959" rtlCol="0" anchor="ctr">
            <a:normAutofit/>
          </a:bodyPr>
          <a:lstStyle/>
          <a:p>
            <a:pPr algn="ctr" fontAlgn="auto">
              <a:spcBef>
                <a:spcPts val="0"/>
              </a:spcBef>
              <a:spcAft>
                <a:spcPts val="0"/>
              </a:spcAft>
            </a:pPr>
            <a:r>
              <a:rPr lang="en-US" sz="2000" b="1" dirty="0">
                <a:solidFill>
                  <a:schemeClr val="bg1"/>
                </a:solidFill>
                <a:latin typeface="Lucida Sans Unicode"/>
              </a:rPr>
              <a:t>Student Teacher</a:t>
            </a:r>
          </a:p>
          <a:p>
            <a:pPr algn="ctr" fontAlgn="auto">
              <a:spcBef>
                <a:spcPts val="0"/>
              </a:spcBef>
              <a:spcAft>
                <a:spcPts val="0"/>
              </a:spcAft>
            </a:pPr>
            <a:r>
              <a:rPr lang="en-US" sz="2000" b="1" dirty="0">
                <a:solidFill>
                  <a:schemeClr val="bg1"/>
                </a:solidFill>
                <a:latin typeface="Lucida Sans Unicode"/>
              </a:rPr>
              <a:t>Evaluation</a:t>
            </a:r>
          </a:p>
        </p:txBody>
      </p:sp>
      <p:sp>
        <p:nvSpPr>
          <p:cNvPr id="10" name="Rounded Rectangle 9"/>
          <p:cNvSpPr/>
          <p:nvPr/>
        </p:nvSpPr>
        <p:spPr>
          <a:xfrm>
            <a:off x="2463800" y="4209072"/>
            <a:ext cx="1905000" cy="1733551"/>
          </a:xfrm>
          <a:prstGeom prst="roundRect">
            <a:avLst>
              <a:gd name="adj" fmla="val 2611"/>
            </a:avLst>
          </a:prstGeom>
          <a:solidFill>
            <a:srgbClr val="FF9900"/>
          </a:solidFill>
          <a:ln>
            <a:solidFill>
              <a:schemeClr val="accent5">
                <a:lumMod val="50000"/>
              </a:schemeClr>
            </a:solidFill>
          </a:ln>
        </p:spPr>
        <p:style>
          <a:lnRef idx="2">
            <a:schemeClr val="accent4">
              <a:shade val="50000"/>
            </a:schemeClr>
          </a:lnRef>
          <a:fillRef idx="1">
            <a:schemeClr val="accent4"/>
          </a:fillRef>
          <a:effectRef idx="0">
            <a:schemeClr val="accent4"/>
          </a:effectRef>
          <a:fontRef idx="minor">
            <a:schemeClr val="lt1"/>
          </a:fontRef>
        </p:style>
        <p:txBody>
          <a:bodyPr lIns="121917" tIns="60959" rIns="121917" bIns="60959" rtlCol="0" anchor="ctr">
            <a:normAutofit/>
          </a:bodyPr>
          <a:lstStyle/>
          <a:p>
            <a:pPr algn="ctr" fontAlgn="auto">
              <a:spcBef>
                <a:spcPts val="0"/>
              </a:spcBef>
              <a:spcAft>
                <a:spcPts val="0"/>
              </a:spcAft>
            </a:pPr>
            <a:r>
              <a:rPr lang="en-US" sz="2000" b="1" dirty="0">
                <a:solidFill>
                  <a:schemeClr val="bg1"/>
                </a:solidFill>
                <a:latin typeface="Lucida Sans Unicode"/>
              </a:rPr>
              <a:t>CCT </a:t>
            </a:r>
            <a:br>
              <a:rPr lang="en-US" sz="2000" b="1" dirty="0">
                <a:solidFill>
                  <a:schemeClr val="bg1"/>
                </a:solidFill>
                <a:latin typeface="Lucida Sans Unicode"/>
              </a:rPr>
            </a:br>
            <a:r>
              <a:rPr lang="en-US" sz="2000" b="1" dirty="0">
                <a:solidFill>
                  <a:schemeClr val="bg1"/>
                </a:solidFill>
                <a:latin typeface="Lucida Sans Unicode"/>
              </a:rPr>
              <a:t>Performance </a:t>
            </a:r>
            <a:br>
              <a:rPr lang="en-US" sz="2000" b="1" dirty="0">
                <a:solidFill>
                  <a:schemeClr val="bg1"/>
                </a:solidFill>
                <a:latin typeface="Lucida Sans Unicode"/>
              </a:rPr>
            </a:br>
            <a:r>
              <a:rPr lang="en-US" sz="2000" b="1" dirty="0">
                <a:solidFill>
                  <a:schemeClr val="bg1"/>
                </a:solidFill>
                <a:latin typeface="Lucida Sans Unicode"/>
              </a:rPr>
              <a:t>Profiles</a:t>
            </a:r>
            <a:br>
              <a:rPr lang="en-US" sz="2000" b="1" dirty="0">
                <a:solidFill>
                  <a:schemeClr val="bg1"/>
                </a:solidFill>
                <a:latin typeface="Lucida Sans Unicode"/>
              </a:rPr>
            </a:br>
            <a:r>
              <a:rPr lang="en-US" sz="2000" b="1" dirty="0">
                <a:solidFill>
                  <a:schemeClr val="bg1"/>
                </a:solidFill>
                <a:latin typeface="Lucida Sans Unicode"/>
              </a:rPr>
              <a:t>TEAM</a:t>
            </a:r>
          </a:p>
        </p:txBody>
      </p:sp>
      <p:sp>
        <p:nvSpPr>
          <p:cNvPr id="11" name="Rounded Rectangle 10"/>
          <p:cNvSpPr/>
          <p:nvPr/>
        </p:nvSpPr>
        <p:spPr>
          <a:xfrm>
            <a:off x="7086600" y="4209072"/>
            <a:ext cx="1905000" cy="1733551"/>
          </a:xfrm>
          <a:prstGeom prst="roundRect">
            <a:avLst>
              <a:gd name="adj" fmla="val 3305"/>
            </a:avLst>
          </a:prstGeom>
          <a:ln/>
        </p:spPr>
        <p:style>
          <a:lnRef idx="2">
            <a:schemeClr val="accent1">
              <a:shade val="50000"/>
            </a:schemeClr>
          </a:lnRef>
          <a:fillRef idx="1">
            <a:schemeClr val="accent1"/>
          </a:fillRef>
          <a:effectRef idx="0">
            <a:schemeClr val="accent1"/>
          </a:effectRef>
          <a:fontRef idx="minor">
            <a:schemeClr val="lt1"/>
          </a:fontRef>
        </p:style>
        <p:txBody>
          <a:bodyPr lIns="121917" tIns="60959" rIns="121917" bIns="60959" rtlCol="0" anchor="ctr">
            <a:normAutofit/>
          </a:bodyPr>
          <a:lstStyle/>
          <a:p>
            <a:pPr algn="ctr" defTabSz="800100" fontAlgn="auto">
              <a:lnSpc>
                <a:spcPct val="90000"/>
              </a:lnSpc>
              <a:spcAft>
                <a:spcPct val="35000"/>
              </a:spcAft>
            </a:pPr>
            <a:r>
              <a:rPr lang="en-US" sz="2000" b="1" dirty="0">
                <a:solidFill>
                  <a:schemeClr val="bg1"/>
                </a:solidFill>
                <a:latin typeface="Lucida Sans Unicode"/>
              </a:rPr>
              <a:t>CCT Rubric for Effective Service </a:t>
            </a:r>
            <a:r>
              <a:rPr lang="en-US" sz="2000" b="1" dirty="0" smtClean="0">
                <a:solidFill>
                  <a:schemeClr val="bg1"/>
                </a:solidFill>
                <a:latin typeface="Lucida Sans Unicode"/>
              </a:rPr>
              <a:t>Delivery</a:t>
            </a:r>
            <a:endParaRPr lang="en-US" sz="2000" b="1" dirty="0">
              <a:solidFill>
                <a:schemeClr val="bg1"/>
              </a:solidFill>
              <a:latin typeface="Lucida Sans Unicode"/>
            </a:endParaRPr>
          </a:p>
        </p:txBody>
      </p:sp>
      <p:sp>
        <p:nvSpPr>
          <p:cNvPr id="12" name="Rounded Rectangle 11"/>
          <p:cNvSpPr/>
          <p:nvPr/>
        </p:nvSpPr>
        <p:spPr>
          <a:xfrm>
            <a:off x="4775200" y="4209072"/>
            <a:ext cx="1905000" cy="1733551"/>
          </a:xfrm>
          <a:prstGeom prst="roundRect">
            <a:avLst>
              <a:gd name="adj" fmla="val 3305"/>
            </a:avLst>
          </a:prstGeom>
          <a:solidFill>
            <a:srgbClr val="7030A0"/>
          </a:solidFill>
          <a:ln>
            <a:solidFill>
              <a:schemeClr val="accent2">
                <a:lumMod val="90000"/>
                <a:lumOff val="10000"/>
              </a:schemeClr>
            </a:solidFill>
          </a:ln>
        </p:spPr>
        <p:style>
          <a:lnRef idx="2">
            <a:schemeClr val="accent5">
              <a:shade val="50000"/>
            </a:schemeClr>
          </a:lnRef>
          <a:fillRef idx="1">
            <a:schemeClr val="accent5"/>
          </a:fillRef>
          <a:effectRef idx="0">
            <a:schemeClr val="accent5"/>
          </a:effectRef>
          <a:fontRef idx="minor">
            <a:schemeClr val="lt1"/>
          </a:fontRef>
        </p:style>
        <p:txBody>
          <a:bodyPr lIns="121917" tIns="60959" rIns="121917" bIns="60959" rtlCol="0" anchor="ctr">
            <a:normAutofit/>
          </a:bodyPr>
          <a:lstStyle/>
          <a:p>
            <a:pPr algn="ctr" defTabSz="800100" fontAlgn="auto">
              <a:lnSpc>
                <a:spcPct val="90000"/>
              </a:lnSpc>
              <a:spcAft>
                <a:spcPct val="35000"/>
              </a:spcAft>
            </a:pPr>
            <a:r>
              <a:rPr lang="en-US" sz="2000" b="1" dirty="0">
                <a:solidFill>
                  <a:schemeClr val="bg1"/>
                </a:solidFill>
                <a:latin typeface="Lucida Sans Unicode"/>
              </a:rPr>
              <a:t>CCT Rubric For Effective </a:t>
            </a:r>
            <a:r>
              <a:rPr lang="en-US" sz="2000" b="1" dirty="0" smtClean="0">
                <a:solidFill>
                  <a:schemeClr val="bg1"/>
                </a:solidFill>
                <a:latin typeface="Lucida Sans Unicode"/>
              </a:rPr>
              <a:t>Teaching</a:t>
            </a:r>
            <a:endParaRPr lang="en-US" sz="2000" b="1" dirty="0">
              <a:solidFill>
                <a:schemeClr val="bg1"/>
              </a:solidFill>
              <a:latin typeface="Lucida Sans Unicode"/>
            </a:endParaRPr>
          </a:p>
        </p:txBody>
      </p:sp>
      <p:sp>
        <p:nvSpPr>
          <p:cNvPr id="13" name="TextBox 12"/>
          <p:cNvSpPr txBox="1"/>
          <p:nvPr/>
        </p:nvSpPr>
        <p:spPr>
          <a:xfrm>
            <a:off x="664508" y="5443563"/>
            <a:ext cx="880782" cy="369332"/>
          </a:xfrm>
          <a:prstGeom prst="rect">
            <a:avLst/>
          </a:prstGeom>
          <a:noFill/>
        </p:spPr>
        <p:txBody>
          <a:bodyPr wrap="square" rtlCol="0">
            <a:spAutoFit/>
          </a:bodyPr>
          <a:lstStyle/>
          <a:p>
            <a:r>
              <a:rPr lang="en-US" dirty="0" smtClean="0">
                <a:solidFill>
                  <a:schemeClr val="bg1"/>
                </a:solidFill>
              </a:rPr>
              <a:t>edTPA</a:t>
            </a:r>
            <a:endParaRPr lang="en-US" dirty="0">
              <a:solidFill>
                <a:schemeClr val="bg1"/>
              </a:solidFill>
            </a:endParaRPr>
          </a:p>
        </p:txBody>
      </p:sp>
    </p:spTree>
    <p:extLst>
      <p:ext uri="{BB962C8B-B14F-4D97-AF65-F5344CB8AC3E}">
        <p14:creationId xmlns:p14="http://schemas.microsoft.com/office/powerpoint/2010/main" val="36881793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1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wipe(down)">
                                      <p:cBhvr>
                                        <p:cTn id="12" dur="10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down)">
                                      <p:cBhvr>
                                        <p:cTn id="17" dur="1000"/>
                                        <p:tgtEl>
                                          <p:spTgt spid="8"/>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wipe(down)">
                                      <p:cBhvr>
                                        <p:cTn id="22"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11956" y="1068027"/>
            <a:ext cx="8229600" cy="4525963"/>
          </a:xfrm>
        </p:spPr>
        <p:txBody>
          <a:bodyPr/>
          <a:lstStyle/>
          <a:p>
            <a:pPr marL="822960" indent="-457200" eaLnBrk="0" hangingPunct="0">
              <a:spcBef>
                <a:spcPct val="50000"/>
              </a:spcBef>
              <a:buFont typeface="Arial" panose="020B0604020202020204" pitchFamily="34" charset="0"/>
              <a:buChar char="•"/>
              <a:defRPr/>
            </a:pPr>
            <a:r>
              <a:rPr lang="en-US" sz="3200" dirty="0"/>
              <a:t>Introduction</a:t>
            </a:r>
            <a:endParaRPr lang="en-US" sz="3200" dirty="0">
              <a:cs typeface="Times New Roman" pitchFamily="18" charset="0"/>
            </a:endParaRPr>
          </a:p>
          <a:p>
            <a:pPr marL="822960" indent="-457200" eaLnBrk="0" hangingPunct="0">
              <a:spcBef>
                <a:spcPct val="50000"/>
              </a:spcBef>
              <a:buFont typeface="Arial" panose="020B0604020202020204" pitchFamily="34" charset="0"/>
              <a:buChar char="•"/>
              <a:defRPr/>
            </a:pPr>
            <a:r>
              <a:rPr lang="en-US" sz="3200" dirty="0">
                <a:cs typeface="Times New Roman" pitchFamily="18" charset="0"/>
              </a:rPr>
              <a:t>Six Domains with Indicators</a:t>
            </a:r>
          </a:p>
          <a:p>
            <a:pPr marL="822960" indent="-457200" eaLnBrk="0" hangingPunct="0">
              <a:spcBef>
                <a:spcPct val="50000"/>
              </a:spcBef>
              <a:buFont typeface="Arial" panose="020B0604020202020204" pitchFamily="34" charset="0"/>
              <a:buChar char="•"/>
              <a:defRPr/>
            </a:pPr>
            <a:r>
              <a:rPr lang="en-US" sz="3200" dirty="0">
                <a:cs typeface="Times New Roman" pitchFamily="18" charset="0"/>
              </a:rPr>
              <a:t>Code of Professional </a:t>
            </a:r>
            <a:r>
              <a:rPr lang="en-US" sz="3200" dirty="0" smtClean="0">
                <a:cs typeface="Times New Roman" pitchFamily="18" charset="0"/>
              </a:rPr>
              <a:t>Responsibility</a:t>
            </a:r>
            <a:endParaRPr lang="en-US" sz="3200" dirty="0">
              <a:cs typeface="Times New Roman" pitchFamily="18" charset="0"/>
            </a:endParaRPr>
          </a:p>
        </p:txBody>
      </p:sp>
      <p:sp>
        <p:nvSpPr>
          <p:cNvPr id="3" name="Title 2"/>
          <p:cNvSpPr>
            <a:spLocks noGrp="1"/>
          </p:cNvSpPr>
          <p:nvPr>
            <p:ph type="title"/>
          </p:nvPr>
        </p:nvSpPr>
        <p:spPr/>
        <p:txBody>
          <a:bodyPr>
            <a:noAutofit/>
          </a:bodyPr>
          <a:lstStyle/>
          <a:p>
            <a:r>
              <a:rPr lang="en-US" sz="4000" dirty="0"/>
              <a:t>Common Core of Teaching</a:t>
            </a:r>
            <a:endParaRPr lang="en-US" sz="3600" dirty="0"/>
          </a:p>
        </p:txBody>
      </p:sp>
      <p:pic>
        <p:nvPicPr>
          <p:cNvPr id="4" name="Picture 7"/>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2483937" y="3349220"/>
            <a:ext cx="4176126" cy="2781300"/>
          </a:xfrm>
          <a:prstGeom prst="rect">
            <a:avLst/>
          </a:prstGeom>
          <a:noFill/>
          <a:effectLst>
            <a:softEdge rad="38100"/>
          </a:effectLst>
        </p:spPr>
      </p:pic>
    </p:spTree>
    <p:extLst>
      <p:ext uri="{BB962C8B-B14F-4D97-AF65-F5344CB8AC3E}">
        <p14:creationId xmlns:p14="http://schemas.microsoft.com/office/powerpoint/2010/main" val="1009241056"/>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411956" y="1299412"/>
            <a:ext cx="8229600" cy="4894654"/>
          </a:xfrm>
        </p:spPr>
        <p:txBody>
          <a:bodyPr/>
          <a:lstStyle/>
          <a:p>
            <a:r>
              <a:rPr lang="en-US" b="1" dirty="0" smtClean="0"/>
              <a:t> </a:t>
            </a:r>
            <a:r>
              <a:rPr lang="en-US" sz="2800" b="1" dirty="0" smtClean="0"/>
              <a:t>High </a:t>
            </a:r>
            <a:r>
              <a:rPr lang="en-US" sz="2800" b="1" dirty="0"/>
              <a:t>Student Achievement </a:t>
            </a:r>
            <a:r>
              <a:rPr lang="en-US" sz="2800" dirty="0"/>
              <a:t>and success for </a:t>
            </a:r>
            <a:r>
              <a:rPr lang="en-US" sz="2800" dirty="0" smtClean="0"/>
              <a:t>all students</a:t>
            </a:r>
            <a:endParaRPr lang="en-US" sz="2800" dirty="0"/>
          </a:p>
          <a:p>
            <a:endParaRPr lang="en-US" sz="2800" dirty="0"/>
          </a:p>
          <a:p>
            <a:r>
              <a:rPr lang="en-US" sz="2800" b="1" dirty="0" smtClean="0"/>
              <a:t> Differentiation</a:t>
            </a:r>
            <a:r>
              <a:rPr lang="en-US" sz="2800" dirty="0" smtClean="0"/>
              <a:t> </a:t>
            </a:r>
            <a:r>
              <a:rPr lang="en-US" sz="2800" dirty="0"/>
              <a:t>of instruction to support students</a:t>
            </a:r>
          </a:p>
          <a:p>
            <a:endParaRPr lang="en-US" sz="2800" dirty="0"/>
          </a:p>
          <a:p>
            <a:r>
              <a:rPr lang="en-US" sz="2800" dirty="0" smtClean="0"/>
              <a:t> </a:t>
            </a:r>
            <a:r>
              <a:rPr lang="en-US" sz="2800" b="1" dirty="0" smtClean="0"/>
              <a:t>Collaboration</a:t>
            </a:r>
            <a:r>
              <a:rPr lang="en-US" sz="2800" dirty="0" smtClean="0"/>
              <a:t> with </a:t>
            </a:r>
            <a:r>
              <a:rPr lang="en-US" sz="2800" dirty="0"/>
              <a:t>colleagues and families to </a:t>
            </a:r>
            <a:r>
              <a:rPr lang="en-US" sz="2800" dirty="0" smtClean="0"/>
              <a:t>meet the </a:t>
            </a:r>
            <a:r>
              <a:rPr lang="en-US" sz="2800" dirty="0"/>
              <a:t>diverse needs of all students</a:t>
            </a:r>
          </a:p>
          <a:p>
            <a:endParaRPr lang="en-US" sz="2800" dirty="0"/>
          </a:p>
          <a:p>
            <a:r>
              <a:rPr lang="en-US" sz="2800" dirty="0" smtClean="0"/>
              <a:t> Commitment </a:t>
            </a:r>
            <a:r>
              <a:rPr lang="en-US" sz="2800" dirty="0" smtClean="0"/>
              <a:t>to </a:t>
            </a:r>
            <a:r>
              <a:rPr lang="en-US" sz="2800" dirty="0"/>
              <a:t>the analysis of teaching </a:t>
            </a:r>
            <a:r>
              <a:rPr lang="en-US" sz="2800" dirty="0" smtClean="0"/>
              <a:t>and </a:t>
            </a:r>
            <a:r>
              <a:rPr lang="en-US" sz="2800" b="1" dirty="0" smtClean="0"/>
              <a:t>continuous </a:t>
            </a:r>
            <a:r>
              <a:rPr lang="en-US" sz="2800" b="1" dirty="0"/>
              <a:t>professional </a:t>
            </a:r>
            <a:r>
              <a:rPr lang="en-US" sz="2800" b="1" dirty="0" smtClean="0"/>
              <a:t>growth and learning</a:t>
            </a:r>
            <a:endParaRPr lang="en-US" sz="2800" b="1" dirty="0"/>
          </a:p>
          <a:p>
            <a:endParaRPr lang="en-US" dirty="0"/>
          </a:p>
        </p:txBody>
      </p:sp>
      <p:sp>
        <p:nvSpPr>
          <p:cNvPr id="2" name="object 2"/>
          <p:cNvSpPr txBox="1">
            <a:spLocks noGrp="1"/>
          </p:cNvSpPr>
          <p:nvPr>
            <p:ph type="title"/>
          </p:nvPr>
        </p:nvSpPr>
        <p:spPr>
          <a:xfrm>
            <a:off x="0" y="115207"/>
            <a:ext cx="9144000" cy="553998"/>
          </a:xfrm>
          <a:prstGeom prst="rect">
            <a:avLst/>
          </a:prstGeom>
        </p:spPr>
        <p:txBody>
          <a:bodyPr vert="horz" wrap="square" lIns="0" tIns="0" rIns="0" bIns="0" rtlCol="0">
            <a:spAutoFit/>
          </a:bodyPr>
          <a:lstStyle/>
          <a:p>
            <a:pPr marL="55563">
              <a:lnSpc>
                <a:spcPct val="100000"/>
              </a:lnSpc>
            </a:pPr>
            <a:r>
              <a:rPr sz="3600" spc="10" dirty="0"/>
              <a:t>Th</a:t>
            </a:r>
            <a:r>
              <a:rPr sz="3600" spc="-25" dirty="0"/>
              <a:t>e</a:t>
            </a:r>
            <a:r>
              <a:rPr sz="3600" spc="-50" dirty="0"/>
              <a:t> </a:t>
            </a:r>
            <a:r>
              <a:rPr sz="3600" spc="-40" dirty="0" smtClean="0"/>
              <a:t>C</a:t>
            </a:r>
            <a:r>
              <a:rPr lang="en-US" sz="3600" spc="-40" dirty="0" smtClean="0"/>
              <a:t>ommon </a:t>
            </a:r>
            <a:r>
              <a:rPr sz="3600" spc="-20" dirty="0" smtClean="0"/>
              <a:t>C</a:t>
            </a:r>
            <a:r>
              <a:rPr lang="en-US" sz="3600" spc="-20" dirty="0" smtClean="0"/>
              <a:t>ore of </a:t>
            </a:r>
            <a:r>
              <a:rPr sz="3600" dirty="0" smtClean="0"/>
              <a:t>T</a:t>
            </a:r>
            <a:r>
              <a:rPr lang="en-US" sz="3600" dirty="0" smtClean="0"/>
              <a:t>eaching </a:t>
            </a:r>
            <a:r>
              <a:rPr sz="3600" spc="-20" dirty="0" smtClean="0"/>
              <a:t> </a:t>
            </a:r>
            <a:r>
              <a:rPr sz="3600" dirty="0"/>
              <a:t>E</a:t>
            </a:r>
            <a:r>
              <a:rPr sz="3600" spc="10" dirty="0"/>
              <a:t>m</a:t>
            </a:r>
            <a:r>
              <a:rPr sz="3600" dirty="0"/>
              <a:t>phasize</a:t>
            </a:r>
            <a:r>
              <a:rPr sz="3600" spc="20" dirty="0"/>
              <a:t>s</a:t>
            </a:r>
            <a:r>
              <a:rPr sz="2400" dirty="0"/>
              <a:t>:</a:t>
            </a:r>
          </a:p>
        </p:txBody>
      </p:sp>
    </p:spTree>
    <p:extLst>
      <p:ext uri="{BB962C8B-B14F-4D97-AF65-F5344CB8AC3E}">
        <p14:creationId xmlns:p14="http://schemas.microsoft.com/office/powerpoint/2010/main" val="3302054680"/>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a:xfrm>
            <a:off x="341376" y="886260"/>
            <a:ext cx="8510016" cy="5183204"/>
          </a:xfrm>
        </p:spPr>
        <p:txBody>
          <a:bodyPr/>
          <a:lstStyle/>
          <a:p>
            <a:pPr>
              <a:spcAft>
                <a:spcPts val="1200"/>
              </a:spcAft>
            </a:pPr>
            <a:r>
              <a:rPr lang="en-US" sz="3200" dirty="0" smtClean="0"/>
              <a:t>TEAM is designed as a continuous professional </a:t>
            </a:r>
            <a:r>
              <a:rPr lang="en-US" sz="3200" dirty="0"/>
              <a:t>growth </a:t>
            </a:r>
            <a:r>
              <a:rPr lang="en-US" sz="3200" dirty="0" smtClean="0"/>
              <a:t>process aligned </a:t>
            </a:r>
            <a:r>
              <a:rPr lang="en-US" sz="3200" dirty="0"/>
              <a:t>with </a:t>
            </a:r>
            <a:r>
              <a:rPr lang="en-US" sz="3200" dirty="0" smtClean="0"/>
              <a:t>the </a:t>
            </a:r>
            <a:r>
              <a:rPr lang="en-US" sz="3200" b="1" dirty="0" smtClean="0"/>
              <a:t>five domains </a:t>
            </a:r>
            <a:r>
              <a:rPr lang="en-US" sz="3200" dirty="0" smtClean="0"/>
              <a:t>of Connecticut’s Common Core of Teaching (CCT). The five modules include:</a:t>
            </a:r>
            <a:endParaRPr lang="en-US" sz="3200" dirty="0"/>
          </a:p>
          <a:p>
            <a:pPr marL="800100" lvl="1" indent="-457200">
              <a:spcAft>
                <a:spcPts val="1200"/>
              </a:spcAft>
              <a:buFont typeface="+mj-lt"/>
              <a:buAutoNum type="arabicParenR"/>
            </a:pPr>
            <a:r>
              <a:rPr lang="en-US" sz="2400" dirty="0" smtClean="0"/>
              <a:t>Classroom </a:t>
            </a:r>
            <a:r>
              <a:rPr lang="en-US" sz="2400" dirty="0"/>
              <a:t>Environment, Student Engagement </a:t>
            </a:r>
            <a:r>
              <a:rPr lang="en-US" sz="2400" dirty="0" smtClean="0"/>
              <a:t>and Commitment </a:t>
            </a:r>
            <a:r>
              <a:rPr lang="en-US" sz="2400" dirty="0"/>
              <a:t>to Learning</a:t>
            </a:r>
          </a:p>
          <a:p>
            <a:pPr marL="800100" lvl="1" indent="-457200">
              <a:spcAft>
                <a:spcPts val="1200"/>
              </a:spcAft>
              <a:buFont typeface="+mj-lt"/>
              <a:buAutoNum type="arabicParenR"/>
            </a:pPr>
            <a:r>
              <a:rPr lang="en-US" sz="2400" dirty="0" smtClean="0"/>
              <a:t> Planning </a:t>
            </a:r>
            <a:r>
              <a:rPr lang="en-US" sz="2400" dirty="0"/>
              <a:t>for Active Learning</a:t>
            </a:r>
          </a:p>
          <a:p>
            <a:pPr marL="800100" lvl="1" indent="-457200">
              <a:spcAft>
                <a:spcPts val="1200"/>
              </a:spcAft>
              <a:buFont typeface="+mj-lt"/>
              <a:buAutoNum type="arabicParenR"/>
            </a:pPr>
            <a:r>
              <a:rPr lang="en-US" sz="2400" dirty="0" smtClean="0"/>
              <a:t> Instruction </a:t>
            </a:r>
            <a:r>
              <a:rPr lang="en-US" sz="2400" dirty="0"/>
              <a:t>for Active Learning</a:t>
            </a:r>
          </a:p>
          <a:p>
            <a:pPr marL="800100" lvl="1" indent="-457200">
              <a:spcAft>
                <a:spcPts val="1200"/>
              </a:spcAft>
              <a:buFont typeface="+mj-lt"/>
              <a:buAutoNum type="arabicParenR"/>
            </a:pPr>
            <a:r>
              <a:rPr lang="en-US" sz="2400" dirty="0" smtClean="0"/>
              <a:t> Assessment </a:t>
            </a:r>
            <a:r>
              <a:rPr lang="en-US" sz="2400" dirty="0"/>
              <a:t>for Learning</a:t>
            </a:r>
          </a:p>
          <a:p>
            <a:pPr marL="800100" lvl="1" indent="-457200">
              <a:spcAft>
                <a:spcPts val="1200"/>
              </a:spcAft>
              <a:buFont typeface="+mj-lt"/>
              <a:buAutoNum type="arabicParenR"/>
            </a:pPr>
            <a:r>
              <a:rPr lang="en-US" sz="2400" dirty="0" smtClean="0"/>
              <a:t> Professional </a:t>
            </a:r>
            <a:r>
              <a:rPr lang="en-US" sz="2400" dirty="0"/>
              <a:t>Responsibilities and Teacher Leadership</a:t>
            </a:r>
          </a:p>
        </p:txBody>
      </p:sp>
      <p:sp>
        <p:nvSpPr>
          <p:cNvPr id="2" name="object 2"/>
          <p:cNvSpPr txBox="1">
            <a:spLocks noGrp="1"/>
          </p:cNvSpPr>
          <p:nvPr>
            <p:ph type="title"/>
          </p:nvPr>
        </p:nvSpPr>
        <p:spPr>
          <a:xfrm>
            <a:off x="457200" y="98455"/>
            <a:ext cx="8229600" cy="587502"/>
          </a:xfrm>
          <a:prstGeom prst="rect">
            <a:avLst/>
          </a:prstGeom>
        </p:spPr>
        <p:txBody>
          <a:bodyPr vert="horz" wrap="square" lIns="0" tIns="99220" rIns="0" bIns="0" rtlCol="0">
            <a:spAutoFit/>
          </a:bodyPr>
          <a:lstStyle/>
          <a:p>
            <a:pPr marL="165100">
              <a:lnSpc>
                <a:spcPts val="3785"/>
              </a:lnSpc>
            </a:pPr>
            <a:r>
              <a:rPr sz="3600" dirty="0"/>
              <a:t>W</a:t>
            </a:r>
            <a:r>
              <a:rPr sz="3600" spc="10" dirty="0"/>
              <a:t>h</a:t>
            </a:r>
            <a:r>
              <a:rPr sz="3600" spc="-10" dirty="0"/>
              <a:t>a</a:t>
            </a:r>
            <a:r>
              <a:rPr sz="3600" dirty="0"/>
              <a:t>t</a:t>
            </a:r>
            <a:r>
              <a:rPr sz="3600" spc="-40" dirty="0"/>
              <a:t> </a:t>
            </a:r>
            <a:r>
              <a:rPr sz="3600" dirty="0"/>
              <a:t>is</a:t>
            </a:r>
            <a:r>
              <a:rPr sz="3600" spc="15" dirty="0"/>
              <a:t> </a:t>
            </a:r>
            <a:r>
              <a:rPr sz="3600" dirty="0"/>
              <a:t>t</a:t>
            </a:r>
            <a:r>
              <a:rPr sz="3600" spc="10" dirty="0"/>
              <a:t>h</a:t>
            </a:r>
            <a:r>
              <a:rPr sz="3600" spc="-20" dirty="0"/>
              <a:t>e</a:t>
            </a:r>
            <a:r>
              <a:rPr sz="3600" spc="-30" dirty="0"/>
              <a:t> </a:t>
            </a:r>
            <a:r>
              <a:rPr lang="en-US" sz="3600" spc="5" dirty="0" smtClean="0"/>
              <a:t>D</a:t>
            </a:r>
            <a:r>
              <a:rPr sz="3600" spc="-10" dirty="0" smtClean="0"/>
              <a:t>e</a:t>
            </a:r>
            <a:r>
              <a:rPr sz="3600" dirty="0" smtClean="0"/>
              <a:t>sign</a:t>
            </a:r>
            <a:r>
              <a:rPr sz="3600" spc="-40" dirty="0" smtClean="0"/>
              <a:t> </a:t>
            </a:r>
            <a:r>
              <a:rPr sz="3600" dirty="0"/>
              <a:t>of</a:t>
            </a:r>
            <a:r>
              <a:rPr sz="3600" spc="-5" dirty="0"/>
              <a:t> </a:t>
            </a:r>
            <a:r>
              <a:rPr sz="3600" spc="15" dirty="0"/>
              <a:t>t</a:t>
            </a:r>
            <a:r>
              <a:rPr sz="3600" dirty="0"/>
              <a:t>he</a:t>
            </a:r>
            <a:r>
              <a:rPr sz="3600" spc="-25" dirty="0"/>
              <a:t> </a:t>
            </a:r>
            <a:r>
              <a:rPr sz="3600" spc="5" dirty="0"/>
              <a:t>TEA</a:t>
            </a:r>
            <a:r>
              <a:rPr sz="3600" dirty="0"/>
              <a:t>M</a:t>
            </a:r>
            <a:r>
              <a:rPr sz="3600" spc="-55" dirty="0"/>
              <a:t> </a:t>
            </a:r>
            <a:r>
              <a:rPr sz="3600" spc="5" dirty="0"/>
              <a:t>Pr</a:t>
            </a:r>
            <a:r>
              <a:rPr sz="3600" dirty="0"/>
              <a:t>o</a:t>
            </a:r>
            <a:r>
              <a:rPr sz="3600" spc="5" dirty="0"/>
              <a:t>g</a:t>
            </a:r>
            <a:r>
              <a:rPr sz="3600" dirty="0"/>
              <a:t>ram?</a:t>
            </a:r>
          </a:p>
        </p:txBody>
      </p:sp>
    </p:spTree>
    <p:extLst>
      <p:ext uri="{BB962C8B-B14F-4D97-AF65-F5344CB8AC3E}">
        <p14:creationId xmlns:p14="http://schemas.microsoft.com/office/powerpoint/2010/main" val="3932772852"/>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ct 2"/>
          <p:cNvGraphicFramePr>
            <a:graphicFrameLocks noGrp="1"/>
          </p:cNvGraphicFramePr>
          <p:nvPr>
            <p:extLst/>
          </p:nvPr>
        </p:nvGraphicFramePr>
        <p:xfrm>
          <a:off x="251460" y="891539"/>
          <a:ext cx="8549640" cy="5288376"/>
        </p:xfrm>
        <a:graphic>
          <a:graphicData uri="http://schemas.openxmlformats.org/drawingml/2006/table">
            <a:tbl>
              <a:tblPr firstRow="1" bandRow="1">
                <a:tableStyleId>{5DA37D80-6434-44D0-A028-1B22A696006F}</a:tableStyleId>
              </a:tblPr>
              <a:tblGrid>
                <a:gridCol w="5875020">
                  <a:extLst>
                    <a:ext uri="{9D8B030D-6E8A-4147-A177-3AD203B41FA5}">
                      <a16:colId xmlns:a16="http://schemas.microsoft.com/office/drawing/2014/main" val="20000"/>
                    </a:ext>
                  </a:extLst>
                </a:gridCol>
                <a:gridCol w="2674620">
                  <a:extLst>
                    <a:ext uri="{9D8B030D-6E8A-4147-A177-3AD203B41FA5}">
                      <a16:colId xmlns:a16="http://schemas.microsoft.com/office/drawing/2014/main" val="20001"/>
                    </a:ext>
                  </a:extLst>
                </a:gridCol>
              </a:tblGrid>
              <a:tr h="796746">
                <a:tc>
                  <a:txBody>
                    <a:bodyPr/>
                    <a:lstStyle/>
                    <a:p>
                      <a:pPr marL="1527175" marR="209550" indent="-1313815" algn="ctr">
                        <a:lnSpc>
                          <a:spcPts val="3279"/>
                        </a:lnSpc>
                      </a:pPr>
                      <a:r>
                        <a:rPr sz="3200" dirty="0" smtClean="0">
                          <a:solidFill>
                            <a:schemeClr val="bg1"/>
                          </a:solidFill>
                          <a:latin typeface="+mn-lt"/>
                        </a:rPr>
                        <a:t>C</a:t>
                      </a:r>
                      <a:r>
                        <a:rPr lang="en-US" sz="3200" dirty="0" smtClean="0">
                          <a:solidFill>
                            <a:schemeClr val="bg1"/>
                          </a:solidFill>
                          <a:latin typeface="+mn-lt"/>
                        </a:rPr>
                        <a:t>T</a:t>
                      </a:r>
                      <a:r>
                        <a:rPr sz="3200" spc="170" dirty="0" smtClean="0">
                          <a:solidFill>
                            <a:schemeClr val="bg1"/>
                          </a:solidFill>
                          <a:latin typeface="+mn-lt"/>
                        </a:rPr>
                        <a:t> </a:t>
                      </a:r>
                      <a:r>
                        <a:rPr sz="3200" spc="5" dirty="0">
                          <a:solidFill>
                            <a:schemeClr val="bg1"/>
                          </a:solidFill>
                          <a:latin typeface="+mn-lt"/>
                        </a:rPr>
                        <a:t>Co</a:t>
                      </a:r>
                      <a:r>
                        <a:rPr sz="3200" spc="15" dirty="0">
                          <a:solidFill>
                            <a:schemeClr val="bg1"/>
                          </a:solidFill>
                          <a:latin typeface="+mn-lt"/>
                        </a:rPr>
                        <a:t>mm</a:t>
                      </a:r>
                      <a:r>
                        <a:rPr sz="3200" spc="-5" dirty="0">
                          <a:solidFill>
                            <a:schemeClr val="bg1"/>
                          </a:solidFill>
                          <a:latin typeface="+mn-lt"/>
                        </a:rPr>
                        <a:t>o</a:t>
                      </a:r>
                      <a:r>
                        <a:rPr sz="3200" dirty="0">
                          <a:solidFill>
                            <a:schemeClr val="bg1"/>
                          </a:solidFill>
                          <a:latin typeface="+mn-lt"/>
                        </a:rPr>
                        <a:t>n</a:t>
                      </a:r>
                      <a:r>
                        <a:rPr sz="3200" spc="-35" dirty="0">
                          <a:solidFill>
                            <a:schemeClr val="bg1"/>
                          </a:solidFill>
                          <a:latin typeface="+mn-lt"/>
                        </a:rPr>
                        <a:t> </a:t>
                      </a:r>
                      <a:r>
                        <a:rPr sz="3200" spc="5" dirty="0">
                          <a:solidFill>
                            <a:schemeClr val="bg1"/>
                          </a:solidFill>
                          <a:latin typeface="+mn-lt"/>
                        </a:rPr>
                        <a:t>Cor</a:t>
                      </a:r>
                      <a:r>
                        <a:rPr sz="3200" dirty="0">
                          <a:solidFill>
                            <a:schemeClr val="bg1"/>
                          </a:solidFill>
                          <a:latin typeface="+mn-lt"/>
                        </a:rPr>
                        <a:t>e </a:t>
                      </a:r>
                      <a:r>
                        <a:rPr sz="3200" spc="5" dirty="0">
                          <a:solidFill>
                            <a:schemeClr val="bg1"/>
                          </a:solidFill>
                          <a:latin typeface="+mn-lt"/>
                        </a:rPr>
                        <a:t>o</a:t>
                      </a:r>
                      <a:r>
                        <a:rPr sz="3200" dirty="0">
                          <a:solidFill>
                            <a:schemeClr val="bg1"/>
                          </a:solidFill>
                          <a:latin typeface="+mn-lt"/>
                        </a:rPr>
                        <a:t>f</a:t>
                      </a:r>
                      <a:r>
                        <a:rPr sz="3200" spc="-15" dirty="0">
                          <a:solidFill>
                            <a:schemeClr val="bg1"/>
                          </a:solidFill>
                          <a:latin typeface="+mn-lt"/>
                        </a:rPr>
                        <a:t> </a:t>
                      </a:r>
                      <a:r>
                        <a:rPr sz="3200" dirty="0">
                          <a:solidFill>
                            <a:schemeClr val="bg1"/>
                          </a:solidFill>
                          <a:latin typeface="+mn-lt"/>
                        </a:rPr>
                        <a:t>T</a:t>
                      </a:r>
                      <a:r>
                        <a:rPr sz="3200" spc="10" dirty="0">
                          <a:solidFill>
                            <a:schemeClr val="bg1"/>
                          </a:solidFill>
                          <a:latin typeface="+mn-lt"/>
                        </a:rPr>
                        <a:t>ea</a:t>
                      </a:r>
                      <a:r>
                        <a:rPr sz="3200" spc="5" dirty="0">
                          <a:solidFill>
                            <a:schemeClr val="bg1"/>
                          </a:solidFill>
                          <a:latin typeface="+mn-lt"/>
                        </a:rPr>
                        <a:t>c</a:t>
                      </a:r>
                      <a:r>
                        <a:rPr sz="3200" spc="15" dirty="0">
                          <a:solidFill>
                            <a:schemeClr val="bg1"/>
                          </a:solidFill>
                          <a:latin typeface="+mn-lt"/>
                        </a:rPr>
                        <a:t>h</a:t>
                      </a:r>
                      <a:r>
                        <a:rPr sz="3200" spc="-5" dirty="0">
                          <a:solidFill>
                            <a:schemeClr val="bg1"/>
                          </a:solidFill>
                          <a:latin typeface="+mn-lt"/>
                        </a:rPr>
                        <a:t>i</a:t>
                      </a:r>
                      <a:r>
                        <a:rPr sz="3200" spc="5" dirty="0">
                          <a:solidFill>
                            <a:schemeClr val="bg1"/>
                          </a:solidFill>
                          <a:latin typeface="+mn-lt"/>
                        </a:rPr>
                        <a:t>n</a:t>
                      </a:r>
                      <a:r>
                        <a:rPr sz="3200" dirty="0">
                          <a:solidFill>
                            <a:schemeClr val="bg1"/>
                          </a:solidFill>
                          <a:latin typeface="+mn-lt"/>
                        </a:rPr>
                        <a:t>g</a:t>
                      </a:r>
                      <a:endParaRPr sz="3200" dirty="0">
                        <a:solidFill>
                          <a:schemeClr val="bg1"/>
                        </a:solidFill>
                        <a:latin typeface="+mn-lt"/>
                        <a:cs typeface="Lucida Sans Unicode"/>
                      </a:endParaRPr>
                    </a:p>
                  </a:txBody>
                  <a:tcPr marL="0" marR="0" marT="0" marB="0">
                    <a:lnR w="12700" cap="flat" cmpd="sng" algn="ctr">
                      <a:solidFill>
                        <a:schemeClr val="bg1"/>
                      </a:solidFill>
                      <a:prstDash val="solid"/>
                      <a:round/>
                      <a:headEnd type="none" w="med" len="med"/>
                      <a:tailEnd type="none" w="med" len="med"/>
                    </a:lnR>
                    <a:solidFill>
                      <a:schemeClr val="accent2">
                        <a:alpha val="60000"/>
                      </a:schemeClr>
                    </a:solidFill>
                  </a:tcPr>
                </a:tc>
                <a:tc>
                  <a:txBody>
                    <a:bodyPr/>
                    <a:lstStyle/>
                    <a:p>
                      <a:pPr marL="636270" marR="88900" indent="-546100" algn="ctr">
                        <a:lnSpc>
                          <a:spcPct val="100000"/>
                        </a:lnSpc>
                      </a:pPr>
                      <a:r>
                        <a:rPr sz="2800" dirty="0">
                          <a:solidFill>
                            <a:schemeClr val="bg1"/>
                          </a:solidFill>
                          <a:latin typeface="+mn-lt"/>
                        </a:rPr>
                        <a:t>T</a:t>
                      </a:r>
                      <a:r>
                        <a:rPr sz="2800" spc="5" dirty="0">
                          <a:solidFill>
                            <a:schemeClr val="bg1"/>
                          </a:solidFill>
                          <a:latin typeface="+mn-lt"/>
                        </a:rPr>
                        <a:t>E</a:t>
                      </a:r>
                      <a:r>
                        <a:rPr sz="2800" spc="10" dirty="0">
                          <a:solidFill>
                            <a:schemeClr val="bg1"/>
                          </a:solidFill>
                          <a:latin typeface="+mn-lt"/>
                        </a:rPr>
                        <a:t>A</a:t>
                      </a:r>
                      <a:r>
                        <a:rPr sz="2800" dirty="0">
                          <a:solidFill>
                            <a:schemeClr val="bg1"/>
                          </a:solidFill>
                          <a:latin typeface="+mn-lt"/>
                        </a:rPr>
                        <a:t>M</a:t>
                      </a:r>
                      <a:r>
                        <a:rPr sz="2800" spc="-15" dirty="0">
                          <a:solidFill>
                            <a:schemeClr val="bg1"/>
                          </a:solidFill>
                          <a:latin typeface="+mn-lt"/>
                        </a:rPr>
                        <a:t> </a:t>
                      </a:r>
                      <a:r>
                        <a:rPr sz="2800" spc="10" dirty="0">
                          <a:solidFill>
                            <a:schemeClr val="bg1"/>
                          </a:solidFill>
                          <a:latin typeface="+mn-lt"/>
                        </a:rPr>
                        <a:t>P</a:t>
                      </a:r>
                      <a:r>
                        <a:rPr sz="2800" spc="5" dirty="0">
                          <a:solidFill>
                            <a:schemeClr val="bg1"/>
                          </a:solidFill>
                          <a:latin typeface="+mn-lt"/>
                        </a:rPr>
                        <a:t>ro</a:t>
                      </a:r>
                      <a:r>
                        <a:rPr sz="2800" dirty="0">
                          <a:solidFill>
                            <a:schemeClr val="bg1"/>
                          </a:solidFill>
                          <a:latin typeface="+mn-lt"/>
                        </a:rPr>
                        <a:t>g</a:t>
                      </a:r>
                      <a:r>
                        <a:rPr sz="2800" spc="10" dirty="0">
                          <a:solidFill>
                            <a:schemeClr val="bg1"/>
                          </a:solidFill>
                          <a:latin typeface="+mn-lt"/>
                        </a:rPr>
                        <a:t>ra</a:t>
                      </a:r>
                      <a:r>
                        <a:rPr sz="2800" dirty="0">
                          <a:solidFill>
                            <a:schemeClr val="bg1"/>
                          </a:solidFill>
                          <a:latin typeface="+mn-lt"/>
                        </a:rPr>
                        <a:t>m </a:t>
                      </a:r>
                      <a:r>
                        <a:rPr sz="2800" spc="15" dirty="0">
                          <a:solidFill>
                            <a:schemeClr val="bg1"/>
                          </a:solidFill>
                          <a:latin typeface="+mn-lt"/>
                        </a:rPr>
                        <a:t>M</a:t>
                      </a:r>
                      <a:r>
                        <a:rPr sz="2800" spc="5" dirty="0">
                          <a:solidFill>
                            <a:schemeClr val="bg1"/>
                          </a:solidFill>
                          <a:latin typeface="+mn-lt"/>
                        </a:rPr>
                        <a:t>o</a:t>
                      </a:r>
                      <a:r>
                        <a:rPr sz="2800" spc="10" dirty="0">
                          <a:solidFill>
                            <a:schemeClr val="bg1"/>
                          </a:solidFill>
                          <a:latin typeface="+mn-lt"/>
                        </a:rPr>
                        <a:t>d</a:t>
                      </a:r>
                      <a:r>
                        <a:rPr sz="2800" dirty="0">
                          <a:solidFill>
                            <a:schemeClr val="bg1"/>
                          </a:solidFill>
                          <a:latin typeface="+mn-lt"/>
                        </a:rPr>
                        <a:t>u</a:t>
                      </a:r>
                      <a:r>
                        <a:rPr sz="2800" spc="5" dirty="0">
                          <a:solidFill>
                            <a:schemeClr val="bg1"/>
                          </a:solidFill>
                          <a:latin typeface="+mn-lt"/>
                        </a:rPr>
                        <a:t>l</a:t>
                      </a:r>
                      <a:r>
                        <a:rPr sz="2800" spc="-5" dirty="0">
                          <a:solidFill>
                            <a:schemeClr val="bg1"/>
                          </a:solidFill>
                          <a:latin typeface="+mn-lt"/>
                        </a:rPr>
                        <a:t>es</a:t>
                      </a:r>
                      <a:endParaRPr sz="2800" dirty="0">
                        <a:solidFill>
                          <a:schemeClr val="bg1"/>
                        </a:solidFill>
                        <a:latin typeface="+mn-lt"/>
                        <a:cs typeface="Lucida Sans Unicode"/>
                      </a:endParaRPr>
                    </a:p>
                  </a:txBody>
                  <a:tcPr marL="0" marR="0" marT="0" marB="0">
                    <a:lnL w="12700" cap="flat" cmpd="sng" algn="ctr">
                      <a:solidFill>
                        <a:schemeClr val="bg1"/>
                      </a:solidFill>
                      <a:prstDash val="solid"/>
                      <a:round/>
                      <a:headEnd type="none" w="med" len="med"/>
                      <a:tailEnd type="none" w="med" len="med"/>
                    </a:lnL>
                    <a:solidFill>
                      <a:schemeClr val="accent2">
                        <a:alpha val="60000"/>
                      </a:schemeClr>
                    </a:solidFill>
                  </a:tcPr>
                </a:tc>
                <a:extLst>
                  <a:ext uri="{0D108BD9-81ED-4DB2-BD59-A6C34878D82A}">
                    <a16:rowId xmlns:a16="http://schemas.microsoft.com/office/drawing/2014/main" val="10000"/>
                  </a:ext>
                </a:extLst>
              </a:tr>
              <a:tr h="739156">
                <a:tc>
                  <a:txBody>
                    <a:bodyPr/>
                    <a:lstStyle/>
                    <a:p>
                      <a:pPr marL="85090">
                        <a:lnSpc>
                          <a:spcPct val="100000"/>
                        </a:lnSpc>
                        <a:tabLst>
                          <a:tab pos="1368425" algn="l"/>
                        </a:tabLst>
                      </a:pPr>
                      <a:r>
                        <a:rPr sz="2400" b="1" u="heavy" dirty="0">
                          <a:latin typeface="+mn-lt"/>
                        </a:rPr>
                        <a:t>Domain </a:t>
                      </a:r>
                      <a:r>
                        <a:rPr sz="2400" b="1" u="heavy" dirty="0" smtClean="0">
                          <a:latin typeface="+mn-lt"/>
                        </a:rPr>
                        <a:t>1</a:t>
                      </a:r>
                      <a:r>
                        <a:rPr sz="2400" dirty="0">
                          <a:latin typeface="+mn-lt"/>
                        </a:rPr>
                        <a:t>	Content</a:t>
                      </a:r>
                      <a:r>
                        <a:rPr sz="2400" spc="-10" dirty="0">
                          <a:latin typeface="+mn-lt"/>
                        </a:rPr>
                        <a:t> </a:t>
                      </a:r>
                      <a:r>
                        <a:rPr sz="2400" dirty="0">
                          <a:latin typeface="+mn-lt"/>
                        </a:rPr>
                        <a:t>and </a:t>
                      </a:r>
                      <a:r>
                        <a:rPr sz="2400" spc="-10" dirty="0">
                          <a:latin typeface="+mn-lt"/>
                        </a:rPr>
                        <a:t>E</a:t>
                      </a:r>
                      <a:r>
                        <a:rPr sz="2400" dirty="0">
                          <a:latin typeface="+mn-lt"/>
                        </a:rPr>
                        <a:t>s</a:t>
                      </a:r>
                      <a:r>
                        <a:rPr sz="2400" spc="-10" dirty="0">
                          <a:latin typeface="+mn-lt"/>
                        </a:rPr>
                        <a:t>s</a:t>
                      </a:r>
                      <a:r>
                        <a:rPr sz="2400" dirty="0">
                          <a:latin typeface="+mn-lt"/>
                        </a:rPr>
                        <a:t>ential S</a:t>
                      </a:r>
                      <a:r>
                        <a:rPr sz="2400" spc="-10" dirty="0">
                          <a:latin typeface="+mn-lt"/>
                        </a:rPr>
                        <a:t>k</a:t>
                      </a:r>
                      <a:r>
                        <a:rPr sz="2400" dirty="0">
                          <a:latin typeface="+mn-lt"/>
                        </a:rPr>
                        <a:t>i</a:t>
                      </a:r>
                      <a:r>
                        <a:rPr sz="2400" spc="5" dirty="0">
                          <a:latin typeface="+mn-lt"/>
                        </a:rPr>
                        <a:t>l</a:t>
                      </a:r>
                      <a:r>
                        <a:rPr sz="2400" dirty="0">
                          <a:latin typeface="+mn-lt"/>
                        </a:rPr>
                        <a:t>ls</a:t>
                      </a:r>
                      <a:endParaRPr sz="2400" dirty="0">
                        <a:latin typeface="+mn-lt"/>
                        <a:cs typeface="Arial"/>
                      </a:endParaRPr>
                    </a:p>
                  </a:txBody>
                  <a:tcPr marL="0" marR="0" marT="0" marB="0"/>
                </a:tc>
                <a:tc>
                  <a:txBody>
                    <a:bodyPr/>
                    <a:lstStyle/>
                    <a:p>
                      <a:pPr marL="712470" algn="ctr">
                        <a:lnSpc>
                          <a:spcPct val="100000"/>
                        </a:lnSpc>
                      </a:pPr>
                      <a:r>
                        <a:rPr sz="2400" b="1" dirty="0">
                          <a:solidFill>
                            <a:srgbClr val="FF0000"/>
                          </a:solidFill>
                          <a:latin typeface="+mn-lt"/>
                        </a:rPr>
                        <a:t>EMBEDDED</a:t>
                      </a:r>
                      <a:endParaRPr sz="2400" b="1" dirty="0">
                        <a:solidFill>
                          <a:srgbClr val="FF0000"/>
                        </a:solidFill>
                        <a:latin typeface="+mn-lt"/>
                        <a:cs typeface="Arial"/>
                      </a:endParaRPr>
                    </a:p>
                  </a:txBody>
                  <a:tcPr marL="0" marR="0" marT="0" marB="0"/>
                </a:tc>
                <a:extLst>
                  <a:ext uri="{0D108BD9-81ED-4DB2-BD59-A6C34878D82A}">
                    <a16:rowId xmlns:a16="http://schemas.microsoft.com/office/drawing/2014/main" val="10001"/>
                  </a:ext>
                </a:extLst>
              </a:tr>
              <a:tr h="739156">
                <a:tc>
                  <a:txBody>
                    <a:bodyPr/>
                    <a:lstStyle/>
                    <a:p>
                      <a:pPr marL="85090">
                        <a:lnSpc>
                          <a:spcPct val="100000"/>
                        </a:lnSpc>
                        <a:tabLst>
                          <a:tab pos="1368425" algn="l"/>
                        </a:tabLst>
                      </a:pPr>
                      <a:r>
                        <a:rPr sz="2400" b="1" u="heavy" dirty="0">
                          <a:latin typeface="+mn-lt"/>
                        </a:rPr>
                        <a:t>Domain </a:t>
                      </a:r>
                      <a:r>
                        <a:rPr sz="2400" b="1" u="heavy" spc="-10" dirty="0" smtClean="0">
                          <a:latin typeface="+mn-lt"/>
                        </a:rPr>
                        <a:t>2</a:t>
                      </a:r>
                      <a:r>
                        <a:rPr sz="2400" dirty="0">
                          <a:latin typeface="+mn-lt"/>
                        </a:rPr>
                        <a:t>	Cla</a:t>
                      </a:r>
                      <a:r>
                        <a:rPr sz="2400" spc="-10" dirty="0">
                          <a:latin typeface="+mn-lt"/>
                        </a:rPr>
                        <a:t>s</a:t>
                      </a:r>
                      <a:r>
                        <a:rPr sz="2400" dirty="0">
                          <a:latin typeface="+mn-lt"/>
                        </a:rPr>
                        <a:t>s</a:t>
                      </a:r>
                      <a:r>
                        <a:rPr sz="2400" spc="-10" dirty="0">
                          <a:latin typeface="+mn-lt"/>
                        </a:rPr>
                        <a:t>r</a:t>
                      </a:r>
                      <a:r>
                        <a:rPr sz="2400" dirty="0">
                          <a:latin typeface="+mn-lt"/>
                        </a:rPr>
                        <a:t>o</a:t>
                      </a:r>
                      <a:r>
                        <a:rPr sz="2400" spc="5" dirty="0">
                          <a:latin typeface="+mn-lt"/>
                        </a:rPr>
                        <a:t>o</a:t>
                      </a:r>
                      <a:r>
                        <a:rPr sz="2400" dirty="0">
                          <a:latin typeface="+mn-lt"/>
                        </a:rPr>
                        <a:t>m Environm</a:t>
                      </a:r>
                      <a:r>
                        <a:rPr sz="2400" spc="-10" dirty="0">
                          <a:latin typeface="+mn-lt"/>
                        </a:rPr>
                        <a:t>e</a:t>
                      </a:r>
                      <a:r>
                        <a:rPr sz="2400" dirty="0">
                          <a:latin typeface="+mn-lt"/>
                        </a:rPr>
                        <a:t>nt</a:t>
                      </a:r>
                      <a:r>
                        <a:rPr sz="2400" dirty="0" smtClean="0">
                          <a:latin typeface="+mn-lt"/>
                        </a:rPr>
                        <a:t>,</a:t>
                      </a:r>
                      <a:r>
                        <a:rPr lang="en-US" sz="2400" dirty="0" smtClean="0">
                          <a:latin typeface="+mn-lt"/>
                        </a:rPr>
                        <a:t> </a:t>
                      </a:r>
                      <a:r>
                        <a:rPr sz="2400" dirty="0" smtClean="0">
                          <a:latin typeface="+mn-lt"/>
                        </a:rPr>
                        <a:t>Stu</a:t>
                      </a:r>
                      <a:r>
                        <a:rPr sz="2400" spc="5" dirty="0" smtClean="0">
                          <a:latin typeface="+mn-lt"/>
                        </a:rPr>
                        <a:t>d</a:t>
                      </a:r>
                      <a:r>
                        <a:rPr sz="2400" dirty="0" smtClean="0">
                          <a:latin typeface="+mn-lt"/>
                        </a:rPr>
                        <a:t>ent</a:t>
                      </a:r>
                      <a:r>
                        <a:rPr sz="2400" spc="-10" dirty="0" smtClean="0">
                          <a:latin typeface="+mn-lt"/>
                        </a:rPr>
                        <a:t> </a:t>
                      </a:r>
                      <a:r>
                        <a:rPr sz="2400" dirty="0">
                          <a:latin typeface="+mn-lt"/>
                        </a:rPr>
                        <a:t>En</a:t>
                      </a:r>
                      <a:r>
                        <a:rPr sz="2400" spc="5" dirty="0">
                          <a:latin typeface="+mn-lt"/>
                        </a:rPr>
                        <a:t>g</a:t>
                      </a:r>
                      <a:r>
                        <a:rPr sz="2400" dirty="0">
                          <a:latin typeface="+mn-lt"/>
                        </a:rPr>
                        <a:t>ag</a:t>
                      </a:r>
                      <a:r>
                        <a:rPr sz="2400" spc="-10" dirty="0">
                          <a:latin typeface="+mn-lt"/>
                        </a:rPr>
                        <a:t>e</a:t>
                      </a:r>
                      <a:r>
                        <a:rPr sz="2400" dirty="0">
                          <a:latin typeface="+mn-lt"/>
                        </a:rPr>
                        <a:t>m</a:t>
                      </a:r>
                      <a:r>
                        <a:rPr sz="2400" spc="-10" dirty="0">
                          <a:latin typeface="+mn-lt"/>
                        </a:rPr>
                        <a:t>e</a:t>
                      </a:r>
                      <a:r>
                        <a:rPr sz="2400" dirty="0">
                          <a:latin typeface="+mn-lt"/>
                        </a:rPr>
                        <a:t>nt</a:t>
                      </a:r>
                      <a:r>
                        <a:rPr sz="2400" spc="5" dirty="0">
                          <a:latin typeface="+mn-lt"/>
                        </a:rPr>
                        <a:t> </a:t>
                      </a:r>
                      <a:r>
                        <a:rPr sz="2400" dirty="0" smtClean="0">
                          <a:latin typeface="+mn-lt"/>
                        </a:rPr>
                        <a:t>and</a:t>
                      </a:r>
                      <a:r>
                        <a:rPr lang="en-US" sz="2400" dirty="0" smtClean="0">
                          <a:latin typeface="+mn-lt"/>
                        </a:rPr>
                        <a:t> </a:t>
                      </a:r>
                      <a:r>
                        <a:rPr sz="2400" dirty="0" smtClean="0">
                          <a:latin typeface="+mn-lt"/>
                        </a:rPr>
                        <a:t>Co</a:t>
                      </a:r>
                      <a:r>
                        <a:rPr sz="2400" spc="-10" dirty="0" smtClean="0">
                          <a:latin typeface="+mn-lt"/>
                        </a:rPr>
                        <a:t>mm</a:t>
                      </a:r>
                      <a:r>
                        <a:rPr sz="2400" dirty="0" smtClean="0">
                          <a:latin typeface="+mn-lt"/>
                        </a:rPr>
                        <a:t>itm</a:t>
                      </a:r>
                      <a:r>
                        <a:rPr sz="2400" spc="-10" dirty="0" smtClean="0">
                          <a:latin typeface="+mn-lt"/>
                        </a:rPr>
                        <a:t>e</a:t>
                      </a:r>
                      <a:r>
                        <a:rPr sz="2400" dirty="0" smtClean="0">
                          <a:latin typeface="+mn-lt"/>
                        </a:rPr>
                        <a:t>nt</a:t>
                      </a:r>
                      <a:r>
                        <a:rPr sz="2400" spc="15" dirty="0" smtClean="0">
                          <a:latin typeface="+mn-lt"/>
                        </a:rPr>
                        <a:t> </a:t>
                      </a:r>
                      <a:r>
                        <a:rPr sz="2400" dirty="0">
                          <a:latin typeface="+mn-lt"/>
                        </a:rPr>
                        <a:t>to</a:t>
                      </a:r>
                      <a:r>
                        <a:rPr sz="2400" spc="-10" dirty="0">
                          <a:latin typeface="+mn-lt"/>
                        </a:rPr>
                        <a:t> </a:t>
                      </a:r>
                      <a:r>
                        <a:rPr sz="2400" dirty="0">
                          <a:latin typeface="+mn-lt"/>
                        </a:rPr>
                        <a:t>Le</a:t>
                      </a:r>
                      <a:r>
                        <a:rPr sz="2400" spc="-10" dirty="0">
                          <a:latin typeface="+mn-lt"/>
                        </a:rPr>
                        <a:t>a</a:t>
                      </a:r>
                      <a:r>
                        <a:rPr sz="2400" dirty="0">
                          <a:latin typeface="+mn-lt"/>
                        </a:rPr>
                        <a:t>rning</a:t>
                      </a:r>
                      <a:endParaRPr sz="2400" dirty="0">
                        <a:latin typeface="+mn-lt"/>
                        <a:cs typeface="Arial"/>
                      </a:endParaRPr>
                    </a:p>
                  </a:txBody>
                  <a:tcPr marL="0" marR="0" marT="0" marB="0"/>
                </a:tc>
                <a:tc>
                  <a:txBody>
                    <a:bodyPr/>
                    <a:lstStyle/>
                    <a:p>
                      <a:pPr marL="775335" algn="ctr">
                        <a:lnSpc>
                          <a:spcPct val="100000"/>
                        </a:lnSpc>
                      </a:pPr>
                      <a:r>
                        <a:rPr sz="2400" b="1" dirty="0">
                          <a:solidFill>
                            <a:schemeClr val="accent2">
                              <a:lumMod val="75000"/>
                              <a:lumOff val="25000"/>
                            </a:schemeClr>
                          </a:solidFill>
                          <a:latin typeface="+mn-lt"/>
                        </a:rPr>
                        <a:t>MODULE 1</a:t>
                      </a:r>
                      <a:endParaRPr sz="2400" b="1" dirty="0">
                        <a:solidFill>
                          <a:schemeClr val="accent2">
                            <a:lumMod val="75000"/>
                            <a:lumOff val="25000"/>
                          </a:schemeClr>
                        </a:solidFill>
                        <a:latin typeface="+mn-lt"/>
                        <a:cs typeface="Arial"/>
                      </a:endParaRPr>
                    </a:p>
                  </a:txBody>
                  <a:tcPr marL="0" marR="0" marT="0" marB="0"/>
                </a:tc>
                <a:extLst>
                  <a:ext uri="{0D108BD9-81ED-4DB2-BD59-A6C34878D82A}">
                    <a16:rowId xmlns:a16="http://schemas.microsoft.com/office/drawing/2014/main" val="10002"/>
                  </a:ext>
                </a:extLst>
              </a:tr>
              <a:tr h="739156">
                <a:tc>
                  <a:txBody>
                    <a:bodyPr/>
                    <a:lstStyle/>
                    <a:p>
                      <a:pPr marL="85090">
                        <a:lnSpc>
                          <a:spcPct val="100000"/>
                        </a:lnSpc>
                        <a:tabLst>
                          <a:tab pos="1368425" algn="l"/>
                        </a:tabLst>
                      </a:pPr>
                      <a:r>
                        <a:rPr sz="2400" b="1" u="heavy" dirty="0">
                          <a:latin typeface="+mn-lt"/>
                        </a:rPr>
                        <a:t>Domain </a:t>
                      </a:r>
                      <a:r>
                        <a:rPr sz="2400" b="1" u="heavy" spc="-10" dirty="0" smtClean="0">
                          <a:latin typeface="+mn-lt"/>
                        </a:rPr>
                        <a:t>3</a:t>
                      </a:r>
                      <a:r>
                        <a:rPr sz="2400" dirty="0">
                          <a:latin typeface="+mn-lt"/>
                        </a:rPr>
                        <a:t>	Plan</a:t>
                      </a:r>
                      <a:r>
                        <a:rPr sz="2400" spc="5" dirty="0">
                          <a:latin typeface="+mn-lt"/>
                        </a:rPr>
                        <a:t>n</a:t>
                      </a:r>
                      <a:r>
                        <a:rPr sz="2400" dirty="0">
                          <a:latin typeface="+mn-lt"/>
                        </a:rPr>
                        <a:t>i</a:t>
                      </a:r>
                      <a:r>
                        <a:rPr sz="2400" spc="5" dirty="0">
                          <a:latin typeface="+mn-lt"/>
                        </a:rPr>
                        <a:t>n</a:t>
                      </a:r>
                      <a:r>
                        <a:rPr sz="2400" dirty="0">
                          <a:latin typeface="+mn-lt"/>
                        </a:rPr>
                        <a:t>g</a:t>
                      </a:r>
                      <a:r>
                        <a:rPr sz="2400" spc="-10" dirty="0">
                          <a:latin typeface="+mn-lt"/>
                        </a:rPr>
                        <a:t> </a:t>
                      </a:r>
                      <a:r>
                        <a:rPr sz="2400" dirty="0">
                          <a:latin typeface="+mn-lt"/>
                        </a:rPr>
                        <a:t>for</a:t>
                      </a:r>
                      <a:r>
                        <a:rPr sz="2400" spc="-70" dirty="0">
                          <a:latin typeface="+mn-lt"/>
                        </a:rPr>
                        <a:t> </a:t>
                      </a:r>
                      <a:r>
                        <a:rPr sz="2400" dirty="0">
                          <a:latin typeface="+mn-lt"/>
                        </a:rPr>
                        <a:t>A</a:t>
                      </a:r>
                      <a:r>
                        <a:rPr sz="2400" spc="-10" dirty="0">
                          <a:latin typeface="+mn-lt"/>
                        </a:rPr>
                        <a:t>c</a:t>
                      </a:r>
                      <a:r>
                        <a:rPr sz="2400" dirty="0">
                          <a:latin typeface="+mn-lt"/>
                        </a:rPr>
                        <a:t>tive</a:t>
                      </a:r>
                      <a:r>
                        <a:rPr sz="2400" spc="-10" dirty="0">
                          <a:latin typeface="+mn-lt"/>
                        </a:rPr>
                        <a:t> </a:t>
                      </a:r>
                      <a:r>
                        <a:rPr sz="2400" spc="5" dirty="0">
                          <a:latin typeface="+mn-lt"/>
                        </a:rPr>
                        <a:t>L</a:t>
                      </a:r>
                      <a:r>
                        <a:rPr sz="2400" dirty="0">
                          <a:latin typeface="+mn-lt"/>
                        </a:rPr>
                        <a:t>e</a:t>
                      </a:r>
                      <a:r>
                        <a:rPr sz="2400" spc="-10" dirty="0">
                          <a:latin typeface="+mn-lt"/>
                        </a:rPr>
                        <a:t>a</a:t>
                      </a:r>
                      <a:r>
                        <a:rPr sz="2400" dirty="0">
                          <a:latin typeface="+mn-lt"/>
                        </a:rPr>
                        <a:t>rni</a:t>
                      </a:r>
                      <a:r>
                        <a:rPr sz="2400" spc="5" dirty="0">
                          <a:latin typeface="+mn-lt"/>
                        </a:rPr>
                        <a:t>n</a:t>
                      </a:r>
                      <a:r>
                        <a:rPr sz="2400" dirty="0">
                          <a:latin typeface="+mn-lt"/>
                        </a:rPr>
                        <a:t>g</a:t>
                      </a:r>
                      <a:endParaRPr sz="2400" dirty="0">
                        <a:latin typeface="+mn-lt"/>
                        <a:cs typeface="Arial"/>
                      </a:endParaRPr>
                    </a:p>
                  </a:txBody>
                  <a:tcPr marL="0" marR="0" marT="0" marB="0"/>
                </a:tc>
                <a:tc>
                  <a:txBody>
                    <a:bodyPr/>
                    <a:lstStyle/>
                    <a:p>
                      <a:pPr marL="775335" algn="ctr">
                        <a:lnSpc>
                          <a:spcPct val="100000"/>
                        </a:lnSpc>
                      </a:pPr>
                      <a:r>
                        <a:rPr sz="2400" b="1" dirty="0">
                          <a:solidFill>
                            <a:schemeClr val="accent2">
                              <a:lumMod val="75000"/>
                              <a:lumOff val="25000"/>
                            </a:schemeClr>
                          </a:solidFill>
                          <a:latin typeface="+mn-lt"/>
                        </a:rPr>
                        <a:t>MODULE 2</a:t>
                      </a:r>
                      <a:endParaRPr sz="2400" b="1" dirty="0">
                        <a:solidFill>
                          <a:schemeClr val="accent2">
                            <a:lumMod val="75000"/>
                            <a:lumOff val="25000"/>
                          </a:schemeClr>
                        </a:solidFill>
                        <a:latin typeface="+mn-lt"/>
                        <a:cs typeface="Arial"/>
                      </a:endParaRPr>
                    </a:p>
                  </a:txBody>
                  <a:tcPr marL="0" marR="0" marT="0" marB="0"/>
                </a:tc>
                <a:extLst>
                  <a:ext uri="{0D108BD9-81ED-4DB2-BD59-A6C34878D82A}">
                    <a16:rowId xmlns:a16="http://schemas.microsoft.com/office/drawing/2014/main" val="10003"/>
                  </a:ext>
                </a:extLst>
              </a:tr>
              <a:tr h="739156">
                <a:tc>
                  <a:txBody>
                    <a:bodyPr/>
                    <a:lstStyle/>
                    <a:p>
                      <a:pPr marL="85090">
                        <a:lnSpc>
                          <a:spcPct val="100000"/>
                        </a:lnSpc>
                        <a:tabLst>
                          <a:tab pos="1368425" algn="l"/>
                        </a:tabLst>
                      </a:pPr>
                      <a:r>
                        <a:rPr sz="2400" b="1" u="heavy" dirty="0">
                          <a:latin typeface="+mn-lt"/>
                        </a:rPr>
                        <a:t>Domain </a:t>
                      </a:r>
                      <a:r>
                        <a:rPr sz="2400" b="1" u="heavy" spc="-10" dirty="0" smtClean="0">
                          <a:latin typeface="+mn-lt"/>
                        </a:rPr>
                        <a:t>4</a:t>
                      </a:r>
                      <a:r>
                        <a:rPr sz="2400" dirty="0">
                          <a:latin typeface="+mn-lt"/>
                        </a:rPr>
                        <a:t>	I</a:t>
                      </a:r>
                      <a:r>
                        <a:rPr sz="2400" spc="5" dirty="0">
                          <a:latin typeface="+mn-lt"/>
                        </a:rPr>
                        <a:t>n</a:t>
                      </a:r>
                      <a:r>
                        <a:rPr sz="2400" dirty="0">
                          <a:latin typeface="+mn-lt"/>
                        </a:rPr>
                        <a:t>st</a:t>
                      </a:r>
                      <a:r>
                        <a:rPr sz="2400" spc="-10" dirty="0">
                          <a:latin typeface="+mn-lt"/>
                        </a:rPr>
                        <a:t>r</a:t>
                      </a:r>
                      <a:r>
                        <a:rPr sz="2400" dirty="0">
                          <a:latin typeface="+mn-lt"/>
                        </a:rPr>
                        <a:t>ucti</a:t>
                      </a:r>
                      <a:r>
                        <a:rPr sz="2400" spc="5" dirty="0">
                          <a:latin typeface="+mn-lt"/>
                        </a:rPr>
                        <a:t>o</a:t>
                      </a:r>
                      <a:r>
                        <a:rPr sz="2400" dirty="0">
                          <a:latin typeface="+mn-lt"/>
                        </a:rPr>
                        <a:t>n</a:t>
                      </a:r>
                      <a:r>
                        <a:rPr sz="2400" spc="-10" dirty="0">
                          <a:latin typeface="+mn-lt"/>
                        </a:rPr>
                        <a:t> </a:t>
                      </a:r>
                      <a:r>
                        <a:rPr sz="2400" dirty="0">
                          <a:latin typeface="+mn-lt"/>
                        </a:rPr>
                        <a:t>for</a:t>
                      </a:r>
                      <a:r>
                        <a:rPr sz="2400" spc="-70" dirty="0">
                          <a:latin typeface="+mn-lt"/>
                        </a:rPr>
                        <a:t> </a:t>
                      </a:r>
                      <a:r>
                        <a:rPr sz="2400" dirty="0">
                          <a:latin typeface="+mn-lt"/>
                        </a:rPr>
                        <a:t>A</a:t>
                      </a:r>
                      <a:r>
                        <a:rPr sz="2400" spc="-10" dirty="0">
                          <a:latin typeface="+mn-lt"/>
                        </a:rPr>
                        <a:t>c</a:t>
                      </a:r>
                      <a:r>
                        <a:rPr sz="2400" dirty="0">
                          <a:latin typeface="+mn-lt"/>
                        </a:rPr>
                        <a:t>tive</a:t>
                      </a:r>
                      <a:r>
                        <a:rPr sz="2400" spc="5" dirty="0">
                          <a:latin typeface="+mn-lt"/>
                        </a:rPr>
                        <a:t> </a:t>
                      </a:r>
                      <a:r>
                        <a:rPr sz="2400" dirty="0">
                          <a:latin typeface="+mn-lt"/>
                        </a:rPr>
                        <a:t>Le</a:t>
                      </a:r>
                      <a:r>
                        <a:rPr sz="2400" spc="-10" dirty="0">
                          <a:latin typeface="+mn-lt"/>
                        </a:rPr>
                        <a:t>a</a:t>
                      </a:r>
                      <a:r>
                        <a:rPr sz="2400" dirty="0">
                          <a:latin typeface="+mn-lt"/>
                        </a:rPr>
                        <a:t>rni</a:t>
                      </a:r>
                      <a:r>
                        <a:rPr sz="2400" spc="5" dirty="0">
                          <a:latin typeface="+mn-lt"/>
                        </a:rPr>
                        <a:t>n</a:t>
                      </a:r>
                      <a:r>
                        <a:rPr sz="2400" dirty="0">
                          <a:latin typeface="+mn-lt"/>
                        </a:rPr>
                        <a:t>g</a:t>
                      </a:r>
                      <a:endParaRPr sz="2400" dirty="0">
                        <a:latin typeface="+mn-lt"/>
                        <a:cs typeface="Arial"/>
                      </a:endParaRPr>
                    </a:p>
                  </a:txBody>
                  <a:tcPr marL="0" marR="0" marT="0" marB="0"/>
                </a:tc>
                <a:tc>
                  <a:txBody>
                    <a:bodyPr/>
                    <a:lstStyle/>
                    <a:p>
                      <a:pPr marL="775335" algn="ctr">
                        <a:lnSpc>
                          <a:spcPct val="100000"/>
                        </a:lnSpc>
                      </a:pPr>
                      <a:r>
                        <a:rPr sz="2400" b="1" dirty="0">
                          <a:solidFill>
                            <a:schemeClr val="accent2">
                              <a:lumMod val="75000"/>
                              <a:lumOff val="25000"/>
                            </a:schemeClr>
                          </a:solidFill>
                          <a:latin typeface="+mn-lt"/>
                        </a:rPr>
                        <a:t>MODULE 3</a:t>
                      </a:r>
                      <a:endParaRPr sz="2400" b="1" dirty="0">
                        <a:solidFill>
                          <a:schemeClr val="accent2">
                            <a:lumMod val="75000"/>
                            <a:lumOff val="25000"/>
                          </a:schemeClr>
                        </a:solidFill>
                        <a:latin typeface="+mn-lt"/>
                        <a:cs typeface="Arial"/>
                      </a:endParaRPr>
                    </a:p>
                  </a:txBody>
                  <a:tcPr marL="0" marR="0" marT="0" marB="0"/>
                </a:tc>
                <a:extLst>
                  <a:ext uri="{0D108BD9-81ED-4DB2-BD59-A6C34878D82A}">
                    <a16:rowId xmlns:a16="http://schemas.microsoft.com/office/drawing/2014/main" val="10004"/>
                  </a:ext>
                </a:extLst>
              </a:tr>
              <a:tr h="739156">
                <a:tc>
                  <a:txBody>
                    <a:bodyPr/>
                    <a:lstStyle/>
                    <a:p>
                      <a:pPr marL="85090">
                        <a:lnSpc>
                          <a:spcPct val="100000"/>
                        </a:lnSpc>
                        <a:tabLst>
                          <a:tab pos="1368425" algn="l"/>
                        </a:tabLst>
                      </a:pPr>
                      <a:r>
                        <a:rPr sz="2400" b="1" u="heavy" dirty="0">
                          <a:latin typeface="+mn-lt"/>
                        </a:rPr>
                        <a:t>Domain </a:t>
                      </a:r>
                      <a:r>
                        <a:rPr sz="2400" b="1" u="heavy" spc="-10" dirty="0" smtClean="0">
                          <a:latin typeface="+mn-lt"/>
                        </a:rPr>
                        <a:t>5</a:t>
                      </a:r>
                      <a:r>
                        <a:rPr sz="2400" dirty="0">
                          <a:latin typeface="+mn-lt"/>
                        </a:rPr>
                        <a:t>	A</a:t>
                      </a:r>
                      <a:r>
                        <a:rPr sz="2400" spc="-10" dirty="0">
                          <a:latin typeface="+mn-lt"/>
                        </a:rPr>
                        <a:t>s</a:t>
                      </a:r>
                      <a:r>
                        <a:rPr sz="2400" dirty="0">
                          <a:latin typeface="+mn-lt"/>
                        </a:rPr>
                        <a:t>s</a:t>
                      </a:r>
                      <a:r>
                        <a:rPr sz="2400" spc="-10" dirty="0">
                          <a:latin typeface="+mn-lt"/>
                        </a:rPr>
                        <a:t>e</a:t>
                      </a:r>
                      <a:r>
                        <a:rPr sz="2400" dirty="0">
                          <a:latin typeface="+mn-lt"/>
                        </a:rPr>
                        <a:t>s</a:t>
                      </a:r>
                      <a:r>
                        <a:rPr sz="2400" spc="-10" dirty="0">
                          <a:latin typeface="+mn-lt"/>
                        </a:rPr>
                        <a:t>s</a:t>
                      </a:r>
                      <a:r>
                        <a:rPr sz="2400" dirty="0">
                          <a:latin typeface="+mn-lt"/>
                        </a:rPr>
                        <a:t>m</a:t>
                      </a:r>
                      <a:r>
                        <a:rPr sz="2400" spc="-10" dirty="0">
                          <a:latin typeface="+mn-lt"/>
                        </a:rPr>
                        <a:t>e</a:t>
                      </a:r>
                      <a:r>
                        <a:rPr sz="2400" dirty="0">
                          <a:latin typeface="+mn-lt"/>
                        </a:rPr>
                        <a:t>nt</a:t>
                      </a:r>
                      <a:r>
                        <a:rPr sz="2400" spc="30" dirty="0">
                          <a:latin typeface="+mn-lt"/>
                        </a:rPr>
                        <a:t> </a:t>
                      </a:r>
                      <a:r>
                        <a:rPr sz="2400" dirty="0">
                          <a:latin typeface="+mn-lt"/>
                        </a:rPr>
                        <a:t>for</a:t>
                      </a:r>
                      <a:r>
                        <a:rPr sz="2400" spc="-10" dirty="0">
                          <a:latin typeface="+mn-lt"/>
                        </a:rPr>
                        <a:t> </a:t>
                      </a:r>
                      <a:r>
                        <a:rPr sz="2400" dirty="0">
                          <a:latin typeface="+mn-lt"/>
                        </a:rPr>
                        <a:t>Le</a:t>
                      </a:r>
                      <a:r>
                        <a:rPr sz="2400" spc="-10" dirty="0">
                          <a:latin typeface="+mn-lt"/>
                        </a:rPr>
                        <a:t>a</a:t>
                      </a:r>
                      <a:r>
                        <a:rPr sz="2400" dirty="0">
                          <a:latin typeface="+mn-lt"/>
                        </a:rPr>
                        <a:t>rni</a:t>
                      </a:r>
                      <a:r>
                        <a:rPr sz="2400" spc="5" dirty="0">
                          <a:latin typeface="+mn-lt"/>
                        </a:rPr>
                        <a:t>n</a:t>
                      </a:r>
                      <a:r>
                        <a:rPr sz="2400" dirty="0">
                          <a:latin typeface="+mn-lt"/>
                        </a:rPr>
                        <a:t>g</a:t>
                      </a:r>
                      <a:endParaRPr sz="2400" dirty="0">
                        <a:latin typeface="+mn-lt"/>
                        <a:cs typeface="Arial"/>
                      </a:endParaRPr>
                    </a:p>
                  </a:txBody>
                  <a:tcPr marL="0" marR="0" marT="0" marB="0"/>
                </a:tc>
                <a:tc>
                  <a:txBody>
                    <a:bodyPr/>
                    <a:lstStyle/>
                    <a:p>
                      <a:pPr marL="775335" algn="ctr">
                        <a:lnSpc>
                          <a:spcPct val="100000"/>
                        </a:lnSpc>
                      </a:pPr>
                      <a:r>
                        <a:rPr sz="2400" b="1" dirty="0">
                          <a:solidFill>
                            <a:schemeClr val="accent2">
                              <a:lumMod val="75000"/>
                              <a:lumOff val="25000"/>
                            </a:schemeClr>
                          </a:solidFill>
                          <a:latin typeface="+mn-lt"/>
                        </a:rPr>
                        <a:t>MODULE 4</a:t>
                      </a:r>
                      <a:endParaRPr sz="2400" b="1" dirty="0">
                        <a:solidFill>
                          <a:schemeClr val="accent2">
                            <a:lumMod val="75000"/>
                            <a:lumOff val="25000"/>
                          </a:schemeClr>
                        </a:solidFill>
                        <a:latin typeface="+mn-lt"/>
                        <a:cs typeface="Arial"/>
                      </a:endParaRPr>
                    </a:p>
                  </a:txBody>
                  <a:tcPr marL="0" marR="0" marT="0" marB="0"/>
                </a:tc>
                <a:extLst>
                  <a:ext uri="{0D108BD9-81ED-4DB2-BD59-A6C34878D82A}">
                    <a16:rowId xmlns:a16="http://schemas.microsoft.com/office/drawing/2014/main" val="10005"/>
                  </a:ext>
                </a:extLst>
              </a:tr>
              <a:tr h="739156">
                <a:tc>
                  <a:txBody>
                    <a:bodyPr/>
                    <a:lstStyle/>
                    <a:p>
                      <a:pPr marL="1354455" marR="528320" indent="-1270000">
                        <a:lnSpc>
                          <a:spcPct val="100000"/>
                        </a:lnSpc>
                        <a:tabLst>
                          <a:tab pos="1368425" algn="l"/>
                        </a:tabLst>
                      </a:pPr>
                      <a:r>
                        <a:rPr sz="2400" b="1" u="heavy" dirty="0">
                          <a:latin typeface="+mn-lt"/>
                        </a:rPr>
                        <a:t>Domain </a:t>
                      </a:r>
                      <a:r>
                        <a:rPr sz="2400" b="1" u="heavy" spc="-10" dirty="0" smtClean="0">
                          <a:latin typeface="+mn-lt"/>
                        </a:rPr>
                        <a:t>6</a:t>
                      </a:r>
                      <a:r>
                        <a:rPr sz="2400" dirty="0">
                          <a:latin typeface="+mn-lt"/>
                        </a:rPr>
                        <a:t>		Profe</a:t>
                      </a:r>
                      <a:r>
                        <a:rPr sz="2400" spc="-10" dirty="0">
                          <a:latin typeface="+mn-lt"/>
                        </a:rPr>
                        <a:t>s</a:t>
                      </a:r>
                      <a:r>
                        <a:rPr sz="2400" dirty="0">
                          <a:latin typeface="+mn-lt"/>
                        </a:rPr>
                        <a:t>sio</a:t>
                      </a:r>
                      <a:r>
                        <a:rPr sz="2400" spc="5" dirty="0">
                          <a:latin typeface="+mn-lt"/>
                        </a:rPr>
                        <a:t>n</a:t>
                      </a:r>
                      <a:r>
                        <a:rPr sz="2400" dirty="0">
                          <a:latin typeface="+mn-lt"/>
                        </a:rPr>
                        <a:t>al</a:t>
                      </a:r>
                      <a:r>
                        <a:rPr sz="2400" spc="-10" dirty="0">
                          <a:latin typeface="+mn-lt"/>
                        </a:rPr>
                        <a:t> </a:t>
                      </a:r>
                      <a:r>
                        <a:rPr sz="2400" dirty="0">
                          <a:latin typeface="+mn-lt"/>
                        </a:rPr>
                        <a:t>R</a:t>
                      </a:r>
                      <a:r>
                        <a:rPr sz="2400" spc="-10" dirty="0">
                          <a:latin typeface="+mn-lt"/>
                        </a:rPr>
                        <a:t>e</a:t>
                      </a:r>
                      <a:r>
                        <a:rPr sz="2400" dirty="0">
                          <a:latin typeface="+mn-lt"/>
                        </a:rPr>
                        <a:t>spo</a:t>
                      </a:r>
                      <a:r>
                        <a:rPr sz="2400" spc="5" dirty="0">
                          <a:latin typeface="+mn-lt"/>
                        </a:rPr>
                        <a:t>n</a:t>
                      </a:r>
                      <a:r>
                        <a:rPr sz="2400" dirty="0">
                          <a:latin typeface="+mn-lt"/>
                        </a:rPr>
                        <a:t>sib</a:t>
                      </a:r>
                      <a:r>
                        <a:rPr sz="2400" spc="5" dirty="0">
                          <a:latin typeface="+mn-lt"/>
                        </a:rPr>
                        <a:t>i</a:t>
                      </a:r>
                      <a:r>
                        <a:rPr sz="2400" dirty="0">
                          <a:latin typeface="+mn-lt"/>
                        </a:rPr>
                        <a:t>l</a:t>
                      </a:r>
                      <a:r>
                        <a:rPr sz="2400" spc="5" dirty="0">
                          <a:latin typeface="+mn-lt"/>
                        </a:rPr>
                        <a:t>i</a:t>
                      </a:r>
                      <a:r>
                        <a:rPr sz="2400" dirty="0">
                          <a:latin typeface="+mn-lt"/>
                        </a:rPr>
                        <a:t>ties and</a:t>
                      </a:r>
                      <a:r>
                        <a:rPr sz="2400" spc="5" dirty="0">
                          <a:latin typeface="+mn-lt"/>
                        </a:rPr>
                        <a:t> </a:t>
                      </a:r>
                      <a:r>
                        <a:rPr sz="2400" spc="-70" dirty="0">
                          <a:latin typeface="+mn-lt"/>
                        </a:rPr>
                        <a:t>T</a:t>
                      </a:r>
                      <a:r>
                        <a:rPr sz="2400" dirty="0">
                          <a:latin typeface="+mn-lt"/>
                        </a:rPr>
                        <a:t>e</a:t>
                      </a:r>
                      <a:r>
                        <a:rPr sz="2400" spc="-10" dirty="0">
                          <a:latin typeface="+mn-lt"/>
                        </a:rPr>
                        <a:t>a</a:t>
                      </a:r>
                      <a:r>
                        <a:rPr sz="2400" dirty="0">
                          <a:latin typeface="+mn-lt"/>
                        </a:rPr>
                        <a:t>ch</a:t>
                      </a:r>
                      <a:r>
                        <a:rPr sz="2400" spc="-10" dirty="0">
                          <a:latin typeface="+mn-lt"/>
                        </a:rPr>
                        <a:t>e</a:t>
                      </a:r>
                      <a:r>
                        <a:rPr sz="2400" dirty="0">
                          <a:latin typeface="+mn-lt"/>
                        </a:rPr>
                        <a:t>r</a:t>
                      </a:r>
                      <a:r>
                        <a:rPr sz="2400" spc="5" dirty="0">
                          <a:latin typeface="+mn-lt"/>
                        </a:rPr>
                        <a:t> </a:t>
                      </a:r>
                      <a:r>
                        <a:rPr sz="2400" dirty="0">
                          <a:latin typeface="+mn-lt"/>
                        </a:rPr>
                        <a:t>Le</a:t>
                      </a:r>
                      <a:r>
                        <a:rPr sz="2400" spc="-10" dirty="0">
                          <a:latin typeface="+mn-lt"/>
                        </a:rPr>
                        <a:t>a</a:t>
                      </a:r>
                      <a:r>
                        <a:rPr sz="2400" dirty="0">
                          <a:latin typeface="+mn-lt"/>
                        </a:rPr>
                        <a:t>der</a:t>
                      </a:r>
                      <a:r>
                        <a:rPr sz="2400" spc="-10" dirty="0">
                          <a:latin typeface="+mn-lt"/>
                        </a:rPr>
                        <a:t>s</a:t>
                      </a:r>
                      <a:r>
                        <a:rPr sz="2400" dirty="0">
                          <a:latin typeface="+mn-lt"/>
                        </a:rPr>
                        <a:t>h</a:t>
                      </a:r>
                      <a:r>
                        <a:rPr sz="2400" spc="5" dirty="0">
                          <a:latin typeface="+mn-lt"/>
                        </a:rPr>
                        <a:t>i</a:t>
                      </a:r>
                      <a:r>
                        <a:rPr sz="2400" dirty="0">
                          <a:latin typeface="+mn-lt"/>
                        </a:rPr>
                        <a:t>p</a:t>
                      </a:r>
                      <a:endParaRPr sz="2400" dirty="0">
                        <a:latin typeface="+mn-lt"/>
                        <a:cs typeface="Arial"/>
                      </a:endParaRPr>
                    </a:p>
                  </a:txBody>
                  <a:tcPr marL="0" marR="0" marT="0" marB="0"/>
                </a:tc>
                <a:tc>
                  <a:txBody>
                    <a:bodyPr/>
                    <a:lstStyle/>
                    <a:p>
                      <a:pPr marL="775335" algn="ctr">
                        <a:lnSpc>
                          <a:spcPct val="100000"/>
                        </a:lnSpc>
                      </a:pPr>
                      <a:r>
                        <a:rPr sz="2400" b="1" dirty="0">
                          <a:solidFill>
                            <a:schemeClr val="accent2">
                              <a:lumMod val="75000"/>
                              <a:lumOff val="25000"/>
                            </a:schemeClr>
                          </a:solidFill>
                          <a:latin typeface="+mn-lt"/>
                        </a:rPr>
                        <a:t>MOD</a:t>
                      </a:r>
                      <a:r>
                        <a:rPr sz="2400" b="1" spc="-15" dirty="0">
                          <a:solidFill>
                            <a:schemeClr val="accent2">
                              <a:lumMod val="75000"/>
                              <a:lumOff val="25000"/>
                            </a:schemeClr>
                          </a:solidFill>
                          <a:latin typeface="+mn-lt"/>
                        </a:rPr>
                        <a:t>U</a:t>
                      </a:r>
                      <a:r>
                        <a:rPr sz="2400" b="1" dirty="0">
                          <a:solidFill>
                            <a:schemeClr val="accent2">
                              <a:lumMod val="75000"/>
                              <a:lumOff val="25000"/>
                            </a:schemeClr>
                          </a:solidFill>
                          <a:latin typeface="+mn-lt"/>
                        </a:rPr>
                        <a:t>LE 5</a:t>
                      </a:r>
                      <a:endParaRPr sz="2400" b="1" dirty="0">
                        <a:solidFill>
                          <a:schemeClr val="accent2">
                            <a:lumMod val="75000"/>
                            <a:lumOff val="25000"/>
                          </a:schemeClr>
                        </a:solidFill>
                        <a:latin typeface="+mn-lt"/>
                        <a:cs typeface="Arial"/>
                      </a:endParaRPr>
                    </a:p>
                  </a:txBody>
                  <a:tcPr marL="0" marR="0" marT="0" marB="0"/>
                </a:tc>
                <a:extLst>
                  <a:ext uri="{0D108BD9-81ED-4DB2-BD59-A6C34878D82A}">
                    <a16:rowId xmlns:a16="http://schemas.microsoft.com/office/drawing/2014/main" val="10006"/>
                  </a:ext>
                </a:extLst>
              </a:tr>
            </a:tbl>
          </a:graphicData>
        </a:graphic>
      </p:graphicFrame>
      <p:sp>
        <p:nvSpPr>
          <p:cNvPr id="3" name="object 2"/>
          <p:cNvSpPr txBox="1">
            <a:spLocks noGrp="1"/>
          </p:cNvSpPr>
          <p:nvPr>
            <p:ph type="title"/>
          </p:nvPr>
        </p:nvSpPr>
        <p:spPr>
          <a:xfrm>
            <a:off x="0" y="8176"/>
            <a:ext cx="9144000" cy="613670"/>
          </a:xfrm>
          <a:prstGeom prst="rect">
            <a:avLst/>
          </a:prstGeom>
        </p:spPr>
        <p:txBody>
          <a:bodyPr vert="horz" wrap="square" lIns="0" tIns="120055" rIns="0" bIns="0" rtlCol="0">
            <a:spAutoFit/>
          </a:bodyPr>
          <a:lstStyle/>
          <a:p>
            <a:pPr marL="55563"/>
            <a:r>
              <a:rPr lang="en-US" sz="3200" spc="5" dirty="0" smtClean="0"/>
              <a:t>Aligning TEAM to CT Common Core of Teaching</a:t>
            </a:r>
            <a:endParaRPr sz="3200" dirty="0"/>
          </a:p>
        </p:txBody>
      </p:sp>
    </p:spTree>
    <p:extLst>
      <p:ext uri="{BB962C8B-B14F-4D97-AF65-F5344CB8AC3E}">
        <p14:creationId xmlns:p14="http://schemas.microsoft.com/office/powerpoint/2010/main" val="4233142980"/>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11956" y="1019332"/>
            <a:ext cx="6558470" cy="5174734"/>
          </a:xfrm>
        </p:spPr>
        <p:txBody>
          <a:bodyPr/>
          <a:lstStyle/>
          <a:p>
            <a:pPr marL="0" indent="0">
              <a:buNone/>
            </a:pPr>
            <a:r>
              <a:rPr lang="en-US" sz="2800" b="1" u="sng" dirty="0"/>
              <a:t>NEW – Beginning with </a:t>
            </a:r>
            <a:r>
              <a:rPr lang="en-US" sz="2800" b="1" u="sng" dirty="0">
                <a:solidFill>
                  <a:srgbClr val="C00000"/>
                </a:solidFill>
              </a:rPr>
              <a:t>first-year </a:t>
            </a:r>
            <a:r>
              <a:rPr lang="en-US" sz="2800" b="1" u="sng" dirty="0"/>
              <a:t>teachers in fall 2021:</a:t>
            </a:r>
            <a:r>
              <a:rPr lang="en-US" sz="2800" b="1" dirty="0">
                <a:solidFill>
                  <a:srgbClr val="C00000"/>
                </a:solidFill>
              </a:rPr>
              <a:t> </a:t>
            </a:r>
            <a:endParaRPr lang="en-US" sz="2800" b="1" dirty="0" smtClean="0">
              <a:solidFill>
                <a:srgbClr val="C00000"/>
              </a:solidFill>
            </a:endParaRPr>
          </a:p>
          <a:p>
            <a:pPr marL="342900" lvl="1" indent="0">
              <a:buNone/>
            </a:pPr>
            <a:endParaRPr lang="en-US" sz="2000" b="1" dirty="0" smtClean="0">
              <a:solidFill>
                <a:srgbClr val="C00000"/>
              </a:solidFill>
            </a:endParaRPr>
          </a:p>
          <a:p>
            <a:pPr lvl="1"/>
            <a:r>
              <a:rPr lang="en-US" sz="2400" dirty="0" smtClean="0"/>
              <a:t>Complete </a:t>
            </a:r>
            <a:r>
              <a:rPr lang="en-US" sz="2400" dirty="0"/>
              <a:t>a short survey about your teacher preparation, both coursework and clinical experiences, and how well prepared you were for your first teaching assignment. </a:t>
            </a:r>
            <a:endParaRPr lang="en-US" sz="2400" dirty="0" smtClean="0"/>
          </a:p>
          <a:p>
            <a:pPr marL="342900" lvl="1" indent="0">
              <a:buNone/>
            </a:pPr>
            <a:endParaRPr lang="en-US" sz="2400" dirty="0" smtClean="0"/>
          </a:p>
          <a:p>
            <a:pPr lvl="1"/>
            <a:r>
              <a:rPr lang="en-US" sz="2400" dirty="0" smtClean="0"/>
              <a:t>This </a:t>
            </a:r>
            <a:r>
              <a:rPr lang="en-US" sz="2400" dirty="0"/>
              <a:t>survey will help the beginning teacher think about their own strengths and areas for growth based on their preparation. Data from the survey will also inform improvements to educator preparation programs. </a:t>
            </a:r>
          </a:p>
        </p:txBody>
      </p:sp>
      <p:sp>
        <p:nvSpPr>
          <p:cNvPr id="3" name="Title 2"/>
          <p:cNvSpPr>
            <a:spLocks noGrp="1"/>
          </p:cNvSpPr>
          <p:nvPr>
            <p:ph type="title"/>
          </p:nvPr>
        </p:nvSpPr>
        <p:spPr/>
        <p:txBody>
          <a:bodyPr>
            <a:noAutofit/>
          </a:bodyPr>
          <a:lstStyle/>
          <a:p>
            <a:r>
              <a:rPr lang="en-US" sz="4000" dirty="0" smtClean="0"/>
              <a:t>NEW - Beginning Teacher Survey</a:t>
            </a:r>
            <a:endParaRPr lang="en-US" sz="4000" dirty="0"/>
          </a:p>
        </p:txBody>
      </p:sp>
      <p:pic>
        <p:nvPicPr>
          <p:cNvPr id="4" name="Picture 3"/>
          <p:cNvPicPr>
            <a:picLocks noChangeAspect="1"/>
          </p:cNvPicPr>
          <p:nvPr/>
        </p:nvPicPr>
        <p:blipFill rotWithShape="1">
          <a:blip r:embed="rId3">
            <a:extLst>
              <a:ext uri="{BEBA8EAE-BF5A-486C-A8C5-ECC9F3942E4B}">
                <a14:imgProps xmlns:a14="http://schemas.microsoft.com/office/drawing/2010/main">
                  <a14:imgLayer r:embed="rId4">
                    <a14:imgEffect>
                      <a14:backgroundRemoval t="10000" b="90000" l="10000" r="90000"/>
                    </a14:imgEffect>
                  </a14:imgLayer>
                </a14:imgProps>
              </a:ext>
              <a:ext uri="{28A0092B-C50C-407E-A947-70E740481C1C}">
                <a14:useLocalDpi xmlns:a14="http://schemas.microsoft.com/office/drawing/2010/main" val="0"/>
              </a:ext>
            </a:extLst>
          </a:blip>
          <a:srcRect l="32759" t="26124" r="32611" b="26685"/>
          <a:stretch/>
        </p:blipFill>
        <p:spPr>
          <a:xfrm>
            <a:off x="6430780" y="2638269"/>
            <a:ext cx="2398426" cy="2178031"/>
          </a:xfrm>
          <a:prstGeom prst="rect">
            <a:avLst/>
          </a:prstGeom>
        </p:spPr>
      </p:pic>
    </p:spTree>
    <p:extLst>
      <p:ext uri="{BB962C8B-B14F-4D97-AF65-F5344CB8AC3E}">
        <p14:creationId xmlns:p14="http://schemas.microsoft.com/office/powerpoint/2010/main" val="2242830712"/>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4"/>
          <p:cNvSpPr>
            <a:spLocks noChangeArrowheads="1"/>
          </p:cNvSpPr>
          <p:nvPr/>
        </p:nvSpPr>
        <p:spPr bwMode="auto">
          <a:xfrm>
            <a:off x="-239756" y="-11988"/>
            <a:ext cx="9383756" cy="4691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sp>
        <p:nvSpPr>
          <p:cNvPr id="42" name="Isosceles Triangle 41"/>
          <p:cNvSpPr/>
          <p:nvPr/>
        </p:nvSpPr>
        <p:spPr>
          <a:xfrm rot="5400000">
            <a:off x="4452621" y="186888"/>
            <a:ext cx="554958" cy="478475"/>
          </a:xfrm>
          <a:prstGeom prst="triangle">
            <a:avLst/>
          </a:prstGeom>
          <a:solidFill>
            <a:schemeClr val="bg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15" name="Oval 14"/>
          <p:cNvSpPr/>
          <p:nvPr/>
        </p:nvSpPr>
        <p:spPr>
          <a:xfrm>
            <a:off x="1854984" y="267417"/>
            <a:ext cx="5178872" cy="5178872"/>
          </a:xfrm>
          <a:prstGeom prst="ellipse">
            <a:avLst/>
          </a:prstGeom>
          <a:noFill/>
          <a:ln w="25400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graphicFrame>
        <p:nvGraphicFramePr>
          <p:cNvPr id="16" name="Diagram 15"/>
          <p:cNvGraphicFramePr/>
          <p:nvPr>
            <p:extLst>
              <p:ext uri="{D42A27DB-BD31-4B8C-83A1-F6EECF244321}">
                <p14:modId xmlns:p14="http://schemas.microsoft.com/office/powerpoint/2010/main" val="3071581614"/>
              </p:ext>
            </p:extLst>
          </p:nvPr>
        </p:nvGraphicFramePr>
        <p:xfrm>
          <a:off x="2047650" y="351163"/>
          <a:ext cx="4808953" cy="480895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7" name="Oval 16"/>
          <p:cNvSpPr/>
          <p:nvPr/>
        </p:nvSpPr>
        <p:spPr>
          <a:xfrm>
            <a:off x="1790762" y="157983"/>
            <a:ext cx="1523863" cy="1523863"/>
          </a:xfrm>
          <a:prstGeom prst="ellipse">
            <a:avLst/>
          </a:prstGeom>
          <a:solidFill>
            <a:schemeClr val="bg1"/>
          </a:solidFill>
          <a:ln w="38100"/>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45720" tIns="0" rIns="45720" bIns="0" numCol="1" spcCol="0" rtlCol="0" fromWordArt="0" anchor="ctr" anchorCtr="0" forceAA="0" compatLnSpc="1">
            <a:prstTxWarp prst="textNoShape">
              <a:avLst/>
            </a:prstTxWarp>
            <a:noAutofit/>
          </a:bodyPr>
          <a:lstStyle/>
          <a:p>
            <a:pPr marL="0" marR="0" algn="ctr">
              <a:lnSpc>
                <a:spcPct val="107000"/>
              </a:lnSpc>
              <a:spcBef>
                <a:spcPts val="0"/>
              </a:spcBef>
              <a:spcAft>
                <a:spcPts val="400"/>
              </a:spcAft>
            </a:pPr>
            <a:r>
              <a:rPr lang="en-US" sz="1600" b="1" dirty="0">
                <a:solidFill>
                  <a:srgbClr val="000000"/>
                </a:solidFill>
                <a:effectLst/>
                <a:ea typeface="Calibri" panose="020F0502020204030204" pitchFamily="34" charset="0"/>
                <a:cs typeface="Times New Roman" panose="02020603050405020304" pitchFamily="18" charset="0"/>
              </a:rPr>
              <a:t>Phase 5:</a:t>
            </a:r>
            <a:endParaRPr lang="en-US" sz="1050" dirty="0">
              <a:effectLst/>
              <a:ea typeface="Calibri" panose="020F0502020204030204" pitchFamily="34" charset="0"/>
              <a:cs typeface="Times New Roman" panose="02020603050405020304" pitchFamily="18" charset="0"/>
            </a:endParaRPr>
          </a:p>
          <a:p>
            <a:pPr marL="0" marR="0" algn="ctr">
              <a:lnSpc>
                <a:spcPct val="107000"/>
              </a:lnSpc>
              <a:spcBef>
                <a:spcPts val="0"/>
              </a:spcBef>
              <a:spcAft>
                <a:spcPts val="0"/>
              </a:spcAft>
            </a:pPr>
            <a:r>
              <a:rPr lang="en-US" sz="1400" dirty="0">
                <a:solidFill>
                  <a:srgbClr val="000000"/>
                </a:solidFill>
                <a:effectLst/>
                <a:ea typeface="Calibri" panose="020F0502020204030204" pitchFamily="34" charset="0"/>
                <a:cs typeface="Times New Roman" panose="02020603050405020304" pitchFamily="18" charset="0"/>
              </a:rPr>
              <a:t>Reflect on Changes to Practice and Students </a:t>
            </a:r>
            <a:r>
              <a:rPr lang="en-US" sz="1200" dirty="0">
                <a:solidFill>
                  <a:srgbClr val="000000"/>
                </a:solidFill>
                <a:effectLst/>
                <a:ea typeface="Calibri" panose="020F0502020204030204" pitchFamily="34" charset="0"/>
                <a:cs typeface="Times New Roman" panose="02020603050405020304" pitchFamily="18" charset="0"/>
              </a:rPr>
              <a:t>Learning</a:t>
            </a:r>
            <a:endParaRPr lang="en-US" sz="1050" dirty="0">
              <a:effectLst/>
              <a:ea typeface="Calibri" panose="020F0502020204030204" pitchFamily="34" charset="0"/>
              <a:cs typeface="Times New Roman" panose="02020603050405020304" pitchFamily="18" charset="0"/>
            </a:endParaRPr>
          </a:p>
        </p:txBody>
      </p:sp>
      <p:sp>
        <p:nvSpPr>
          <p:cNvPr id="18" name="Oval 17"/>
          <p:cNvSpPr/>
          <p:nvPr/>
        </p:nvSpPr>
        <p:spPr>
          <a:xfrm>
            <a:off x="5559830" y="157983"/>
            <a:ext cx="1523863" cy="1523863"/>
          </a:xfrm>
          <a:prstGeom prst="ellipse">
            <a:avLst/>
          </a:prstGeom>
          <a:solidFill>
            <a:schemeClr val="bg1"/>
          </a:solidFill>
          <a:ln w="38100"/>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ctr">
              <a:lnSpc>
                <a:spcPct val="107000"/>
              </a:lnSpc>
              <a:spcBef>
                <a:spcPts val="0"/>
              </a:spcBef>
              <a:spcAft>
                <a:spcPts val="400"/>
              </a:spcAft>
            </a:pPr>
            <a:r>
              <a:rPr lang="en-US" sz="1800" b="1" dirty="0">
                <a:solidFill>
                  <a:srgbClr val="000000"/>
                </a:solidFill>
                <a:effectLst/>
                <a:ea typeface="Calibri" panose="020F0502020204030204" pitchFamily="34" charset="0"/>
                <a:cs typeface="Times New Roman" panose="02020603050405020304" pitchFamily="18" charset="0"/>
              </a:rPr>
              <a:t>Phase 1:</a:t>
            </a:r>
            <a:endParaRPr lang="en-US" sz="1100" dirty="0">
              <a:effectLst/>
              <a:ea typeface="Calibri" panose="020F0502020204030204" pitchFamily="34" charset="0"/>
              <a:cs typeface="Times New Roman" panose="02020603050405020304" pitchFamily="18" charset="0"/>
            </a:endParaRPr>
          </a:p>
          <a:p>
            <a:pPr marL="0" marR="0" algn="ctr">
              <a:lnSpc>
                <a:spcPct val="107000"/>
              </a:lnSpc>
              <a:spcBef>
                <a:spcPts val="0"/>
              </a:spcBef>
              <a:spcAft>
                <a:spcPts val="0"/>
              </a:spcAft>
            </a:pPr>
            <a:r>
              <a:rPr lang="en-US" sz="1600" dirty="0">
                <a:solidFill>
                  <a:srgbClr val="000000"/>
                </a:solidFill>
                <a:effectLst/>
                <a:ea typeface="Calibri" panose="020F0502020204030204" pitchFamily="34" charset="0"/>
                <a:cs typeface="Times New Roman" panose="02020603050405020304" pitchFamily="18" charset="0"/>
              </a:rPr>
              <a:t>Reflect on Practice</a:t>
            </a:r>
            <a:endParaRPr lang="en-US" sz="1100" dirty="0">
              <a:effectLst/>
              <a:ea typeface="Calibri" panose="020F0502020204030204" pitchFamily="34" charset="0"/>
              <a:cs typeface="Times New Roman" panose="02020603050405020304" pitchFamily="18" charset="0"/>
            </a:endParaRPr>
          </a:p>
        </p:txBody>
      </p:sp>
      <p:sp>
        <p:nvSpPr>
          <p:cNvPr id="19" name="Oval 18"/>
          <p:cNvSpPr/>
          <p:nvPr/>
        </p:nvSpPr>
        <p:spPr>
          <a:xfrm>
            <a:off x="6010412" y="3194405"/>
            <a:ext cx="1523863" cy="1523863"/>
          </a:xfrm>
          <a:prstGeom prst="ellipse">
            <a:avLst/>
          </a:prstGeom>
          <a:solidFill>
            <a:schemeClr val="bg1"/>
          </a:solidFill>
          <a:ln w="38100"/>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ctr">
              <a:lnSpc>
                <a:spcPct val="107000"/>
              </a:lnSpc>
              <a:spcBef>
                <a:spcPts val="0"/>
              </a:spcBef>
              <a:spcAft>
                <a:spcPts val="400"/>
              </a:spcAft>
            </a:pPr>
            <a:r>
              <a:rPr lang="en-US" sz="1800" b="1" dirty="0">
                <a:solidFill>
                  <a:srgbClr val="000000"/>
                </a:solidFill>
                <a:effectLst/>
                <a:ea typeface="Calibri" panose="020F0502020204030204" pitchFamily="34" charset="0"/>
                <a:cs typeface="Times New Roman" panose="02020603050405020304" pitchFamily="18" charset="0"/>
              </a:rPr>
              <a:t>Phase 2:</a:t>
            </a:r>
            <a:endParaRPr lang="en-US" sz="1100" dirty="0">
              <a:effectLst/>
              <a:ea typeface="Calibri" panose="020F0502020204030204" pitchFamily="34" charset="0"/>
              <a:cs typeface="Times New Roman" panose="02020603050405020304" pitchFamily="18" charset="0"/>
            </a:endParaRPr>
          </a:p>
          <a:p>
            <a:pPr marL="0" marR="0" algn="ctr">
              <a:lnSpc>
                <a:spcPct val="107000"/>
              </a:lnSpc>
              <a:spcBef>
                <a:spcPts val="0"/>
              </a:spcBef>
              <a:spcAft>
                <a:spcPts val="800"/>
              </a:spcAft>
            </a:pPr>
            <a:r>
              <a:rPr lang="en-US" sz="1600" dirty="0">
                <a:solidFill>
                  <a:srgbClr val="000000"/>
                </a:solidFill>
                <a:effectLst/>
                <a:ea typeface="Calibri" panose="020F0502020204030204" pitchFamily="34" charset="0"/>
                <a:cs typeface="Times New Roman" panose="02020603050405020304" pitchFamily="18" charset="0"/>
              </a:rPr>
              <a:t>Identify a Module Goal</a:t>
            </a:r>
            <a:endParaRPr lang="en-US" sz="1100" dirty="0">
              <a:effectLst/>
              <a:ea typeface="Calibri" panose="020F0502020204030204" pitchFamily="34" charset="0"/>
              <a:cs typeface="Times New Roman" panose="02020603050405020304" pitchFamily="18" charset="0"/>
            </a:endParaRPr>
          </a:p>
        </p:txBody>
      </p:sp>
      <p:sp>
        <p:nvSpPr>
          <p:cNvPr id="20" name="Oval 19"/>
          <p:cNvSpPr/>
          <p:nvPr/>
        </p:nvSpPr>
        <p:spPr>
          <a:xfrm>
            <a:off x="3687626" y="4970018"/>
            <a:ext cx="1523863" cy="1523863"/>
          </a:xfrm>
          <a:prstGeom prst="ellipse">
            <a:avLst/>
          </a:prstGeom>
          <a:solidFill>
            <a:schemeClr val="bg1"/>
          </a:solidFill>
          <a:ln w="38100"/>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ctr">
              <a:lnSpc>
                <a:spcPct val="107000"/>
              </a:lnSpc>
              <a:spcBef>
                <a:spcPts val="0"/>
              </a:spcBef>
              <a:spcAft>
                <a:spcPts val="400"/>
              </a:spcAft>
            </a:pPr>
            <a:r>
              <a:rPr lang="en-US" sz="1800" b="1" dirty="0">
                <a:solidFill>
                  <a:srgbClr val="000000"/>
                </a:solidFill>
                <a:effectLst/>
                <a:ea typeface="Calibri" panose="020F0502020204030204" pitchFamily="34" charset="0"/>
                <a:cs typeface="Times New Roman" panose="02020603050405020304" pitchFamily="18" charset="0"/>
              </a:rPr>
              <a:t>Phase 3:</a:t>
            </a:r>
            <a:endParaRPr lang="en-US" sz="1100" dirty="0">
              <a:effectLst/>
              <a:ea typeface="Calibri" panose="020F0502020204030204" pitchFamily="34" charset="0"/>
              <a:cs typeface="Times New Roman" panose="02020603050405020304" pitchFamily="18" charset="0"/>
            </a:endParaRPr>
          </a:p>
          <a:p>
            <a:pPr marL="0" marR="0" indent="-114300" algn="ctr">
              <a:lnSpc>
                <a:spcPct val="107000"/>
              </a:lnSpc>
              <a:spcBef>
                <a:spcPts val="0"/>
              </a:spcBef>
              <a:spcAft>
                <a:spcPts val="800"/>
              </a:spcAft>
              <a:tabLst>
                <a:tab pos="-114300" algn="l"/>
                <a:tab pos="0" algn="l"/>
              </a:tabLst>
            </a:pPr>
            <a:r>
              <a:rPr lang="en-US" sz="1400" dirty="0">
                <a:solidFill>
                  <a:srgbClr val="000000"/>
                </a:solidFill>
                <a:effectLst/>
                <a:ea typeface="Calibri" panose="020F0502020204030204" pitchFamily="34" charset="0"/>
                <a:cs typeface="Times New Roman" panose="02020603050405020304" pitchFamily="18" charset="0"/>
              </a:rPr>
              <a:t>Engage in Professional Learning</a:t>
            </a:r>
            <a:endParaRPr lang="en-US" sz="1050" dirty="0">
              <a:effectLst/>
              <a:ea typeface="Calibri" panose="020F0502020204030204" pitchFamily="34" charset="0"/>
              <a:cs typeface="Times New Roman" panose="02020603050405020304" pitchFamily="18" charset="0"/>
            </a:endParaRPr>
          </a:p>
        </p:txBody>
      </p:sp>
      <p:sp>
        <p:nvSpPr>
          <p:cNvPr id="21" name="Oval 20"/>
          <p:cNvSpPr/>
          <p:nvPr/>
        </p:nvSpPr>
        <p:spPr>
          <a:xfrm>
            <a:off x="1333500" y="3194405"/>
            <a:ext cx="1523863" cy="1523863"/>
          </a:xfrm>
          <a:prstGeom prst="ellipse">
            <a:avLst/>
          </a:prstGeom>
          <a:solidFill>
            <a:schemeClr val="bg1"/>
          </a:solidFill>
          <a:ln w="38100"/>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ctr">
              <a:lnSpc>
                <a:spcPct val="107000"/>
              </a:lnSpc>
              <a:spcBef>
                <a:spcPts val="0"/>
              </a:spcBef>
              <a:spcAft>
                <a:spcPts val="400"/>
              </a:spcAft>
            </a:pPr>
            <a:r>
              <a:rPr lang="en-US" sz="1800" b="1" dirty="0">
                <a:solidFill>
                  <a:srgbClr val="000000"/>
                </a:solidFill>
                <a:effectLst/>
                <a:ea typeface="Calibri" panose="020F0502020204030204" pitchFamily="34" charset="0"/>
                <a:cs typeface="Times New Roman" panose="02020603050405020304" pitchFamily="18" charset="0"/>
              </a:rPr>
              <a:t>Phase 4:</a:t>
            </a:r>
            <a:endParaRPr lang="en-US" sz="1100" dirty="0">
              <a:effectLst/>
              <a:ea typeface="Calibri" panose="020F0502020204030204" pitchFamily="34" charset="0"/>
              <a:cs typeface="Times New Roman" panose="02020603050405020304" pitchFamily="18" charset="0"/>
            </a:endParaRPr>
          </a:p>
          <a:p>
            <a:pPr marL="0" marR="0" algn="ctr">
              <a:lnSpc>
                <a:spcPct val="107000"/>
              </a:lnSpc>
              <a:spcBef>
                <a:spcPts val="0"/>
              </a:spcBef>
              <a:spcAft>
                <a:spcPts val="800"/>
              </a:spcAft>
            </a:pPr>
            <a:r>
              <a:rPr lang="en-US" sz="1600" dirty="0">
                <a:solidFill>
                  <a:srgbClr val="000000"/>
                </a:solidFill>
                <a:effectLst/>
                <a:ea typeface="Calibri" panose="020F0502020204030204" pitchFamily="34" charset="0"/>
                <a:cs typeface="Times New Roman" panose="02020603050405020304" pitchFamily="18" charset="0"/>
              </a:rPr>
              <a:t>Tryout New Learning</a:t>
            </a:r>
            <a:endParaRPr lang="en-US" sz="1100" dirty="0">
              <a:effectLst/>
              <a:ea typeface="Calibri" panose="020F0502020204030204" pitchFamily="34" charset="0"/>
              <a:cs typeface="Times New Roman" panose="02020603050405020304" pitchFamily="18" charset="0"/>
            </a:endParaRPr>
          </a:p>
        </p:txBody>
      </p:sp>
      <p:sp>
        <p:nvSpPr>
          <p:cNvPr id="22" name="Isosceles Triangle 21"/>
          <p:cNvSpPr/>
          <p:nvPr/>
        </p:nvSpPr>
        <p:spPr>
          <a:xfrm rot="5400000">
            <a:off x="4434144" y="68072"/>
            <a:ext cx="509153" cy="439279"/>
          </a:xfrm>
          <a:prstGeom prst="triangle">
            <a:avLst/>
          </a:prstGeom>
          <a:solidFill>
            <a:schemeClr val="bg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23" name="Isosceles Triangle 22"/>
          <p:cNvSpPr/>
          <p:nvPr/>
        </p:nvSpPr>
        <p:spPr>
          <a:xfrm rot="5400000">
            <a:off x="4311865" y="68072"/>
            <a:ext cx="509153" cy="439279"/>
          </a:xfrm>
          <a:prstGeom prst="triangle">
            <a:avLst/>
          </a:prstGeom>
          <a:solidFill>
            <a:schemeClr val="bg1">
              <a:lumMod val="85000"/>
            </a:schemeClr>
          </a:solidFill>
          <a:ln w="381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24" name="Isosceles Triangle 23"/>
          <p:cNvSpPr/>
          <p:nvPr/>
        </p:nvSpPr>
        <p:spPr>
          <a:xfrm rot="1800000">
            <a:off x="2709909" y="1599127"/>
            <a:ext cx="509153" cy="439279"/>
          </a:xfrm>
          <a:prstGeom prst="triangle">
            <a:avLst/>
          </a:prstGeom>
          <a:solidFill>
            <a:schemeClr val="bg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25" name="Isosceles Triangle 24"/>
          <p:cNvSpPr/>
          <p:nvPr/>
        </p:nvSpPr>
        <p:spPr>
          <a:xfrm rot="1800000">
            <a:off x="2665210" y="1676194"/>
            <a:ext cx="509153" cy="439279"/>
          </a:xfrm>
          <a:prstGeom prst="triangle">
            <a:avLst/>
          </a:prstGeom>
          <a:solidFill>
            <a:srgbClr val="7DE1DF"/>
          </a:solidFill>
          <a:ln w="381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Tree>
    <p:extLst>
      <p:ext uri="{BB962C8B-B14F-4D97-AF65-F5344CB8AC3E}">
        <p14:creationId xmlns:p14="http://schemas.microsoft.com/office/powerpoint/2010/main" val="3399487953"/>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0" y="1"/>
            <a:ext cx="9144000" cy="774550"/>
          </a:xfrm>
        </p:spPr>
        <p:txBody>
          <a:bodyPr>
            <a:noAutofit/>
          </a:bodyPr>
          <a:lstStyle/>
          <a:p>
            <a:r>
              <a:rPr lang="en-US" sz="2800" dirty="0" smtClean="0"/>
              <a:t>The TEAM Modules: </a:t>
            </a:r>
            <a:br>
              <a:rPr lang="en-US" sz="2800" dirty="0" smtClean="0"/>
            </a:br>
            <a:r>
              <a:rPr lang="en-US" sz="2800" dirty="0" smtClean="0"/>
              <a:t>A Process for Continuous Professional Growth</a:t>
            </a:r>
            <a:endParaRPr lang="en-US" sz="2800"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4832" y="879719"/>
            <a:ext cx="8618689" cy="5685974"/>
          </a:xfrm>
          <a:prstGeom prst="rect">
            <a:avLst/>
          </a:prstGeom>
        </p:spPr>
      </p:pic>
    </p:spTree>
    <p:extLst>
      <p:ext uri="{BB962C8B-B14F-4D97-AF65-F5344CB8AC3E}">
        <p14:creationId xmlns:p14="http://schemas.microsoft.com/office/powerpoint/2010/main" val="3914656635"/>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1466850" y="233173"/>
            <a:ext cx="5846762" cy="6053010"/>
            <a:chOff x="1384617" y="-585152"/>
            <a:chExt cx="6462395" cy="6690360"/>
          </a:xfrm>
        </p:grpSpPr>
        <p:sp>
          <p:nvSpPr>
            <p:cNvPr id="23" name="Oval 22"/>
            <p:cNvSpPr/>
            <p:nvPr/>
          </p:nvSpPr>
          <p:spPr>
            <a:xfrm>
              <a:off x="1384617" y="-295592"/>
              <a:ext cx="6400800" cy="6400800"/>
            </a:xfrm>
            <a:prstGeom prst="ellipse">
              <a:avLst/>
            </a:prstGeom>
            <a:noFill/>
            <a:ln w="25400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graphicFrame>
          <p:nvGraphicFramePr>
            <p:cNvPr id="24" name="Diagram 23"/>
            <p:cNvGraphicFramePr/>
            <p:nvPr>
              <p:extLst>
                <p:ext uri="{D42A27DB-BD31-4B8C-83A1-F6EECF244321}">
                  <p14:modId xmlns:p14="http://schemas.microsoft.com/office/powerpoint/2010/main" val="610156607"/>
                </p:ext>
              </p:extLst>
            </p:nvPr>
          </p:nvGraphicFramePr>
          <p:xfrm>
            <a:off x="1622742" y="-192087"/>
            <a:ext cx="5943600" cy="59436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6" name="Oval 25"/>
            <p:cNvSpPr/>
            <p:nvPr/>
          </p:nvSpPr>
          <p:spPr>
            <a:xfrm>
              <a:off x="5963602" y="-430847"/>
              <a:ext cx="1883410" cy="1883410"/>
            </a:xfrm>
            <a:prstGeom prst="ellipse">
              <a:avLst/>
            </a:prstGeom>
            <a:solidFill>
              <a:schemeClr val="bg1"/>
            </a:solidFill>
            <a:ln w="38100"/>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ctr">
                <a:lnSpc>
                  <a:spcPct val="107000"/>
                </a:lnSpc>
                <a:spcBef>
                  <a:spcPts val="0"/>
                </a:spcBef>
                <a:spcAft>
                  <a:spcPts val="400"/>
                </a:spcAft>
              </a:pPr>
              <a:r>
                <a:rPr lang="en-US" sz="1800" b="1">
                  <a:solidFill>
                    <a:srgbClr val="000000"/>
                  </a:solidFill>
                  <a:effectLst/>
                  <a:ea typeface="Calibri" panose="020F0502020204030204" pitchFamily="34" charset="0"/>
                  <a:cs typeface="Times New Roman" panose="02020603050405020304" pitchFamily="18" charset="0"/>
                </a:rPr>
                <a:t>Phase 1:</a:t>
              </a:r>
              <a:endParaRPr lang="en-US" sz="1100">
                <a:effectLst/>
                <a:ea typeface="Calibri" panose="020F0502020204030204" pitchFamily="34" charset="0"/>
                <a:cs typeface="Times New Roman" panose="02020603050405020304" pitchFamily="18" charset="0"/>
              </a:endParaRPr>
            </a:p>
            <a:p>
              <a:pPr marL="0" marR="0" algn="ctr">
                <a:lnSpc>
                  <a:spcPct val="107000"/>
                </a:lnSpc>
                <a:spcBef>
                  <a:spcPts val="0"/>
                </a:spcBef>
                <a:spcAft>
                  <a:spcPts val="0"/>
                </a:spcAft>
              </a:pPr>
              <a:r>
                <a:rPr lang="en-US" sz="1600">
                  <a:solidFill>
                    <a:srgbClr val="000000"/>
                  </a:solidFill>
                  <a:effectLst/>
                  <a:ea typeface="Calibri" panose="020F0502020204030204" pitchFamily="34" charset="0"/>
                  <a:cs typeface="Times New Roman" panose="02020603050405020304" pitchFamily="18" charset="0"/>
                </a:rPr>
                <a:t>Reflect on Practice</a:t>
              </a:r>
              <a:endParaRPr lang="en-US" sz="1100">
                <a:effectLst/>
                <a:ea typeface="Calibri" panose="020F0502020204030204" pitchFamily="34" charset="0"/>
                <a:cs typeface="Times New Roman" panose="02020603050405020304" pitchFamily="18" charset="0"/>
              </a:endParaRPr>
            </a:p>
          </p:txBody>
        </p:sp>
        <p:sp>
          <p:nvSpPr>
            <p:cNvPr id="30" name="Isosceles Triangle 29"/>
            <p:cNvSpPr/>
            <p:nvPr/>
          </p:nvSpPr>
          <p:spPr>
            <a:xfrm rot="5400000">
              <a:off x="4572317" y="-541972"/>
              <a:ext cx="629285" cy="542925"/>
            </a:xfrm>
            <a:prstGeom prst="triangle">
              <a:avLst/>
            </a:prstGeom>
            <a:solidFill>
              <a:schemeClr val="bg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31" name="Isosceles Triangle 30"/>
            <p:cNvSpPr/>
            <p:nvPr/>
          </p:nvSpPr>
          <p:spPr>
            <a:xfrm rot="5400000">
              <a:off x="4421187" y="-541972"/>
              <a:ext cx="629285" cy="542925"/>
            </a:xfrm>
            <a:prstGeom prst="triangle">
              <a:avLst/>
            </a:prstGeom>
            <a:solidFill>
              <a:schemeClr val="bg1">
                <a:lumMod val="85000"/>
              </a:schemeClr>
            </a:solidFill>
            <a:ln w="381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32" name="Isosceles Triangle 31"/>
            <p:cNvSpPr/>
            <p:nvPr/>
          </p:nvSpPr>
          <p:spPr>
            <a:xfrm rot="1800000">
              <a:off x="2441257" y="1350328"/>
              <a:ext cx="629285" cy="542925"/>
            </a:xfrm>
            <a:prstGeom prst="triangle">
              <a:avLst/>
            </a:prstGeom>
            <a:solidFill>
              <a:schemeClr val="bg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33" name="Isosceles Triangle 32"/>
            <p:cNvSpPr/>
            <p:nvPr/>
          </p:nvSpPr>
          <p:spPr>
            <a:xfrm rot="1800000">
              <a:off x="2386012" y="1445578"/>
              <a:ext cx="629285" cy="542925"/>
            </a:xfrm>
            <a:prstGeom prst="triangle">
              <a:avLst/>
            </a:prstGeom>
            <a:solidFill>
              <a:srgbClr val="7DE1DF"/>
            </a:solidFill>
            <a:ln w="381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grpSp>
    </p:spTree>
    <p:extLst>
      <p:ext uri="{BB962C8B-B14F-4D97-AF65-F5344CB8AC3E}">
        <p14:creationId xmlns:p14="http://schemas.microsoft.com/office/powerpoint/2010/main" val="3246043657"/>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4294967295"/>
          </p:nvPr>
        </p:nvPicPr>
        <p:blipFill>
          <a:blip r:embed="rId3" cstate="print">
            <a:extLst>
              <a:ext uri="{28A0092B-C50C-407E-A947-70E740481C1C}">
                <a14:useLocalDpi xmlns:a14="http://schemas.microsoft.com/office/drawing/2010/main" val="0"/>
              </a:ext>
            </a:extLst>
          </a:blip>
          <a:stretch>
            <a:fillRect/>
          </a:stretch>
        </p:blipFill>
        <p:spPr>
          <a:xfrm>
            <a:off x="2217582" y="150631"/>
            <a:ext cx="4992687" cy="6461125"/>
          </a:xfrm>
        </p:spPr>
      </p:pic>
    </p:spTree>
    <p:extLst>
      <p:ext uri="{BB962C8B-B14F-4D97-AF65-F5344CB8AC3E}">
        <p14:creationId xmlns:p14="http://schemas.microsoft.com/office/powerpoint/2010/main" val="177997468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6"/>
          <p:cNvSpPr>
            <a:spLocks noGrp="1"/>
          </p:cNvSpPr>
          <p:nvPr>
            <p:ph idx="1"/>
          </p:nvPr>
        </p:nvSpPr>
        <p:spPr>
          <a:xfrm>
            <a:off x="457200" y="1233096"/>
            <a:ext cx="8229600" cy="4525963"/>
          </a:xfrm>
        </p:spPr>
        <p:txBody>
          <a:bodyPr/>
          <a:lstStyle/>
          <a:p>
            <a:pPr marL="0" indent="0">
              <a:buNone/>
            </a:pPr>
            <a:r>
              <a:rPr lang="en-US" sz="4000" dirty="0">
                <a:cs typeface="Arial" panose="020B0604020202020204" pitchFamily="34" charset="0"/>
              </a:rPr>
              <a:t>The mission of the TEAM Program is</a:t>
            </a:r>
            <a:r>
              <a:rPr lang="en-US" sz="4000" dirty="0" smtClean="0">
                <a:cs typeface="Arial" panose="020B0604020202020204" pitchFamily="34" charset="0"/>
              </a:rPr>
              <a:t>:</a:t>
            </a:r>
          </a:p>
          <a:p>
            <a:pPr marL="0" indent="0">
              <a:buNone/>
            </a:pPr>
            <a:endParaRPr lang="en-US" sz="1600" dirty="0">
              <a:cs typeface="Arial" panose="020B0604020202020204" pitchFamily="34" charset="0"/>
            </a:endParaRPr>
          </a:p>
          <a:p>
            <a:pPr marL="0" indent="0">
              <a:buNone/>
            </a:pPr>
            <a:r>
              <a:rPr lang="en-US" sz="2800" i="1" dirty="0" smtClean="0">
                <a:cs typeface="Arial" panose="020B0604020202020204" pitchFamily="34" charset="0"/>
              </a:rPr>
              <a:t>to </a:t>
            </a:r>
            <a:r>
              <a:rPr lang="en-US" sz="2800" i="1" dirty="0">
                <a:cs typeface="Arial" panose="020B0604020202020204" pitchFamily="34" charset="0"/>
              </a:rPr>
              <a:t>promote excellence, equity and high achievement for Connecticut students by engaging teachers in purposeful exploration of professional practice through guided support and personal reflection</a:t>
            </a:r>
            <a:r>
              <a:rPr lang="en-US" sz="2800" i="1" dirty="0" smtClean="0">
                <a:cs typeface="Arial" panose="020B0604020202020204" pitchFamily="34" charset="0"/>
              </a:rPr>
              <a:t>.</a:t>
            </a:r>
            <a:endParaRPr lang="en-US" sz="2800" dirty="0"/>
          </a:p>
        </p:txBody>
      </p:sp>
      <p:sp>
        <p:nvSpPr>
          <p:cNvPr id="2" name="object 2"/>
          <p:cNvSpPr txBox="1">
            <a:spLocks noGrp="1"/>
          </p:cNvSpPr>
          <p:nvPr>
            <p:ph type="title"/>
          </p:nvPr>
        </p:nvSpPr>
        <p:spPr>
          <a:xfrm>
            <a:off x="0" y="29940"/>
            <a:ext cx="9144000" cy="724534"/>
          </a:xfrm>
          <a:prstGeom prst="rect">
            <a:avLst/>
          </a:prstGeom>
        </p:spPr>
        <p:txBody>
          <a:bodyPr vert="horz" wrap="square" lIns="0" tIns="120055" rIns="0" bIns="0" rtlCol="0">
            <a:spAutoFit/>
          </a:bodyPr>
          <a:lstStyle/>
          <a:p>
            <a:pPr marL="115888" algn="l">
              <a:lnSpc>
                <a:spcPts val="4910"/>
              </a:lnSpc>
            </a:pPr>
            <a:r>
              <a:rPr sz="3900" spc="10" dirty="0" smtClean="0"/>
              <a:t>Wh</a:t>
            </a:r>
            <a:r>
              <a:rPr sz="3900" spc="-5" dirty="0" smtClean="0"/>
              <a:t>at</a:t>
            </a:r>
            <a:r>
              <a:rPr sz="3900" spc="-45" dirty="0" smtClean="0"/>
              <a:t> </a:t>
            </a:r>
            <a:r>
              <a:rPr sz="3900" spc="10" dirty="0" smtClean="0"/>
              <a:t>i</a:t>
            </a:r>
            <a:r>
              <a:rPr sz="3900" dirty="0" smtClean="0"/>
              <a:t>s t</a:t>
            </a:r>
            <a:r>
              <a:rPr sz="3900" spc="10" dirty="0" smtClean="0"/>
              <a:t>h</a:t>
            </a:r>
            <a:r>
              <a:rPr sz="3900" spc="-25" dirty="0" smtClean="0"/>
              <a:t>e</a:t>
            </a:r>
            <a:r>
              <a:rPr sz="3900" spc="-35" dirty="0" smtClean="0"/>
              <a:t> </a:t>
            </a:r>
            <a:r>
              <a:rPr sz="3900" spc="5" dirty="0" smtClean="0"/>
              <a:t>M</a:t>
            </a:r>
            <a:r>
              <a:rPr sz="3900" spc="10" dirty="0" smtClean="0"/>
              <a:t>i</a:t>
            </a:r>
            <a:r>
              <a:rPr sz="3900" dirty="0" smtClean="0"/>
              <a:t>ssion</a:t>
            </a:r>
            <a:r>
              <a:rPr lang="en-US" sz="3900" dirty="0" smtClean="0"/>
              <a:t> </a:t>
            </a:r>
            <a:r>
              <a:rPr sz="3900" spc="10" dirty="0" smtClean="0"/>
              <a:t>o</a:t>
            </a:r>
            <a:r>
              <a:rPr sz="3900" dirty="0" smtClean="0"/>
              <a:t>f</a:t>
            </a:r>
            <a:r>
              <a:rPr sz="3900" spc="-35" dirty="0" smtClean="0"/>
              <a:t> </a:t>
            </a:r>
            <a:r>
              <a:rPr sz="3900" dirty="0" smtClean="0"/>
              <a:t>t</a:t>
            </a:r>
            <a:r>
              <a:rPr sz="3900" spc="20" dirty="0" smtClean="0"/>
              <a:t>h</a:t>
            </a:r>
            <a:r>
              <a:rPr sz="3900" dirty="0" smtClean="0"/>
              <a:t>e</a:t>
            </a:r>
            <a:r>
              <a:rPr sz="3900" spc="-35" dirty="0" smtClean="0"/>
              <a:t> </a:t>
            </a:r>
            <a:r>
              <a:rPr sz="3900" spc="5" dirty="0" smtClean="0"/>
              <a:t>T</a:t>
            </a:r>
            <a:r>
              <a:rPr sz="3900" dirty="0" smtClean="0"/>
              <a:t>EAM</a:t>
            </a:r>
            <a:r>
              <a:rPr sz="3900" spc="-35" dirty="0" smtClean="0"/>
              <a:t> </a:t>
            </a:r>
            <a:r>
              <a:rPr lang="en-US" sz="3900" spc="-35" dirty="0" smtClean="0"/>
              <a:t>P</a:t>
            </a:r>
            <a:r>
              <a:rPr sz="3900" spc="15" dirty="0" smtClean="0"/>
              <a:t>r</a:t>
            </a:r>
            <a:r>
              <a:rPr sz="3900" dirty="0" smtClean="0"/>
              <a:t>ogram?</a:t>
            </a:r>
            <a:endParaRPr sz="3900" dirty="0"/>
          </a:p>
        </p:txBody>
      </p:sp>
      <p:pic>
        <p:nvPicPr>
          <p:cNvPr id="10" name="Picture 9"/>
          <p:cNvPicPr>
            <a:picLocks noChangeAspect="1"/>
          </p:cNvPicPr>
          <p:nvPr/>
        </p:nvPicPr>
        <p:blipFill rotWithShape="1">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t="10649"/>
          <a:stretch/>
        </p:blipFill>
        <p:spPr>
          <a:xfrm>
            <a:off x="738886" y="4105307"/>
            <a:ext cx="7190997" cy="2504210"/>
          </a:xfrm>
          <a:prstGeom prst="rect">
            <a:avLst/>
          </a:prstGeom>
        </p:spPr>
      </p:pic>
    </p:spTree>
    <p:extLst>
      <p:ext uri="{BB962C8B-B14F-4D97-AF65-F5344CB8AC3E}">
        <p14:creationId xmlns:p14="http://schemas.microsoft.com/office/powerpoint/2010/main" val="195764634"/>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Autofit/>
          </a:bodyPr>
          <a:lstStyle/>
          <a:p>
            <a:r>
              <a:rPr lang="en-US" sz="4000" dirty="0" smtClean="0"/>
              <a:t>Teacher Preparation Survey</a:t>
            </a:r>
            <a:endParaRPr lang="en-US" sz="4000" dirty="0"/>
          </a:p>
        </p:txBody>
      </p:sp>
      <p:sp>
        <p:nvSpPr>
          <p:cNvPr id="4" name="Rectangle 3"/>
          <p:cNvSpPr/>
          <p:nvPr/>
        </p:nvSpPr>
        <p:spPr>
          <a:xfrm>
            <a:off x="322288" y="1691865"/>
            <a:ext cx="8619344" cy="4770537"/>
          </a:xfrm>
          <a:prstGeom prst="rect">
            <a:avLst/>
          </a:prstGeom>
        </p:spPr>
        <p:txBody>
          <a:bodyPr wrap="square">
            <a:spAutoFit/>
          </a:bodyPr>
          <a:lstStyle/>
          <a:p>
            <a:pPr marL="342900" marR="60960" indent="-342900">
              <a:spcBef>
                <a:spcPts val="0"/>
              </a:spcBef>
              <a:spcAft>
                <a:spcPts val="600"/>
              </a:spcAft>
              <a:buFont typeface="Arial" panose="020B0604020202020204" pitchFamily="34" charset="0"/>
              <a:buChar char="•"/>
            </a:pPr>
            <a:r>
              <a:rPr lang="en-US" sz="2400" dirty="0">
                <a:latin typeface="+mn-lt"/>
                <a:ea typeface="Times New Roman" panose="02020603050405020304" pitchFamily="18" charset="0"/>
                <a:cs typeface="Times New Roman" panose="02020603050405020304" pitchFamily="18" charset="0"/>
              </a:rPr>
              <a:t>Before beginning this module, we ask that you reflect on your educator preparation. </a:t>
            </a:r>
            <a:endParaRPr lang="en-US" sz="2400" dirty="0" smtClean="0">
              <a:latin typeface="+mn-lt"/>
              <a:ea typeface="Times New Roman" panose="02020603050405020304" pitchFamily="18" charset="0"/>
              <a:cs typeface="Times New Roman" panose="02020603050405020304" pitchFamily="18" charset="0"/>
            </a:endParaRPr>
          </a:p>
          <a:p>
            <a:pPr marL="342900" marR="60960" indent="-342900">
              <a:spcBef>
                <a:spcPts val="0"/>
              </a:spcBef>
              <a:spcAft>
                <a:spcPts val="600"/>
              </a:spcAft>
              <a:buFont typeface="Arial" panose="020B0604020202020204" pitchFamily="34" charset="0"/>
              <a:buChar char="•"/>
            </a:pPr>
            <a:r>
              <a:rPr lang="en-US" sz="2400" dirty="0" smtClean="0">
                <a:latin typeface="+mn-lt"/>
                <a:ea typeface="Times New Roman" panose="02020603050405020304" pitchFamily="18" charset="0"/>
                <a:cs typeface="Times New Roman" panose="02020603050405020304" pitchFamily="18" charset="0"/>
              </a:rPr>
              <a:t>Consider </a:t>
            </a:r>
            <a:r>
              <a:rPr lang="en-US" sz="2400" dirty="0">
                <a:latin typeface="+mn-lt"/>
                <a:ea typeface="Times New Roman" panose="02020603050405020304" pitchFamily="18" charset="0"/>
                <a:cs typeface="Times New Roman" panose="02020603050405020304" pitchFamily="18" charset="0"/>
              </a:rPr>
              <a:t>both coursework and clinical experiences, including student teaching. </a:t>
            </a:r>
            <a:r>
              <a:rPr lang="en-US" sz="2400" i="1" dirty="0">
                <a:latin typeface="+mn-lt"/>
                <a:ea typeface="Times New Roman" panose="02020603050405020304" pitchFamily="18" charset="0"/>
                <a:cs typeface="Times New Roman" panose="02020603050405020304" pitchFamily="18" charset="0"/>
              </a:rPr>
              <a:t>To what degree do you feel the training that you received in your educator preparation program prepared you for the classroom? </a:t>
            </a:r>
            <a:endParaRPr lang="en-US" sz="2400" i="1" dirty="0" smtClean="0">
              <a:latin typeface="+mn-lt"/>
              <a:ea typeface="Times New Roman" panose="02020603050405020304" pitchFamily="18" charset="0"/>
              <a:cs typeface="Times New Roman" panose="02020603050405020304" pitchFamily="18" charset="0"/>
            </a:endParaRPr>
          </a:p>
          <a:p>
            <a:pPr marL="342900" marR="60960" indent="-342900">
              <a:spcBef>
                <a:spcPts val="0"/>
              </a:spcBef>
              <a:spcAft>
                <a:spcPts val="600"/>
              </a:spcAft>
              <a:buFont typeface="Arial" panose="020B0604020202020204" pitchFamily="34" charset="0"/>
              <a:buChar char="•"/>
            </a:pPr>
            <a:r>
              <a:rPr lang="en-US" sz="2400" dirty="0" smtClean="0">
                <a:latin typeface="+mn-lt"/>
                <a:ea typeface="Times New Roman" panose="02020603050405020304" pitchFamily="18" charset="0"/>
                <a:cs typeface="Times New Roman" panose="02020603050405020304" pitchFamily="18" charset="0"/>
              </a:rPr>
              <a:t>As </a:t>
            </a:r>
            <a:r>
              <a:rPr lang="en-US" sz="2400" dirty="0">
                <a:latin typeface="+mn-lt"/>
                <a:ea typeface="Times New Roman" panose="02020603050405020304" pitchFamily="18" charset="0"/>
                <a:cs typeface="Times New Roman" panose="02020603050405020304" pitchFamily="18" charset="0"/>
              </a:rPr>
              <a:t>you reflect on your training, consider your strengths and areas for growth. </a:t>
            </a:r>
            <a:endParaRPr lang="en-US" sz="2400" dirty="0" smtClean="0">
              <a:latin typeface="+mn-lt"/>
              <a:ea typeface="Times New Roman" panose="02020603050405020304" pitchFamily="18" charset="0"/>
              <a:cs typeface="Times New Roman" panose="02020603050405020304" pitchFamily="18" charset="0"/>
            </a:endParaRPr>
          </a:p>
          <a:p>
            <a:pPr marL="342900" marR="60960" indent="-342900">
              <a:spcBef>
                <a:spcPts val="0"/>
              </a:spcBef>
              <a:spcAft>
                <a:spcPts val="600"/>
              </a:spcAft>
              <a:buFont typeface="Arial" panose="020B0604020202020204" pitchFamily="34" charset="0"/>
              <a:buChar char="•"/>
            </a:pPr>
            <a:r>
              <a:rPr lang="en-US" sz="2400" dirty="0" smtClean="0">
                <a:latin typeface="+mn-lt"/>
                <a:ea typeface="Times New Roman" panose="02020603050405020304" pitchFamily="18" charset="0"/>
                <a:cs typeface="Times New Roman" panose="02020603050405020304" pitchFamily="18" charset="0"/>
              </a:rPr>
              <a:t>After </a:t>
            </a:r>
            <a:r>
              <a:rPr lang="en-US" sz="2400" dirty="0">
                <a:latin typeface="+mn-lt"/>
                <a:ea typeface="Times New Roman" panose="02020603050405020304" pitchFamily="18" charset="0"/>
                <a:cs typeface="Times New Roman" panose="02020603050405020304" pitchFamily="18" charset="0"/>
              </a:rPr>
              <a:t>completing the survey, you may discuss your reflection and responses with your TEAM mentor to support and inform your TEAM module goal setting and work.   </a:t>
            </a:r>
            <a:endParaRPr lang="en-US" sz="2400" dirty="0" smtClean="0">
              <a:latin typeface="+mn-lt"/>
              <a:ea typeface="Times New Roman" panose="02020603050405020304" pitchFamily="18" charset="0"/>
              <a:cs typeface="Times New Roman" panose="02020603050405020304" pitchFamily="18" charset="0"/>
            </a:endParaRPr>
          </a:p>
          <a:p>
            <a:pPr marL="342900" marR="60960" indent="-342900">
              <a:spcBef>
                <a:spcPts val="0"/>
              </a:spcBef>
              <a:spcAft>
                <a:spcPts val="400"/>
              </a:spcAft>
              <a:buFont typeface="Arial" panose="020B0604020202020204" pitchFamily="34" charset="0"/>
              <a:buChar char="•"/>
            </a:pPr>
            <a:endParaRPr lang="en-US" sz="2000" dirty="0">
              <a:ea typeface="Calibri" panose="020F0502020204030204" pitchFamily="34" charset="0"/>
              <a:cs typeface="Times New Roman" panose="02020603050405020304" pitchFamily="18" charset="0"/>
            </a:endParaRPr>
          </a:p>
        </p:txBody>
      </p:sp>
      <p:sp>
        <p:nvSpPr>
          <p:cNvPr id="5" name="TextBox 4"/>
          <p:cNvSpPr txBox="1"/>
          <p:nvPr/>
        </p:nvSpPr>
        <p:spPr>
          <a:xfrm>
            <a:off x="472190" y="1034321"/>
            <a:ext cx="8229600" cy="523220"/>
          </a:xfrm>
          <a:prstGeom prst="rect">
            <a:avLst/>
          </a:prstGeom>
          <a:noFill/>
        </p:spPr>
        <p:txBody>
          <a:bodyPr wrap="square" rtlCol="0">
            <a:spAutoFit/>
          </a:bodyPr>
          <a:lstStyle/>
          <a:p>
            <a:r>
              <a:rPr lang="en-US" sz="2800" u="sng" dirty="0" smtClean="0"/>
              <a:t>Instructions:</a:t>
            </a:r>
            <a:endParaRPr lang="en-US" sz="2800" u="sng" dirty="0"/>
          </a:p>
        </p:txBody>
      </p:sp>
    </p:spTree>
    <p:extLst>
      <p:ext uri="{BB962C8B-B14F-4D97-AF65-F5344CB8AC3E}">
        <p14:creationId xmlns:p14="http://schemas.microsoft.com/office/powerpoint/2010/main" val="2438081776"/>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3337259849"/>
              </p:ext>
            </p:extLst>
          </p:nvPr>
        </p:nvGraphicFramePr>
        <p:xfrm>
          <a:off x="419492" y="1695607"/>
          <a:ext cx="8229601" cy="4673790"/>
        </p:xfrm>
        <a:graphic>
          <a:graphicData uri="http://schemas.openxmlformats.org/drawingml/2006/table">
            <a:tbl>
              <a:tblPr firstRow="1" firstCol="1" lastRow="1" lastCol="1" bandRow="1" bandCol="1"/>
              <a:tblGrid>
                <a:gridCol w="2633593">
                  <a:extLst>
                    <a:ext uri="{9D8B030D-6E8A-4147-A177-3AD203B41FA5}">
                      <a16:colId xmlns:a16="http://schemas.microsoft.com/office/drawing/2014/main" val="1862220504"/>
                    </a:ext>
                  </a:extLst>
                </a:gridCol>
                <a:gridCol w="645693">
                  <a:extLst>
                    <a:ext uri="{9D8B030D-6E8A-4147-A177-3AD203B41FA5}">
                      <a16:colId xmlns:a16="http://schemas.microsoft.com/office/drawing/2014/main" val="3727698270"/>
                    </a:ext>
                  </a:extLst>
                </a:gridCol>
                <a:gridCol w="645693">
                  <a:extLst>
                    <a:ext uri="{9D8B030D-6E8A-4147-A177-3AD203B41FA5}">
                      <a16:colId xmlns:a16="http://schemas.microsoft.com/office/drawing/2014/main" val="3306697943"/>
                    </a:ext>
                  </a:extLst>
                </a:gridCol>
                <a:gridCol w="699501">
                  <a:extLst>
                    <a:ext uri="{9D8B030D-6E8A-4147-A177-3AD203B41FA5}">
                      <a16:colId xmlns:a16="http://schemas.microsoft.com/office/drawing/2014/main" val="2515628438"/>
                    </a:ext>
                  </a:extLst>
                </a:gridCol>
                <a:gridCol w="699501">
                  <a:extLst>
                    <a:ext uri="{9D8B030D-6E8A-4147-A177-3AD203B41FA5}">
                      <a16:colId xmlns:a16="http://schemas.microsoft.com/office/drawing/2014/main" val="1407049800"/>
                    </a:ext>
                  </a:extLst>
                </a:gridCol>
                <a:gridCol w="699501">
                  <a:extLst>
                    <a:ext uri="{9D8B030D-6E8A-4147-A177-3AD203B41FA5}">
                      <a16:colId xmlns:a16="http://schemas.microsoft.com/office/drawing/2014/main" val="3121233705"/>
                    </a:ext>
                  </a:extLst>
                </a:gridCol>
                <a:gridCol w="699501">
                  <a:extLst>
                    <a:ext uri="{9D8B030D-6E8A-4147-A177-3AD203B41FA5}">
                      <a16:colId xmlns:a16="http://schemas.microsoft.com/office/drawing/2014/main" val="156649958"/>
                    </a:ext>
                  </a:extLst>
                </a:gridCol>
                <a:gridCol w="753309">
                  <a:extLst>
                    <a:ext uri="{9D8B030D-6E8A-4147-A177-3AD203B41FA5}">
                      <a16:colId xmlns:a16="http://schemas.microsoft.com/office/drawing/2014/main" val="3577702695"/>
                    </a:ext>
                  </a:extLst>
                </a:gridCol>
                <a:gridCol w="753309">
                  <a:extLst>
                    <a:ext uri="{9D8B030D-6E8A-4147-A177-3AD203B41FA5}">
                      <a16:colId xmlns:a16="http://schemas.microsoft.com/office/drawing/2014/main" val="2593293875"/>
                    </a:ext>
                  </a:extLst>
                </a:gridCol>
              </a:tblGrid>
              <a:tr h="216461">
                <a:tc rowSpan="2">
                  <a:txBody>
                    <a:bodyPr/>
                    <a:lstStyle/>
                    <a:p>
                      <a:pPr marL="0" marR="60960">
                        <a:lnSpc>
                          <a:spcPct val="107000"/>
                        </a:lnSpc>
                        <a:spcBef>
                          <a:spcPts val="345"/>
                        </a:spcBef>
                        <a:spcAft>
                          <a:spcPts val="0"/>
                        </a:spcAft>
                      </a:pPr>
                      <a:r>
                        <a:rPr lang="en-US" sz="1000" i="1" dirty="0">
                          <a:effectLst/>
                          <a:latin typeface="Times New Roman" panose="02020603050405020304" pitchFamily="18" charset="0"/>
                          <a:ea typeface="Times New Roman" panose="02020603050405020304" pitchFamily="18" charset="0"/>
                          <a:cs typeface="Times New Roman" panose="02020603050405020304" pitchFamily="18" charset="0"/>
                        </a:rPr>
                        <a:t>My preparation program coursework and/or clinical experiences provided me with sufficient opportunities to learn how to:</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p>
                      <a:pPr marL="228600" marR="0">
                        <a:lnSpc>
                          <a:spcPct val="107000"/>
                        </a:lnSpc>
                        <a:spcBef>
                          <a:spcPts val="0"/>
                        </a:spcBef>
                        <a:spcAft>
                          <a:spcPts val="0"/>
                        </a:spcAft>
                      </a:pPr>
                      <a:r>
                        <a:rPr lang="en-US" sz="1000" dirty="0">
                          <a:effectLst/>
                          <a:latin typeface="Times New Roman" panose="02020603050405020304" pitchFamily="18" charset="0"/>
                          <a:ea typeface="Calibri" panose="020F0502020204030204" pitchFamily="34" charset="0"/>
                          <a:cs typeface="Times New Roman" panose="02020603050405020304" pitchFamily="18" charset="0"/>
                        </a:rPr>
                        <a:t> </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4569" marR="6456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4">
                  <a:txBody>
                    <a:bodyPr/>
                    <a:lstStyle/>
                    <a:p>
                      <a:pPr marL="0" marR="0" algn="ctr">
                        <a:lnSpc>
                          <a:spcPct val="107000"/>
                        </a:lnSpc>
                        <a:spcBef>
                          <a:spcPts val="0"/>
                        </a:spcBef>
                        <a:spcAft>
                          <a:spcPts val="0"/>
                        </a:spcAft>
                      </a:pPr>
                      <a:r>
                        <a:rPr lang="en-US" sz="1000" b="1">
                          <a:effectLst/>
                          <a:latin typeface="Times New Roman" panose="02020603050405020304" pitchFamily="18" charset="0"/>
                          <a:ea typeface="Calibri" panose="020F0502020204030204" pitchFamily="34" charset="0"/>
                          <a:cs typeface="Times New Roman" panose="02020603050405020304" pitchFamily="18" charset="0"/>
                        </a:rPr>
                        <a:t>Preparation Program Coursework</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4569" marR="64569" marT="0" marB="0">
                    <a:lnL w="127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gridSpan="4">
                  <a:txBody>
                    <a:bodyPr/>
                    <a:lstStyle/>
                    <a:p>
                      <a:pPr marL="0" marR="0" algn="ctr">
                        <a:lnSpc>
                          <a:spcPct val="107000"/>
                        </a:lnSpc>
                        <a:spcBef>
                          <a:spcPts val="0"/>
                        </a:spcBef>
                        <a:spcAft>
                          <a:spcPts val="0"/>
                        </a:spcAft>
                      </a:pPr>
                      <a:r>
                        <a:rPr lang="en-US" sz="1000" b="1">
                          <a:effectLst/>
                          <a:latin typeface="Times New Roman" panose="02020603050405020304" pitchFamily="18" charset="0"/>
                          <a:ea typeface="Calibri" panose="020F0502020204030204" pitchFamily="34" charset="0"/>
                          <a:cs typeface="Times New Roman" panose="02020603050405020304" pitchFamily="18" charset="0"/>
                        </a:rPr>
                        <a:t>Clinical Experiences</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4569" marR="64569" marT="0" marB="0">
                    <a:lnL w="381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568181495"/>
                  </a:ext>
                </a:extLst>
              </a:tr>
              <a:tr h="649383">
                <a:tc vMerge="1">
                  <a:txBody>
                    <a:bodyPr/>
                    <a:lstStyle/>
                    <a:p>
                      <a:endParaRPr lang="en-US"/>
                    </a:p>
                  </a:txBody>
                  <a:tcPr/>
                </a:tc>
                <a:tc>
                  <a:txBody>
                    <a:bodyPr/>
                    <a:lstStyle/>
                    <a:p>
                      <a:pPr marL="0" marR="0" algn="ctr">
                        <a:lnSpc>
                          <a:spcPct val="107000"/>
                        </a:lnSpc>
                        <a:spcBef>
                          <a:spcPts val="0"/>
                        </a:spcBef>
                        <a:spcAft>
                          <a:spcPts val="0"/>
                        </a:spcAft>
                      </a:pPr>
                      <a:r>
                        <a:rPr lang="en-US" sz="1000" b="1" dirty="0">
                          <a:effectLst/>
                          <a:latin typeface="Times New Roman" panose="02020603050405020304" pitchFamily="18" charset="0"/>
                          <a:ea typeface="Calibri" panose="020F0502020204030204" pitchFamily="34" charset="0"/>
                          <a:cs typeface="Times New Roman" panose="02020603050405020304" pitchFamily="18" charset="0"/>
                        </a:rPr>
                        <a:t>Strongly Disagree</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4569" marR="6456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000" b="1" dirty="0">
                          <a:effectLst/>
                          <a:latin typeface="Times New Roman" panose="02020603050405020304" pitchFamily="18" charset="0"/>
                          <a:ea typeface="Calibri" panose="020F0502020204030204" pitchFamily="34" charset="0"/>
                          <a:cs typeface="Times New Roman" panose="02020603050405020304" pitchFamily="18" charset="0"/>
                        </a:rPr>
                        <a:t>Disagree</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4569" marR="6456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000" b="1" dirty="0">
                          <a:effectLst/>
                          <a:latin typeface="Times New Roman" panose="02020603050405020304" pitchFamily="18" charset="0"/>
                          <a:ea typeface="Calibri" panose="020F0502020204030204" pitchFamily="34" charset="0"/>
                          <a:cs typeface="Times New Roman" panose="02020603050405020304" pitchFamily="18" charset="0"/>
                        </a:rPr>
                        <a:t>Agree</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4569" marR="6456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000" b="1">
                          <a:effectLst/>
                          <a:latin typeface="Times New Roman" panose="02020603050405020304" pitchFamily="18" charset="0"/>
                          <a:ea typeface="Calibri" panose="020F0502020204030204" pitchFamily="34" charset="0"/>
                          <a:cs typeface="Times New Roman" panose="02020603050405020304" pitchFamily="18" charset="0"/>
                        </a:rPr>
                        <a:t>Strongly Agree</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4569" marR="64569" marT="0" marB="0" anchor="ctr">
                    <a:lnL w="127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000" b="1">
                          <a:effectLst/>
                          <a:latin typeface="Times New Roman" panose="02020603050405020304" pitchFamily="18" charset="0"/>
                          <a:ea typeface="Calibri" panose="020F0502020204030204" pitchFamily="34" charset="0"/>
                          <a:cs typeface="Times New Roman" panose="02020603050405020304" pitchFamily="18" charset="0"/>
                        </a:rPr>
                        <a:t>Strongly Disagree</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4569" marR="64569" marT="0" marB="0" anchor="ctr">
                    <a:lnL w="381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000" b="1">
                          <a:effectLst/>
                          <a:latin typeface="Times New Roman" panose="02020603050405020304" pitchFamily="18" charset="0"/>
                          <a:ea typeface="Calibri" panose="020F0502020204030204" pitchFamily="34" charset="0"/>
                          <a:cs typeface="Times New Roman" panose="02020603050405020304" pitchFamily="18" charset="0"/>
                        </a:rPr>
                        <a:t>Disagree</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4569" marR="6456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000" b="1">
                          <a:effectLst/>
                          <a:latin typeface="Times New Roman" panose="02020603050405020304" pitchFamily="18" charset="0"/>
                          <a:ea typeface="Calibri" panose="020F0502020204030204" pitchFamily="34" charset="0"/>
                          <a:cs typeface="Times New Roman" panose="02020603050405020304" pitchFamily="18" charset="0"/>
                        </a:rPr>
                        <a:t>Agree</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4569" marR="6456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000" b="1">
                          <a:effectLst/>
                          <a:latin typeface="Times New Roman" panose="02020603050405020304" pitchFamily="18" charset="0"/>
                          <a:ea typeface="Calibri" panose="020F0502020204030204" pitchFamily="34" charset="0"/>
                          <a:cs typeface="Times New Roman" panose="02020603050405020304" pitchFamily="18" charset="0"/>
                        </a:rPr>
                        <a:t>Strongly Agree</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4569" marR="6456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5442913"/>
                  </a:ext>
                </a:extLst>
              </a:tr>
              <a:tr h="1057157">
                <a:tc>
                  <a:txBody>
                    <a:bodyPr/>
                    <a:lstStyle/>
                    <a:p>
                      <a:pPr marL="342900" marR="0" lvl="0" indent="-342900">
                        <a:lnSpc>
                          <a:spcPct val="107000"/>
                        </a:lnSpc>
                        <a:spcBef>
                          <a:spcPts val="0"/>
                        </a:spcBef>
                        <a:spcAft>
                          <a:spcPts val="0"/>
                        </a:spcAft>
                        <a:buFont typeface="+mj-lt"/>
                        <a:buAutoNum type="arabicPeriod"/>
                      </a:pPr>
                      <a:r>
                        <a:rPr lang="en-US" sz="1100" dirty="0">
                          <a:effectLst/>
                          <a:latin typeface="Times New Roman" panose="02020603050405020304" pitchFamily="18" charset="0"/>
                          <a:ea typeface="Calibri" panose="020F0502020204030204" pitchFamily="34" charset="0"/>
                          <a:cs typeface="Times New Roman" panose="02020603050405020304" pitchFamily="18" charset="0"/>
                        </a:rPr>
                        <a:t>Use classroom management strategies that foster a safe and supportive learning environment and establish appropriate standards and norms for behavior</a:t>
                      </a:r>
                    </a:p>
                  </a:txBody>
                  <a:tcPr marL="64569" marR="6456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000" b="1">
                          <a:effectLst/>
                          <a:latin typeface="Times New Roman" panose="02020603050405020304" pitchFamily="18" charset="0"/>
                          <a:ea typeface="Calibri" panose="020F0502020204030204" pitchFamily="34" charset="0"/>
                          <a:cs typeface="Times New Roman" panose="02020603050405020304" pitchFamily="18" charset="0"/>
                        </a:rPr>
                        <a:t> </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4569" marR="6456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000" b="1">
                          <a:effectLst/>
                          <a:latin typeface="Times New Roman" panose="02020603050405020304" pitchFamily="18" charset="0"/>
                          <a:ea typeface="Calibri" panose="020F0502020204030204" pitchFamily="34" charset="0"/>
                          <a:cs typeface="Times New Roman" panose="02020603050405020304" pitchFamily="18" charset="0"/>
                        </a:rPr>
                        <a:t> </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4569" marR="6456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000" b="1" dirty="0">
                          <a:effectLst/>
                          <a:latin typeface="Times New Roman" panose="02020603050405020304" pitchFamily="18" charset="0"/>
                          <a:ea typeface="Calibri" panose="020F0502020204030204" pitchFamily="34" charset="0"/>
                          <a:cs typeface="Times New Roman" panose="02020603050405020304" pitchFamily="18" charset="0"/>
                        </a:rPr>
                        <a:t> </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4569" marR="6456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000" b="1" dirty="0">
                          <a:effectLst/>
                          <a:latin typeface="Times New Roman" panose="02020603050405020304" pitchFamily="18" charset="0"/>
                          <a:ea typeface="Calibri" panose="020F0502020204030204" pitchFamily="34" charset="0"/>
                          <a:cs typeface="Times New Roman" panose="02020603050405020304" pitchFamily="18" charset="0"/>
                        </a:rPr>
                        <a:t> </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4569" marR="64569" marT="0" marB="0" anchor="ctr">
                    <a:lnL w="127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000" b="1">
                          <a:effectLst/>
                          <a:latin typeface="Times New Roman" panose="02020603050405020304" pitchFamily="18" charset="0"/>
                          <a:ea typeface="Calibri" panose="020F0502020204030204" pitchFamily="34" charset="0"/>
                          <a:cs typeface="Times New Roman" panose="02020603050405020304" pitchFamily="18" charset="0"/>
                        </a:rPr>
                        <a:t> </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4569" marR="64569" marT="0" marB="0" anchor="ctr">
                    <a:lnL w="381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000" b="1">
                          <a:effectLst/>
                          <a:latin typeface="Times New Roman" panose="02020603050405020304" pitchFamily="18" charset="0"/>
                          <a:ea typeface="Calibri" panose="020F0502020204030204" pitchFamily="34" charset="0"/>
                          <a:cs typeface="Times New Roman" panose="02020603050405020304" pitchFamily="18" charset="0"/>
                        </a:rPr>
                        <a:t> </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4569" marR="6456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000" b="1">
                          <a:effectLst/>
                          <a:latin typeface="Times New Roman" panose="02020603050405020304" pitchFamily="18" charset="0"/>
                          <a:ea typeface="Calibri" panose="020F0502020204030204" pitchFamily="34" charset="0"/>
                          <a:cs typeface="Times New Roman" panose="02020603050405020304" pitchFamily="18" charset="0"/>
                        </a:rPr>
                        <a:t> </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4569" marR="6456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000" b="1" dirty="0">
                          <a:effectLst/>
                          <a:latin typeface="Times New Roman" panose="02020603050405020304" pitchFamily="18" charset="0"/>
                          <a:ea typeface="Calibri" panose="020F0502020204030204" pitchFamily="34" charset="0"/>
                          <a:cs typeface="Times New Roman" panose="02020603050405020304" pitchFamily="18" charset="0"/>
                        </a:rPr>
                        <a:t> </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4569" marR="6456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229351195"/>
                  </a:ext>
                </a:extLst>
              </a:tr>
              <a:tr h="922847">
                <a:tc>
                  <a:txBody>
                    <a:bodyPr/>
                    <a:lstStyle/>
                    <a:p>
                      <a:pPr marL="347472" marR="0" lvl="0" indent="-347472">
                        <a:lnSpc>
                          <a:spcPct val="107000"/>
                        </a:lnSpc>
                        <a:spcBef>
                          <a:spcPts val="0"/>
                        </a:spcBef>
                        <a:spcAft>
                          <a:spcPts val="0"/>
                        </a:spcAft>
                        <a:buFont typeface="+mj-lt"/>
                        <a:buAutoNum type="arabicPeriod" startAt="2"/>
                      </a:pPr>
                      <a:r>
                        <a:rPr lang="en-US" sz="1100" dirty="0" smtClean="0">
                          <a:effectLst/>
                          <a:latin typeface="Times New Roman" panose="02020603050405020304" pitchFamily="18" charset="0"/>
                          <a:ea typeface="Calibri" panose="020F0502020204030204" pitchFamily="34" charset="0"/>
                          <a:cs typeface="Times New Roman" panose="02020603050405020304" pitchFamily="18" charset="0"/>
                        </a:rPr>
                        <a:t>Use </a:t>
                      </a:r>
                      <a:r>
                        <a:rPr lang="en-US" sz="1100" dirty="0">
                          <a:effectLst/>
                          <a:latin typeface="Times New Roman" panose="02020603050405020304" pitchFamily="18" charset="0"/>
                          <a:ea typeface="Calibri" panose="020F0502020204030204" pitchFamily="34" charset="0"/>
                          <a:cs typeface="Times New Roman" panose="02020603050405020304" pitchFamily="18" charset="0"/>
                        </a:rPr>
                        <a:t>strategies to appropriately and </a:t>
                      </a:r>
                      <a:r>
                        <a:rPr lang="en-US" sz="1100" dirty="0" smtClean="0">
                          <a:effectLst/>
                          <a:latin typeface="Times New Roman" panose="02020603050405020304" pitchFamily="18" charset="0"/>
                          <a:ea typeface="Calibri" panose="020F0502020204030204" pitchFamily="34" charset="0"/>
                          <a:cs typeface="Times New Roman" panose="02020603050405020304" pitchFamily="18" charset="0"/>
                        </a:rPr>
                        <a:t>    effectively </a:t>
                      </a:r>
                      <a:r>
                        <a:rPr lang="en-US" sz="1100" dirty="0">
                          <a:effectLst/>
                          <a:latin typeface="Times New Roman" panose="02020603050405020304" pitchFamily="18" charset="0"/>
                          <a:ea typeface="Calibri" panose="020F0502020204030204" pitchFamily="34" charset="0"/>
                          <a:cs typeface="Times New Roman" panose="02020603050405020304" pitchFamily="18" charset="0"/>
                        </a:rPr>
                        <a:t>address challenging student behaviors</a:t>
                      </a:r>
                    </a:p>
                  </a:txBody>
                  <a:tcPr marL="64569" marR="6456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000" b="1">
                          <a:effectLst/>
                          <a:latin typeface="Times New Roman" panose="02020603050405020304" pitchFamily="18" charset="0"/>
                          <a:ea typeface="Calibri" panose="020F0502020204030204" pitchFamily="34" charset="0"/>
                          <a:cs typeface="Times New Roman" panose="02020603050405020304" pitchFamily="18" charset="0"/>
                        </a:rPr>
                        <a:t> </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4569" marR="6456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000" b="1">
                          <a:effectLst/>
                          <a:latin typeface="Times New Roman" panose="02020603050405020304" pitchFamily="18" charset="0"/>
                          <a:ea typeface="Calibri" panose="020F0502020204030204" pitchFamily="34" charset="0"/>
                          <a:cs typeface="Times New Roman" panose="02020603050405020304" pitchFamily="18" charset="0"/>
                        </a:rPr>
                        <a:t> </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4569" marR="6456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000" b="1">
                          <a:effectLst/>
                          <a:latin typeface="Times New Roman" panose="02020603050405020304" pitchFamily="18" charset="0"/>
                          <a:ea typeface="Calibri" panose="020F0502020204030204" pitchFamily="34" charset="0"/>
                          <a:cs typeface="Times New Roman" panose="02020603050405020304" pitchFamily="18" charset="0"/>
                        </a:rPr>
                        <a:t> </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4569" marR="6456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000" b="1">
                          <a:effectLst/>
                          <a:latin typeface="Times New Roman" panose="02020603050405020304" pitchFamily="18" charset="0"/>
                          <a:ea typeface="Calibri" panose="020F0502020204030204" pitchFamily="34" charset="0"/>
                          <a:cs typeface="Times New Roman" panose="02020603050405020304" pitchFamily="18" charset="0"/>
                        </a:rPr>
                        <a:t> </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4569" marR="64569" marT="0" marB="0" anchor="ctr">
                    <a:lnL w="127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000" b="1" dirty="0">
                          <a:effectLst/>
                          <a:latin typeface="Times New Roman" panose="02020603050405020304" pitchFamily="18" charset="0"/>
                          <a:ea typeface="Calibri" panose="020F0502020204030204" pitchFamily="34" charset="0"/>
                          <a:cs typeface="Times New Roman" panose="02020603050405020304" pitchFamily="18" charset="0"/>
                        </a:rPr>
                        <a:t> </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4569" marR="64569" marT="0" marB="0" anchor="ctr">
                    <a:lnL w="381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000" b="1" dirty="0">
                          <a:effectLst/>
                          <a:latin typeface="Times New Roman" panose="02020603050405020304" pitchFamily="18" charset="0"/>
                          <a:ea typeface="Calibri" panose="020F0502020204030204" pitchFamily="34" charset="0"/>
                          <a:cs typeface="Times New Roman" panose="02020603050405020304" pitchFamily="18" charset="0"/>
                        </a:rPr>
                        <a:t> </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4569" marR="6456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000" b="1">
                          <a:effectLst/>
                          <a:latin typeface="Times New Roman" panose="02020603050405020304" pitchFamily="18" charset="0"/>
                          <a:ea typeface="Calibri" panose="020F0502020204030204" pitchFamily="34" charset="0"/>
                          <a:cs typeface="Times New Roman" panose="02020603050405020304" pitchFamily="18" charset="0"/>
                        </a:rPr>
                        <a:t> </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4569" marR="6456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000" b="1" dirty="0">
                          <a:effectLst/>
                          <a:latin typeface="Times New Roman" panose="02020603050405020304" pitchFamily="18" charset="0"/>
                          <a:ea typeface="Calibri" panose="020F0502020204030204" pitchFamily="34" charset="0"/>
                          <a:cs typeface="Times New Roman" panose="02020603050405020304" pitchFamily="18" charset="0"/>
                        </a:rPr>
                        <a:t> </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4569" marR="6456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444663867"/>
                  </a:ext>
                </a:extLst>
              </a:tr>
              <a:tr h="1827942">
                <a:tc>
                  <a:txBody>
                    <a:bodyPr/>
                    <a:lstStyle/>
                    <a:p>
                      <a:pPr marL="342900" marR="0" lvl="0" indent="-342900">
                        <a:lnSpc>
                          <a:spcPct val="107000"/>
                        </a:lnSpc>
                        <a:spcBef>
                          <a:spcPts val="0"/>
                        </a:spcBef>
                        <a:spcAft>
                          <a:spcPts val="0"/>
                        </a:spcAft>
                        <a:buFont typeface="+mj-lt"/>
                        <a:buAutoNum type="arabicPeriod" startAt="3"/>
                      </a:pPr>
                      <a:r>
                        <a:rPr lang="en-US" sz="1100" dirty="0">
                          <a:effectLst/>
                          <a:latin typeface="Times New Roman" panose="02020603050405020304" pitchFamily="18" charset="0"/>
                          <a:ea typeface="Calibri" panose="020F0502020204030204" pitchFamily="34" charset="0"/>
                          <a:cs typeface="Times New Roman" panose="02020603050405020304" pitchFamily="18" charset="0"/>
                        </a:rPr>
                        <a:t>Create a class climate that is responsive to and respectful of the learning needs of students with diverse backgrounds (e.g., racial, cultural, linguistic) and performance levels, including students with disabilities, gifted students, and English learners</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4569" marR="6456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4569" marR="6456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4569" marR="6456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4569" marR="64569" marT="0" marB="0" anchor="ctr">
                    <a:lnL w="127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4569" marR="64569" marT="0" marB="0" anchor="ctr">
                    <a:lnL w="381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4569" marR="6456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4569" marR="6456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4569" marR="6456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832695690"/>
                  </a:ext>
                </a:extLst>
              </a:tr>
            </a:tbl>
          </a:graphicData>
        </a:graphic>
      </p:graphicFrame>
      <p:sp>
        <p:nvSpPr>
          <p:cNvPr id="3" name="Title 2"/>
          <p:cNvSpPr>
            <a:spLocks noGrp="1"/>
          </p:cNvSpPr>
          <p:nvPr>
            <p:ph type="title"/>
          </p:nvPr>
        </p:nvSpPr>
        <p:spPr/>
        <p:txBody>
          <a:bodyPr>
            <a:noAutofit/>
          </a:bodyPr>
          <a:lstStyle/>
          <a:p>
            <a:r>
              <a:rPr lang="en-US" sz="4400" dirty="0" smtClean="0"/>
              <a:t>Sample Survey Questions</a:t>
            </a:r>
            <a:endParaRPr lang="en-US" sz="4400" dirty="0"/>
          </a:p>
        </p:txBody>
      </p:sp>
      <p:sp>
        <p:nvSpPr>
          <p:cNvPr id="6" name="TextBox 5"/>
          <p:cNvSpPr txBox="1"/>
          <p:nvPr/>
        </p:nvSpPr>
        <p:spPr>
          <a:xfrm>
            <a:off x="457200" y="1002890"/>
            <a:ext cx="8229600" cy="646331"/>
          </a:xfrm>
          <a:prstGeom prst="rect">
            <a:avLst/>
          </a:prstGeom>
          <a:noFill/>
        </p:spPr>
        <p:txBody>
          <a:bodyPr wrap="square" rtlCol="0">
            <a:spAutoFit/>
          </a:bodyPr>
          <a:lstStyle/>
          <a:p>
            <a:r>
              <a:rPr lang="en-US" dirty="0" smtClean="0"/>
              <a:t>Module 1:</a:t>
            </a:r>
          </a:p>
          <a:p>
            <a:r>
              <a:rPr lang="en-US" dirty="0" smtClean="0"/>
              <a:t>Classroom </a:t>
            </a:r>
            <a:r>
              <a:rPr lang="en-US" dirty="0"/>
              <a:t>Environment, Student Engagement and Commitment to Learning</a:t>
            </a:r>
          </a:p>
        </p:txBody>
      </p:sp>
    </p:spTree>
    <p:extLst>
      <p:ext uri="{BB962C8B-B14F-4D97-AF65-F5344CB8AC3E}">
        <p14:creationId xmlns:p14="http://schemas.microsoft.com/office/powerpoint/2010/main" val="3612181084"/>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284813" y="950210"/>
            <a:ext cx="8229600" cy="5667248"/>
          </a:xfrm>
        </p:spPr>
        <p:txBody>
          <a:bodyPr/>
          <a:lstStyle/>
          <a:p>
            <a:pPr marL="0" marR="38735" indent="0">
              <a:buNone/>
            </a:pPr>
            <a:r>
              <a:rPr lang="en-US" sz="3600" dirty="0" smtClean="0">
                <a:solidFill>
                  <a:schemeClr val="accent2">
                    <a:lumMod val="90000"/>
                    <a:lumOff val="10000"/>
                  </a:schemeClr>
                </a:solidFill>
                <a:latin typeface="Calibri Light" panose="020F0302020204030204" pitchFamily="34" charset="0"/>
                <a:ea typeface="Times New Roman" panose="02020603050405020304" pitchFamily="18" charset="0"/>
              </a:rPr>
              <a:t>	Reflect on Practice</a:t>
            </a:r>
            <a:endParaRPr lang="en-US" sz="3600" dirty="0">
              <a:solidFill>
                <a:schemeClr val="accent2">
                  <a:lumMod val="90000"/>
                  <a:lumOff val="10000"/>
                </a:schemeClr>
              </a:solidFill>
              <a:latin typeface="Calibri Light" panose="020F0302020204030204" pitchFamily="34" charset="0"/>
              <a:ea typeface="Times New Roman" panose="02020603050405020304" pitchFamily="18" charset="0"/>
            </a:endParaRPr>
          </a:p>
          <a:p>
            <a:pPr marL="0" eaLnBrk="0" hangingPunct="0">
              <a:lnSpc>
                <a:spcPct val="106000"/>
              </a:lnSpc>
              <a:spcBef>
                <a:spcPts val="0"/>
              </a:spcBef>
              <a:spcAft>
                <a:spcPts val="800"/>
              </a:spcAft>
              <a:tabLst>
                <a:tab pos="114300" algn="l"/>
              </a:tabLst>
            </a:pPr>
            <a:r>
              <a:rPr lang="en-US" sz="2000" b="1" dirty="0">
                <a:solidFill>
                  <a:schemeClr val="accent2">
                    <a:lumMod val="90000"/>
                    <a:lumOff val="10000"/>
                  </a:schemeClr>
                </a:solidFill>
                <a:latin typeface="Calibri Light" panose="020F0302020204030204" pitchFamily="34" charset="0"/>
                <a:ea typeface="Calibri" panose="020F0502020204030204" pitchFamily="34" charset="0"/>
              </a:rPr>
              <a:t>Analyze data </a:t>
            </a:r>
            <a:r>
              <a:rPr lang="en-US" sz="2000" dirty="0">
                <a:solidFill>
                  <a:srgbClr val="000000"/>
                </a:solidFill>
                <a:latin typeface="Calibri Light" panose="020F0302020204030204" pitchFamily="34" charset="0"/>
                <a:ea typeface="Calibri" panose="020F0502020204030204" pitchFamily="34" charset="0"/>
              </a:rPr>
              <a:t>on teaching and student learning to identify a module focus using</a:t>
            </a:r>
            <a:r>
              <a:rPr lang="en-US" sz="2000" dirty="0" smtClean="0">
                <a:solidFill>
                  <a:srgbClr val="000000"/>
                </a:solidFill>
                <a:latin typeface="Calibri Light" panose="020F0302020204030204" pitchFamily="34" charset="0"/>
                <a:ea typeface="Calibri" panose="020F0502020204030204" pitchFamily="34" charset="0"/>
              </a:rPr>
              <a:t>:</a:t>
            </a:r>
          </a:p>
          <a:p>
            <a:pPr marL="0" eaLnBrk="0" hangingPunct="0">
              <a:lnSpc>
                <a:spcPct val="106000"/>
              </a:lnSpc>
              <a:spcBef>
                <a:spcPts val="0"/>
              </a:spcBef>
              <a:spcAft>
                <a:spcPts val="800"/>
              </a:spcAft>
              <a:tabLst>
                <a:tab pos="114300" algn="l"/>
              </a:tabLst>
            </a:pPr>
            <a:endParaRPr lang="en-US" sz="2000" dirty="0" smtClean="0">
              <a:solidFill>
                <a:srgbClr val="000000"/>
              </a:solidFill>
              <a:latin typeface="Calibri Light" panose="020F0302020204030204" pitchFamily="34" charset="0"/>
              <a:ea typeface="Calibri" panose="020F0502020204030204" pitchFamily="34" charset="0"/>
            </a:endParaRPr>
          </a:p>
          <a:p>
            <a:pPr marL="0" eaLnBrk="0" hangingPunct="0">
              <a:lnSpc>
                <a:spcPct val="106000"/>
              </a:lnSpc>
              <a:spcBef>
                <a:spcPts val="0"/>
              </a:spcBef>
              <a:spcAft>
                <a:spcPts val="800"/>
              </a:spcAft>
              <a:tabLst>
                <a:tab pos="114300" algn="l"/>
              </a:tabLst>
            </a:pPr>
            <a:endParaRPr lang="en-US" sz="2000" dirty="0">
              <a:solidFill>
                <a:srgbClr val="000000"/>
              </a:solidFill>
              <a:latin typeface="Calibri Light" panose="020F0302020204030204" pitchFamily="34" charset="0"/>
              <a:ea typeface="Times New Roman" panose="02020603050405020304" pitchFamily="18" charset="0"/>
            </a:endParaRPr>
          </a:p>
          <a:p>
            <a:pPr marL="0" eaLnBrk="0" hangingPunct="0">
              <a:lnSpc>
                <a:spcPct val="106000"/>
              </a:lnSpc>
              <a:spcBef>
                <a:spcPts val="0"/>
              </a:spcBef>
              <a:spcAft>
                <a:spcPts val="800"/>
              </a:spcAft>
              <a:tabLst>
                <a:tab pos="114300" algn="l"/>
              </a:tabLst>
            </a:pPr>
            <a:endParaRPr lang="en-US" sz="2000" dirty="0" smtClean="0">
              <a:solidFill>
                <a:srgbClr val="000000"/>
              </a:solidFill>
              <a:latin typeface="Calibri Light" panose="020F0302020204030204" pitchFamily="34" charset="0"/>
              <a:ea typeface="Times New Roman" panose="02020603050405020304" pitchFamily="18" charset="0"/>
            </a:endParaRPr>
          </a:p>
          <a:p>
            <a:pPr marL="0" eaLnBrk="0" hangingPunct="0">
              <a:lnSpc>
                <a:spcPct val="106000"/>
              </a:lnSpc>
              <a:spcBef>
                <a:spcPts val="0"/>
              </a:spcBef>
              <a:spcAft>
                <a:spcPts val="800"/>
              </a:spcAft>
              <a:tabLst>
                <a:tab pos="114300" algn="l"/>
              </a:tabLst>
            </a:pPr>
            <a:endParaRPr lang="en-US" sz="2000" dirty="0">
              <a:solidFill>
                <a:srgbClr val="000000"/>
              </a:solidFill>
              <a:latin typeface="Calibri Light" panose="020F0302020204030204" pitchFamily="34" charset="0"/>
              <a:ea typeface="Times New Roman" panose="02020603050405020304" pitchFamily="18" charset="0"/>
            </a:endParaRPr>
          </a:p>
          <a:p>
            <a:pPr marL="0" eaLnBrk="0" hangingPunct="0">
              <a:lnSpc>
                <a:spcPct val="106000"/>
              </a:lnSpc>
              <a:spcBef>
                <a:spcPts val="0"/>
              </a:spcBef>
              <a:spcAft>
                <a:spcPts val="800"/>
              </a:spcAft>
              <a:tabLst>
                <a:tab pos="114300" algn="l"/>
              </a:tabLst>
            </a:pPr>
            <a:endParaRPr lang="en-US" sz="2000" dirty="0">
              <a:latin typeface="Times New Roman" panose="02020603050405020304" pitchFamily="18" charset="0"/>
              <a:ea typeface="Times New Roman" panose="02020603050405020304" pitchFamily="18" charset="0"/>
            </a:endParaRPr>
          </a:p>
          <a:p>
            <a:pPr marL="642938" lvl="1" indent="-342900" eaLnBrk="0" hangingPunct="0">
              <a:spcBef>
                <a:spcPts val="0"/>
              </a:spcBef>
              <a:spcAft>
                <a:spcPts val="0"/>
              </a:spcAft>
              <a:buFont typeface="Arial" panose="020B0604020202020204" pitchFamily="34" charset="0"/>
              <a:buChar char="•"/>
              <a:tabLst>
                <a:tab pos="114300" algn="l"/>
                <a:tab pos="457200" algn="l"/>
              </a:tabLst>
            </a:pPr>
            <a:endParaRPr lang="en-US" sz="1700" dirty="0" smtClean="0">
              <a:solidFill>
                <a:srgbClr val="000000"/>
              </a:solidFill>
              <a:latin typeface="Calibri Light" panose="020F0302020204030204" pitchFamily="34" charset="0"/>
              <a:ea typeface="Calibri" panose="020F0502020204030204" pitchFamily="34" charset="0"/>
              <a:cs typeface="Times New Roman" panose="02020603050405020304" pitchFamily="18" charset="0"/>
            </a:endParaRPr>
          </a:p>
          <a:p>
            <a:pPr marL="368935" indent="-342900" eaLnBrk="0" hangingPunct="0">
              <a:spcBef>
                <a:spcPts val="0"/>
              </a:spcBef>
              <a:spcAft>
                <a:spcPts val="600"/>
              </a:spcAft>
              <a:tabLst>
                <a:tab pos="114300" algn="l"/>
              </a:tabLst>
            </a:pPr>
            <a:r>
              <a:rPr lang="en-US" sz="1800" b="1" spc="5" dirty="0" smtClean="0">
                <a:solidFill>
                  <a:schemeClr val="accent2">
                    <a:lumMod val="90000"/>
                    <a:lumOff val="10000"/>
                  </a:schemeClr>
                </a:solidFill>
                <a:cs typeface="Arial"/>
              </a:rPr>
              <a:t>E</a:t>
            </a:r>
            <a:r>
              <a:rPr lang="en-US" sz="1800" b="1" spc="-10" dirty="0" smtClean="0">
                <a:solidFill>
                  <a:schemeClr val="accent2">
                    <a:lumMod val="90000"/>
                    <a:lumOff val="10000"/>
                  </a:schemeClr>
                </a:solidFill>
                <a:cs typeface="Arial"/>
              </a:rPr>
              <a:t>x</a:t>
            </a:r>
            <a:r>
              <a:rPr lang="en-US" sz="1800" b="1" dirty="0" smtClean="0">
                <a:solidFill>
                  <a:schemeClr val="accent2">
                    <a:lumMod val="90000"/>
                    <a:lumOff val="10000"/>
                  </a:schemeClr>
                </a:solidFill>
                <a:cs typeface="Arial"/>
              </a:rPr>
              <a:t>plore</a:t>
            </a:r>
            <a:r>
              <a:rPr lang="en-US" sz="1800" b="1" spc="5" dirty="0" smtClean="0">
                <a:cs typeface="Arial"/>
              </a:rPr>
              <a:t> </a:t>
            </a:r>
            <a:r>
              <a:rPr lang="en-US" sz="1800" i="1" dirty="0">
                <a:cs typeface="Arial"/>
              </a:rPr>
              <a:t>C</a:t>
            </a:r>
            <a:r>
              <a:rPr lang="en-US" sz="1800" i="1" spc="-10" dirty="0">
                <a:cs typeface="Arial"/>
              </a:rPr>
              <a:t>C</a:t>
            </a:r>
            <a:r>
              <a:rPr lang="en-US" sz="1800" i="1" dirty="0">
                <a:cs typeface="Arial"/>
              </a:rPr>
              <a:t>T Perfor</a:t>
            </a:r>
            <a:r>
              <a:rPr lang="en-US" sz="1800" i="1" spc="-20" dirty="0">
                <a:cs typeface="Arial"/>
              </a:rPr>
              <a:t>m</a:t>
            </a:r>
            <a:r>
              <a:rPr lang="en-US" sz="1800" i="1" dirty="0">
                <a:cs typeface="Arial"/>
              </a:rPr>
              <a:t>ance</a:t>
            </a:r>
            <a:r>
              <a:rPr lang="en-US" sz="1800" i="1" spc="15" dirty="0">
                <a:cs typeface="Arial"/>
              </a:rPr>
              <a:t> </a:t>
            </a:r>
            <a:r>
              <a:rPr lang="en-US" sz="1800" i="1" dirty="0" smtClean="0">
                <a:cs typeface="Arial"/>
              </a:rPr>
              <a:t>Profile using your data and reflect on strength and areas for growth</a:t>
            </a:r>
          </a:p>
          <a:p>
            <a:pPr marL="368935" indent="-342900" eaLnBrk="0" hangingPunct="0">
              <a:spcBef>
                <a:spcPts val="0"/>
              </a:spcBef>
              <a:spcAft>
                <a:spcPts val="600"/>
              </a:spcAft>
              <a:tabLst>
                <a:tab pos="114300" algn="l"/>
              </a:tabLst>
            </a:pPr>
            <a:r>
              <a:rPr lang="en-US" sz="1800" b="1" spc="5" dirty="0" smtClean="0">
                <a:solidFill>
                  <a:schemeClr val="accent2">
                    <a:lumMod val="90000"/>
                    <a:lumOff val="10000"/>
                  </a:schemeClr>
                </a:solidFill>
                <a:cs typeface="Arial"/>
              </a:rPr>
              <a:t>S</a:t>
            </a:r>
            <a:r>
              <a:rPr lang="en-US" sz="1800" b="1" spc="-10" dirty="0" smtClean="0">
                <a:solidFill>
                  <a:schemeClr val="accent2">
                    <a:lumMod val="90000"/>
                    <a:lumOff val="10000"/>
                  </a:schemeClr>
                </a:solidFill>
                <a:cs typeface="Arial"/>
              </a:rPr>
              <a:t>e</a:t>
            </a:r>
            <a:r>
              <a:rPr lang="en-US" sz="1800" b="1" dirty="0" smtClean="0">
                <a:solidFill>
                  <a:schemeClr val="accent2">
                    <a:lumMod val="90000"/>
                    <a:lumOff val="10000"/>
                  </a:schemeClr>
                </a:solidFill>
                <a:cs typeface="Arial"/>
              </a:rPr>
              <a:t>lect</a:t>
            </a:r>
            <a:r>
              <a:rPr lang="en-US" sz="1800" b="1" spc="10" dirty="0" smtClean="0">
                <a:cs typeface="Arial"/>
              </a:rPr>
              <a:t> </a:t>
            </a:r>
            <a:r>
              <a:rPr lang="en-US" sz="1800" u="sng" dirty="0">
                <a:cs typeface="Arial"/>
              </a:rPr>
              <a:t>one</a:t>
            </a:r>
            <a:r>
              <a:rPr lang="en-US" sz="1800" spc="-10" dirty="0">
                <a:cs typeface="Arial"/>
              </a:rPr>
              <a:t> </a:t>
            </a:r>
            <a:r>
              <a:rPr lang="en-US" sz="1800" dirty="0">
                <a:cs typeface="Arial"/>
              </a:rPr>
              <a:t>ind</a:t>
            </a:r>
            <a:r>
              <a:rPr lang="en-US" sz="1800" spc="-10" dirty="0">
                <a:cs typeface="Arial"/>
              </a:rPr>
              <a:t>i</a:t>
            </a:r>
            <a:r>
              <a:rPr lang="en-US" sz="1800" dirty="0">
                <a:cs typeface="Arial"/>
              </a:rPr>
              <a:t>cator</a:t>
            </a:r>
            <a:r>
              <a:rPr lang="en-US" sz="1800" spc="30" dirty="0">
                <a:cs typeface="Arial"/>
              </a:rPr>
              <a:t> </a:t>
            </a:r>
            <a:r>
              <a:rPr lang="en-US" sz="1800" dirty="0">
                <a:cs typeface="Arial"/>
              </a:rPr>
              <a:t>for</a:t>
            </a:r>
            <a:r>
              <a:rPr lang="en-US" sz="1800" spc="-15" dirty="0">
                <a:cs typeface="Arial"/>
              </a:rPr>
              <a:t> </a:t>
            </a:r>
            <a:r>
              <a:rPr lang="en-US" sz="1800" dirty="0">
                <a:cs typeface="Arial"/>
              </a:rPr>
              <a:t>professio</a:t>
            </a:r>
            <a:r>
              <a:rPr lang="en-US" sz="1800" spc="-10" dirty="0">
                <a:cs typeface="Arial"/>
              </a:rPr>
              <a:t>n</a:t>
            </a:r>
            <a:r>
              <a:rPr lang="en-US" sz="1800" dirty="0">
                <a:cs typeface="Arial"/>
              </a:rPr>
              <a:t>al</a:t>
            </a:r>
            <a:r>
              <a:rPr lang="en-US" sz="1800" spc="30" dirty="0">
                <a:cs typeface="Arial"/>
              </a:rPr>
              <a:t> </a:t>
            </a:r>
            <a:r>
              <a:rPr lang="en-US" sz="1800" dirty="0">
                <a:cs typeface="Arial"/>
              </a:rPr>
              <a:t>growth and </a:t>
            </a:r>
            <a:r>
              <a:rPr lang="en-US" sz="1800" dirty="0" smtClean="0">
                <a:cs typeface="Arial"/>
              </a:rPr>
              <a:t>dev</a:t>
            </a:r>
            <a:r>
              <a:rPr lang="en-US" sz="1800" spc="-10" dirty="0" smtClean="0">
                <a:cs typeface="Arial"/>
              </a:rPr>
              <a:t>e</a:t>
            </a:r>
            <a:r>
              <a:rPr lang="en-US" sz="1800" dirty="0" smtClean="0">
                <a:cs typeface="Arial"/>
              </a:rPr>
              <a:t>l</a:t>
            </a:r>
            <a:r>
              <a:rPr lang="en-US" sz="1800" spc="-10" dirty="0" smtClean="0">
                <a:cs typeface="Arial"/>
              </a:rPr>
              <a:t>o</a:t>
            </a:r>
            <a:r>
              <a:rPr lang="en-US" sz="1800" dirty="0" smtClean="0">
                <a:cs typeface="Arial"/>
              </a:rPr>
              <a:t>pment</a:t>
            </a:r>
          </a:p>
          <a:p>
            <a:pPr marL="368935" indent="-342900" eaLnBrk="0" hangingPunct="0">
              <a:spcBef>
                <a:spcPts val="0"/>
              </a:spcBef>
              <a:spcAft>
                <a:spcPts val="600"/>
              </a:spcAft>
              <a:tabLst>
                <a:tab pos="114300" algn="l"/>
              </a:tabLst>
            </a:pPr>
            <a:r>
              <a:rPr lang="en-US" sz="1800" b="1" spc="15" dirty="0" smtClean="0">
                <a:solidFill>
                  <a:schemeClr val="accent2">
                    <a:lumMod val="90000"/>
                    <a:lumOff val="10000"/>
                  </a:schemeClr>
                </a:solidFill>
                <a:cs typeface="Arial"/>
              </a:rPr>
              <a:t>R</a:t>
            </a:r>
            <a:r>
              <a:rPr lang="en-US" sz="1800" b="1" spc="-10" dirty="0" smtClean="0">
                <a:solidFill>
                  <a:schemeClr val="accent2">
                    <a:lumMod val="90000"/>
                    <a:lumOff val="10000"/>
                  </a:schemeClr>
                </a:solidFill>
                <a:cs typeface="Arial"/>
              </a:rPr>
              <a:t>e</a:t>
            </a:r>
            <a:r>
              <a:rPr lang="en-US" sz="1800" b="1" dirty="0" smtClean="0">
                <a:solidFill>
                  <a:schemeClr val="accent2">
                    <a:lumMod val="90000"/>
                    <a:lumOff val="10000"/>
                  </a:schemeClr>
                </a:solidFill>
                <a:cs typeface="Arial"/>
              </a:rPr>
              <a:t>cord</a:t>
            </a:r>
            <a:r>
              <a:rPr lang="en-US" sz="1800" b="1" spc="10" dirty="0" smtClean="0">
                <a:cs typeface="Arial"/>
              </a:rPr>
              <a:t> </a:t>
            </a:r>
            <a:r>
              <a:rPr lang="en-US" sz="1800" dirty="0">
                <a:cs typeface="Arial"/>
              </a:rPr>
              <a:t>spec</a:t>
            </a:r>
            <a:r>
              <a:rPr lang="en-US" sz="1800" spc="-10" dirty="0">
                <a:cs typeface="Arial"/>
              </a:rPr>
              <a:t>i</a:t>
            </a:r>
            <a:r>
              <a:rPr lang="en-US" sz="1800" dirty="0">
                <a:cs typeface="Arial"/>
              </a:rPr>
              <a:t>fic</a:t>
            </a:r>
            <a:r>
              <a:rPr lang="en-US" sz="1800" spc="10" dirty="0">
                <a:cs typeface="Arial"/>
              </a:rPr>
              <a:t> </a:t>
            </a:r>
            <a:r>
              <a:rPr lang="en-US" sz="1800" dirty="0">
                <a:cs typeface="Arial"/>
              </a:rPr>
              <a:t>e</a:t>
            </a:r>
            <a:r>
              <a:rPr lang="en-US" sz="1800" spc="-15" dirty="0">
                <a:cs typeface="Arial"/>
              </a:rPr>
              <a:t>x</a:t>
            </a:r>
            <a:r>
              <a:rPr lang="en-US" sz="1800" dirty="0">
                <a:cs typeface="Arial"/>
              </a:rPr>
              <a:t>amples/ev</a:t>
            </a:r>
            <a:r>
              <a:rPr lang="en-US" sz="1800" spc="-10" dirty="0">
                <a:cs typeface="Arial"/>
              </a:rPr>
              <a:t>i</a:t>
            </a:r>
            <a:r>
              <a:rPr lang="en-US" sz="1800" dirty="0">
                <a:cs typeface="Arial"/>
              </a:rPr>
              <a:t>de</a:t>
            </a:r>
            <a:r>
              <a:rPr lang="en-US" sz="1800" spc="-10" dirty="0">
                <a:cs typeface="Arial"/>
              </a:rPr>
              <a:t>n</a:t>
            </a:r>
            <a:r>
              <a:rPr lang="en-US" sz="1800" dirty="0">
                <a:cs typeface="Arial"/>
              </a:rPr>
              <a:t>ce</a:t>
            </a:r>
            <a:r>
              <a:rPr lang="en-US" sz="1800" spc="60" dirty="0">
                <a:cs typeface="Arial"/>
              </a:rPr>
              <a:t> </a:t>
            </a:r>
            <a:r>
              <a:rPr lang="en-US" sz="1800" dirty="0">
                <a:cs typeface="Arial"/>
              </a:rPr>
              <a:t>of</a:t>
            </a:r>
            <a:r>
              <a:rPr lang="en-US" sz="1800" spc="-10" dirty="0">
                <a:cs typeface="Arial"/>
              </a:rPr>
              <a:t> </a:t>
            </a:r>
            <a:r>
              <a:rPr lang="en-US" sz="1800" dirty="0" smtClean="0">
                <a:cs typeface="Arial"/>
              </a:rPr>
              <a:t>practice</a:t>
            </a:r>
          </a:p>
          <a:p>
            <a:pPr marL="368935" indent="-342900" eaLnBrk="0" hangingPunct="0">
              <a:spcBef>
                <a:spcPts val="0"/>
              </a:spcBef>
              <a:spcAft>
                <a:spcPts val="600"/>
              </a:spcAft>
              <a:tabLst>
                <a:tab pos="114300" algn="l"/>
              </a:tabLst>
            </a:pPr>
            <a:r>
              <a:rPr lang="en-US" sz="1800" b="1" dirty="0" smtClean="0">
                <a:solidFill>
                  <a:schemeClr val="accent2">
                    <a:lumMod val="90000"/>
                    <a:lumOff val="10000"/>
                  </a:schemeClr>
                </a:solidFill>
                <a:latin typeface="Calibri Light" panose="020F0302020204030204" pitchFamily="34" charset="0"/>
                <a:ea typeface="Calibri" panose="020F0502020204030204" pitchFamily="34" charset="0"/>
              </a:rPr>
              <a:t>Create</a:t>
            </a:r>
            <a:r>
              <a:rPr lang="en-US" sz="1800" dirty="0" smtClean="0">
                <a:solidFill>
                  <a:srgbClr val="000000"/>
                </a:solidFill>
                <a:latin typeface="Calibri Light" panose="020F0302020204030204" pitchFamily="34" charset="0"/>
                <a:ea typeface="Calibri" panose="020F0502020204030204" pitchFamily="34" charset="0"/>
              </a:rPr>
              <a:t> </a:t>
            </a:r>
            <a:r>
              <a:rPr lang="en-US" sz="1800" dirty="0">
                <a:solidFill>
                  <a:srgbClr val="000000"/>
                </a:solidFill>
                <a:latin typeface="Calibri Light" panose="020F0302020204030204" pitchFamily="34" charset="0"/>
                <a:ea typeface="Calibri" panose="020F0502020204030204" pitchFamily="34" charset="0"/>
              </a:rPr>
              <a:t>an </a:t>
            </a:r>
            <a:r>
              <a:rPr lang="en-US" sz="1800" i="1" dirty="0">
                <a:solidFill>
                  <a:srgbClr val="000000"/>
                </a:solidFill>
                <a:latin typeface="Calibri Light" panose="020F0302020204030204" pitchFamily="34" charset="0"/>
                <a:ea typeface="Calibri" panose="020F0502020204030204" pitchFamily="34" charset="0"/>
              </a:rPr>
              <a:t>Initial Summary </a:t>
            </a:r>
            <a:r>
              <a:rPr lang="en-US" sz="1800" dirty="0">
                <a:solidFill>
                  <a:srgbClr val="000000"/>
                </a:solidFill>
                <a:latin typeface="Calibri Light" panose="020F0302020204030204" pitchFamily="34" charset="0"/>
                <a:ea typeface="Calibri" panose="020F0502020204030204" pitchFamily="34" charset="0"/>
              </a:rPr>
              <a:t>using specific examples to describe what the teacher and students are doing in the focus area at the start of the module.</a:t>
            </a:r>
          </a:p>
          <a:p>
            <a:pPr marR="38735" algn="ctr">
              <a:lnSpc>
                <a:spcPct val="100000"/>
              </a:lnSpc>
            </a:pPr>
            <a:endParaRPr lang="en-US" sz="1800" dirty="0">
              <a:cs typeface="Arial"/>
            </a:endParaRPr>
          </a:p>
        </p:txBody>
      </p:sp>
      <p:sp>
        <p:nvSpPr>
          <p:cNvPr id="3" name="object 3"/>
          <p:cNvSpPr txBox="1">
            <a:spLocks noGrp="1"/>
          </p:cNvSpPr>
          <p:nvPr>
            <p:ph type="title"/>
          </p:nvPr>
        </p:nvSpPr>
        <p:spPr>
          <a:prstGeom prst="rect">
            <a:avLst/>
          </a:prstGeom>
        </p:spPr>
        <p:txBody>
          <a:bodyPr vert="horz" wrap="square" lIns="0" tIns="68584" rIns="0" bIns="0" rtlCol="0">
            <a:spAutoFit/>
          </a:bodyPr>
          <a:lstStyle/>
          <a:p>
            <a:pPr marL="1231900">
              <a:lnSpc>
                <a:spcPts val="5205"/>
              </a:lnSpc>
            </a:pPr>
            <a:r>
              <a:rPr sz="4000" dirty="0"/>
              <a:t>T</a:t>
            </a:r>
            <a:r>
              <a:rPr sz="4000" spc="10" dirty="0"/>
              <a:t>E</a:t>
            </a:r>
            <a:r>
              <a:rPr sz="4000" spc="-5" dirty="0"/>
              <a:t>AM</a:t>
            </a:r>
            <a:r>
              <a:rPr sz="4000" spc="-45" dirty="0"/>
              <a:t> </a:t>
            </a:r>
            <a:r>
              <a:rPr sz="4000" spc="5" dirty="0"/>
              <a:t>Mo</a:t>
            </a:r>
            <a:r>
              <a:rPr sz="4000" dirty="0"/>
              <a:t>dule</a:t>
            </a:r>
            <a:r>
              <a:rPr sz="4000" spc="-35" dirty="0"/>
              <a:t> </a:t>
            </a:r>
            <a:r>
              <a:rPr sz="4000" dirty="0"/>
              <a:t>P</a:t>
            </a:r>
            <a:r>
              <a:rPr sz="4000" spc="20" dirty="0"/>
              <a:t>r</a:t>
            </a:r>
            <a:r>
              <a:rPr sz="4000" dirty="0"/>
              <a:t>ocess</a:t>
            </a:r>
          </a:p>
        </p:txBody>
      </p:sp>
      <p:sp>
        <p:nvSpPr>
          <p:cNvPr id="6" name="Right Arrow 5"/>
          <p:cNvSpPr/>
          <p:nvPr/>
        </p:nvSpPr>
        <p:spPr>
          <a:xfrm>
            <a:off x="0" y="201134"/>
            <a:ext cx="1574800" cy="1283048"/>
          </a:xfrm>
          <a:prstGeom prst="rightArrow">
            <a:avLst/>
          </a:prstGeom>
          <a:solidFill>
            <a:schemeClr val="accent2">
              <a:lumMod val="90000"/>
              <a:lumOff val="10000"/>
            </a:schemeClr>
          </a:solidFill>
          <a:ln w="12700"/>
        </p:spPr>
        <p:style>
          <a:lnRef idx="3">
            <a:schemeClr val="lt1"/>
          </a:lnRef>
          <a:fillRef idx="1">
            <a:schemeClr val="accent2"/>
          </a:fillRef>
          <a:effectRef idx="1">
            <a:schemeClr val="accent2"/>
          </a:effectRef>
          <a:fontRef idx="minor">
            <a:schemeClr val="lt1"/>
          </a:fontRef>
        </p:style>
        <p:txBody>
          <a:bodyPr rtlCol="0" anchor="ctr"/>
          <a:lstStyle/>
          <a:p>
            <a:pPr algn="ctr"/>
            <a:r>
              <a:rPr lang="en-US" sz="2400" dirty="0" smtClean="0"/>
              <a:t>Phase 1</a:t>
            </a:r>
            <a:endParaRPr lang="en-US" sz="2400" dirty="0"/>
          </a:p>
        </p:txBody>
      </p:sp>
      <p:graphicFrame>
        <p:nvGraphicFramePr>
          <p:cNvPr id="4" name="Table 3"/>
          <p:cNvGraphicFramePr>
            <a:graphicFrameLocks noGrp="1"/>
          </p:cNvGraphicFramePr>
          <p:nvPr>
            <p:extLst>
              <p:ext uri="{D42A27DB-BD31-4B8C-83A1-F6EECF244321}">
                <p14:modId xmlns:p14="http://schemas.microsoft.com/office/powerpoint/2010/main" val="1257902571"/>
              </p:ext>
            </p:extLst>
          </p:nvPr>
        </p:nvGraphicFramePr>
        <p:xfrm>
          <a:off x="640829" y="2233258"/>
          <a:ext cx="7862342" cy="2107316"/>
        </p:xfrm>
        <a:graphic>
          <a:graphicData uri="http://schemas.openxmlformats.org/drawingml/2006/table">
            <a:tbl>
              <a:tblPr firstRow="1" bandRow="1">
                <a:tableStyleId>{7DF18680-E054-41AD-8BC1-D1AEF772440D}</a:tableStyleId>
              </a:tblPr>
              <a:tblGrid>
                <a:gridCol w="3931171">
                  <a:extLst>
                    <a:ext uri="{9D8B030D-6E8A-4147-A177-3AD203B41FA5}">
                      <a16:colId xmlns:a16="http://schemas.microsoft.com/office/drawing/2014/main" val="295442054"/>
                    </a:ext>
                  </a:extLst>
                </a:gridCol>
                <a:gridCol w="3931171">
                  <a:extLst>
                    <a:ext uri="{9D8B030D-6E8A-4147-A177-3AD203B41FA5}">
                      <a16:colId xmlns:a16="http://schemas.microsoft.com/office/drawing/2014/main" val="1584982004"/>
                    </a:ext>
                  </a:extLst>
                </a:gridCol>
              </a:tblGrid>
              <a:tr h="258320">
                <a:tc gridSpan="2">
                  <a:txBody>
                    <a:bodyPr/>
                    <a:lstStyle/>
                    <a:p>
                      <a:pPr marL="300038" lvl="1" indent="0" algn="ctr" eaLnBrk="0" hangingPunct="0">
                        <a:spcBef>
                          <a:spcPts val="0"/>
                        </a:spcBef>
                        <a:spcAft>
                          <a:spcPts val="0"/>
                        </a:spcAft>
                        <a:buFont typeface="Arial" panose="020B0604020202020204" pitchFamily="34" charset="0"/>
                        <a:buNone/>
                        <a:tabLst>
                          <a:tab pos="114300" algn="l"/>
                          <a:tab pos="457200" algn="l"/>
                        </a:tabLst>
                      </a:pPr>
                      <a:r>
                        <a:rPr lang="en-US" sz="1800" dirty="0" smtClean="0">
                          <a:solidFill>
                            <a:srgbClr val="000000"/>
                          </a:solidFill>
                          <a:latin typeface="Calibri Light" panose="020F0302020204030204" pitchFamily="34" charset="0"/>
                          <a:ea typeface="Calibri" panose="020F0502020204030204" pitchFamily="34" charset="0"/>
                          <a:cs typeface="Times New Roman" panose="02020603050405020304" pitchFamily="18" charset="0"/>
                        </a:rPr>
                        <a:t>Examples</a:t>
                      </a:r>
                      <a:r>
                        <a:rPr lang="en-US" sz="1800" baseline="0" dirty="0" smtClean="0">
                          <a:solidFill>
                            <a:srgbClr val="000000"/>
                          </a:solidFill>
                          <a:latin typeface="Calibri Light" panose="020F0302020204030204" pitchFamily="34" charset="0"/>
                          <a:ea typeface="Calibri" panose="020F0502020204030204" pitchFamily="34" charset="0"/>
                          <a:cs typeface="Times New Roman" panose="02020603050405020304" pitchFamily="18" charset="0"/>
                        </a:rPr>
                        <a:t> of Data Sources</a:t>
                      </a:r>
                      <a:endParaRPr lang="en-US" sz="1800" dirty="0" smtClean="0">
                        <a:solidFill>
                          <a:srgbClr val="000000"/>
                        </a:solidFill>
                        <a:latin typeface="Calibri Light" panose="020F0302020204030204" pitchFamily="34" charset="0"/>
                        <a:ea typeface="Calibri" panose="020F0502020204030204" pitchFamily="34" charset="0"/>
                        <a:cs typeface="Times New Roman" panose="02020603050405020304" pitchFamily="18" charset="0"/>
                      </a:endParaRPr>
                    </a:p>
                  </a:txBody>
                  <a:tcPr/>
                </a:tc>
                <a:tc hMerge="1">
                  <a:txBody>
                    <a:bodyPr/>
                    <a:lstStyle/>
                    <a:p>
                      <a:pPr marL="642938" lvl="1" indent="-342900" eaLnBrk="0" hangingPunct="0">
                        <a:spcBef>
                          <a:spcPts val="0"/>
                        </a:spcBef>
                        <a:spcAft>
                          <a:spcPts val="0"/>
                        </a:spcAft>
                        <a:buFont typeface="Arial" panose="020B0604020202020204" pitchFamily="34" charset="0"/>
                        <a:buChar char="•"/>
                        <a:tabLst>
                          <a:tab pos="114300" algn="l"/>
                          <a:tab pos="457200" algn="l"/>
                        </a:tabLst>
                      </a:pPr>
                      <a:endParaRPr lang="en-US" dirty="0"/>
                    </a:p>
                  </a:txBody>
                  <a:tcPr/>
                </a:tc>
                <a:extLst>
                  <a:ext uri="{0D108BD9-81ED-4DB2-BD59-A6C34878D82A}">
                    <a16:rowId xmlns:a16="http://schemas.microsoft.com/office/drawing/2014/main" val="2613615990"/>
                  </a:ext>
                </a:extLst>
              </a:tr>
              <a:tr h="1741556">
                <a:tc>
                  <a:txBody>
                    <a:bodyPr/>
                    <a:lstStyle/>
                    <a:p>
                      <a:pPr marL="642938" lvl="1" indent="-342900" eaLnBrk="0" hangingPunct="0">
                        <a:spcBef>
                          <a:spcPts val="0"/>
                        </a:spcBef>
                        <a:spcAft>
                          <a:spcPts val="0"/>
                        </a:spcAft>
                        <a:buFont typeface="Arial" panose="020B0604020202020204" pitchFamily="34" charset="0"/>
                        <a:buChar char="•"/>
                        <a:tabLst>
                          <a:tab pos="114300" algn="l"/>
                          <a:tab pos="457200" algn="l"/>
                        </a:tabLst>
                      </a:pPr>
                      <a:r>
                        <a:rPr lang="en-US" sz="1700" dirty="0" smtClean="0">
                          <a:solidFill>
                            <a:srgbClr val="000000"/>
                          </a:solidFill>
                          <a:latin typeface="Calibri Light" panose="020F0302020204030204" pitchFamily="34" charset="0"/>
                          <a:ea typeface="Calibri" panose="020F0502020204030204" pitchFamily="34" charset="0"/>
                          <a:cs typeface="Times New Roman" panose="02020603050405020304" pitchFamily="18" charset="0"/>
                        </a:rPr>
                        <a:t>Beginning Teacher Survey</a:t>
                      </a:r>
                    </a:p>
                    <a:p>
                      <a:pPr marL="642938" lvl="1" indent="-342900" eaLnBrk="0" hangingPunct="0">
                        <a:spcBef>
                          <a:spcPts val="0"/>
                        </a:spcBef>
                        <a:spcAft>
                          <a:spcPts val="0"/>
                        </a:spcAft>
                        <a:buFont typeface="Arial" panose="020B0604020202020204" pitchFamily="34" charset="0"/>
                        <a:buChar char="•"/>
                        <a:tabLst>
                          <a:tab pos="114300" algn="l"/>
                          <a:tab pos="457200" algn="l"/>
                        </a:tabLst>
                      </a:pPr>
                      <a:r>
                        <a:rPr lang="en-US" sz="1700" dirty="0" smtClean="0">
                          <a:solidFill>
                            <a:srgbClr val="000000"/>
                          </a:solidFill>
                          <a:latin typeface="Calibri Light" panose="020F0302020204030204" pitchFamily="34" charset="0"/>
                          <a:ea typeface="Calibri" panose="020F0502020204030204" pitchFamily="34" charset="0"/>
                          <a:cs typeface="Times New Roman" panose="02020603050405020304" pitchFamily="18" charset="0"/>
                        </a:rPr>
                        <a:t>edTPA Results (</a:t>
                      </a:r>
                      <a:r>
                        <a:rPr lang="en-US" sz="1700" i="1" dirty="0" smtClean="0">
                          <a:solidFill>
                            <a:srgbClr val="000000"/>
                          </a:solidFill>
                          <a:latin typeface="Calibri Light" panose="020F0302020204030204" pitchFamily="34" charset="0"/>
                          <a:ea typeface="Calibri" panose="020F0502020204030204" pitchFamily="34" charset="0"/>
                          <a:cs typeface="Times New Roman" panose="02020603050405020304" pitchFamily="18" charset="0"/>
                        </a:rPr>
                        <a:t>what are your areas of strength and areas for growth</a:t>
                      </a:r>
                      <a:r>
                        <a:rPr lang="en-US" sz="1700" dirty="0" smtClean="0">
                          <a:solidFill>
                            <a:srgbClr val="000000"/>
                          </a:solidFill>
                          <a:latin typeface="Calibri Light" panose="020F0302020204030204" pitchFamily="34" charset="0"/>
                          <a:ea typeface="Calibri" panose="020F0502020204030204" pitchFamily="34" charset="0"/>
                          <a:cs typeface="Times New Roman" panose="02020603050405020304" pitchFamily="18" charset="0"/>
                        </a:rPr>
                        <a:t>)</a:t>
                      </a:r>
                      <a:endParaRPr lang="en-US" sz="1700" dirty="0" smtClean="0">
                        <a:latin typeface="Times New Roman" panose="02020603050405020304" pitchFamily="18" charset="0"/>
                        <a:ea typeface="Times New Roman" panose="02020603050405020304" pitchFamily="18" charset="0"/>
                        <a:cs typeface="Times New Roman" panose="02020603050405020304" pitchFamily="18" charset="0"/>
                      </a:endParaRPr>
                    </a:p>
                    <a:p>
                      <a:pPr marL="642938" lvl="1" indent="-342900" eaLnBrk="0" hangingPunct="0">
                        <a:spcBef>
                          <a:spcPts val="0"/>
                        </a:spcBef>
                        <a:spcAft>
                          <a:spcPts val="0"/>
                        </a:spcAft>
                        <a:buFont typeface="Arial" panose="020B0604020202020204" pitchFamily="34" charset="0"/>
                        <a:buChar char="•"/>
                        <a:tabLst>
                          <a:tab pos="114300" algn="l"/>
                          <a:tab pos="457200" algn="l"/>
                        </a:tabLst>
                      </a:pPr>
                      <a:r>
                        <a:rPr lang="en-US" sz="1700" dirty="0" smtClean="0">
                          <a:solidFill>
                            <a:srgbClr val="000000"/>
                          </a:solidFill>
                          <a:latin typeface="Calibri Light" panose="020F0302020204030204" pitchFamily="34" charset="0"/>
                          <a:ea typeface="Calibri" panose="020F0502020204030204" pitchFamily="34" charset="0"/>
                          <a:cs typeface="Times New Roman" panose="02020603050405020304" pitchFamily="18" charset="0"/>
                        </a:rPr>
                        <a:t>Observation Feedback (</a:t>
                      </a:r>
                      <a:r>
                        <a:rPr lang="en-US" sz="1700" i="1" dirty="0" smtClean="0">
                          <a:solidFill>
                            <a:srgbClr val="000000"/>
                          </a:solidFill>
                          <a:latin typeface="Calibri Light" panose="020F0302020204030204" pitchFamily="34" charset="0"/>
                          <a:ea typeface="Calibri" panose="020F0502020204030204" pitchFamily="34" charset="0"/>
                          <a:cs typeface="Times New Roman" panose="02020603050405020304" pitchFamily="18" charset="0"/>
                        </a:rPr>
                        <a:t>from mentor and administrator</a:t>
                      </a:r>
                      <a:r>
                        <a:rPr lang="en-US" sz="1700" dirty="0" smtClean="0">
                          <a:solidFill>
                            <a:srgbClr val="000000"/>
                          </a:solidFill>
                          <a:latin typeface="Calibri Light" panose="020F0302020204030204" pitchFamily="34" charset="0"/>
                          <a:ea typeface="Calibri" panose="020F0502020204030204" pitchFamily="34" charset="0"/>
                          <a:cs typeface="Times New Roman" panose="02020603050405020304" pitchFamily="18" charset="0"/>
                        </a:rPr>
                        <a:t>)</a:t>
                      </a:r>
                    </a:p>
                    <a:p>
                      <a:pPr marL="642938" lvl="1" indent="-342900" eaLnBrk="0" hangingPunct="0">
                        <a:spcBef>
                          <a:spcPts val="0"/>
                        </a:spcBef>
                        <a:spcAft>
                          <a:spcPts val="0"/>
                        </a:spcAft>
                        <a:buFont typeface="Arial" panose="020B0604020202020204" pitchFamily="34" charset="0"/>
                        <a:buChar char="•"/>
                        <a:tabLst>
                          <a:tab pos="114300" algn="l"/>
                          <a:tab pos="457200" algn="l"/>
                        </a:tabLst>
                      </a:pPr>
                      <a:r>
                        <a:rPr lang="en-US" sz="1700" dirty="0" smtClean="0">
                          <a:solidFill>
                            <a:srgbClr val="000000"/>
                          </a:solidFill>
                          <a:latin typeface="Calibri Light" panose="020F0302020204030204" pitchFamily="34" charset="0"/>
                          <a:ea typeface="Calibri" panose="020F0502020204030204" pitchFamily="34" charset="0"/>
                          <a:cs typeface="Times New Roman" panose="02020603050405020304" pitchFamily="18" charset="0"/>
                        </a:rPr>
                        <a:t>Student Work Samples</a:t>
                      </a:r>
                    </a:p>
                  </a:txBody>
                  <a:tcPr/>
                </a:tc>
                <a:tc>
                  <a:txBody>
                    <a:bodyPr/>
                    <a:lstStyle/>
                    <a:p>
                      <a:pPr marL="642938" lvl="1" indent="-342900" eaLnBrk="0" hangingPunct="0">
                        <a:spcBef>
                          <a:spcPts val="0"/>
                        </a:spcBef>
                        <a:spcAft>
                          <a:spcPts val="0"/>
                        </a:spcAft>
                        <a:buFont typeface="Arial" panose="020B0604020202020204" pitchFamily="34" charset="0"/>
                        <a:buChar char="•"/>
                        <a:tabLst>
                          <a:tab pos="114300" algn="l"/>
                          <a:tab pos="457200" algn="l"/>
                        </a:tabLst>
                      </a:pPr>
                      <a:r>
                        <a:rPr lang="en-US" sz="1700" dirty="0" smtClean="0">
                          <a:solidFill>
                            <a:srgbClr val="000000"/>
                          </a:solidFill>
                          <a:latin typeface="Calibri Light" panose="020F0302020204030204" pitchFamily="34" charset="0"/>
                          <a:ea typeface="Calibri" panose="020F0502020204030204" pitchFamily="34" charset="0"/>
                          <a:cs typeface="Times New Roman" panose="02020603050405020304" pitchFamily="18" charset="0"/>
                        </a:rPr>
                        <a:t>Student Assessment Results</a:t>
                      </a:r>
                    </a:p>
                    <a:p>
                      <a:pPr marL="642938" marR="0" lvl="1" indent="-342900" algn="l" defTabSz="685800" rtl="0" eaLnBrk="0" fontAlgn="auto" latinLnBrk="0" hangingPunct="0">
                        <a:lnSpc>
                          <a:spcPct val="100000"/>
                        </a:lnSpc>
                        <a:spcBef>
                          <a:spcPts val="0"/>
                        </a:spcBef>
                        <a:spcAft>
                          <a:spcPts val="0"/>
                        </a:spcAft>
                        <a:buClrTx/>
                        <a:buSzTx/>
                        <a:buFont typeface="Arial" panose="020B0604020202020204" pitchFamily="34" charset="0"/>
                        <a:buChar char="•"/>
                        <a:tabLst>
                          <a:tab pos="114300" algn="l"/>
                          <a:tab pos="457200" algn="l"/>
                        </a:tabLst>
                        <a:defRPr/>
                      </a:pPr>
                      <a:r>
                        <a:rPr lang="en-US" sz="1700" dirty="0" smtClean="0">
                          <a:solidFill>
                            <a:srgbClr val="000000"/>
                          </a:solidFill>
                          <a:latin typeface="Calibri Light" panose="020F0302020204030204" pitchFamily="34" charset="0"/>
                          <a:ea typeface="Calibri" panose="020F0502020204030204" pitchFamily="34" charset="0"/>
                          <a:cs typeface="Times New Roman" panose="02020603050405020304" pitchFamily="18" charset="0"/>
                        </a:rPr>
                        <a:t>Assignments</a:t>
                      </a:r>
                      <a:endParaRPr lang="en-US" sz="1800" dirty="0" smtClean="0"/>
                    </a:p>
                    <a:p>
                      <a:pPr marL="642938" lvl="1" indent="-342900" eaLnBrk="0" hangingPunct="0">
                        <a:spcBef>
                          <a:spcPts val="0"/>
                        </a:spcBef>
                        <a:spcAft>
                          <a:spcPts val="0"/>
                        </a:spcAft>
                        <a:buFont typeface="Arial" panose="020B0604020202020204" pitchFamily="34" charset="0"/>
                        <a:buChar char="•"/>
                        <a:tabLst>
                          <a:tab pos="114300" algn="l"/>
                          <a:tab pos="457200" algn="l"/>
                        </a:tabLst>
                      </a:pPr>
                      <a:r>
                        <a:rPr lang="en-US" sz="1700" dirty="0" smtClean="0">
                          <a:solidFill>
                            <a:srgbClr val="000000"/>
                          </a:solidFill>
                          <a:latin typeface="Calibri Light" panose="020F0302020204030204" pitchFamily="34" charset="0"/>
                          <a:ea typeface="Calibri" panose="020F0502020204030204" pitchFamily="34" charset="0"/>
                          <a:cs typeface="Times New Roman" panose="02020603050405020304" pitchFamily="18" charset="0"/>
                        </a:rPr>
                        <a:t>Lesson Plans</a:t>
                      </a:r>
                    </a:p>
                    <a:p>
                      <a:pPr marL="642938" lvl="1" indent="-342900" eaLnBrk="0" hangingPunct="0">
                        <a:spcBef>
                          <a:spcPts val="0"/>
                        </a:spcBef>
                        <a:spcAft>
                          <a:spcPts val="0"/>
                        </a:spcAft>
                        <a:buFont typeface="Arial" panose="020B0604020202020204" pitchFamily="34" charset="0"/>
                        <a:buChar char="•"/>
                        <a:tabLst>
                          <a:tab pos="114300" algn="l"/>
                          <a:tab pos="457200" algn="l"/>
                        </a:tabLst>
                      </a:pPr>
                      <a:r>
                        <a:rPr lang="en-US" sz="1700" dirty="0" smtClean="0">
                          <a:solidFill>
                            <a:srgbClr val="000000"/>
                          </a:solidFill>
                          <a:latin typeface="Calibri Light" panose="020F0302020204030204" pitchFamily="34" charset="0"/>
                          <a:ea typeface="Calibri" panose="020F0502020204030204" pitchFamily="34" charset="0"/>
                          <a:cs typeface="Times New Roman" panose="02020603050405020304" pitchFamily="18" charset="0"/>
                        </a:rPr>
                        <a:t>District Rubric</a:t>
                      </a:r>
                      <a:endParaRPr lang="en-US" sz="1700" dirty="0" smtClean="0">
                        <a:latin typeface="Times New Roman" panose="02020603050405020304" pitchFamily="18" charset="0"/>
                        <a:ea typeface="Times New Roman" panose="02020603050405020304" pitchFamily="18" charset="0"/>
                        <a:cs typeface="Times New Roman" panose="02020603050405020304" pitchFamily="18" charset="0"/>
                      </a:endParaRPr>
                    </a:p>
                    <a:p>
                      <a:pPr marL="642938" marR="0" lvl="1" indent="-342900" algn="l" defTabSz="685800" rtl="0" eaLnBrk="0" fontAlgn="auto" latinLnBrk="0" hangingPunct="0">
                        <a:lnSpc>
                          <a:spcPct val="100000"/>
                        </a:lnSpc>
                        <a:spcBef>
                          <a:spcPts val="0"/>
                        </a:spcBef>
                        <a:spcAft>
                          <a:spcPts val="0"/>
                        </a:spcAft>
                        <a:buClrTx/>
                        <a:buSzTx/>
                        <a:buFont typeface="Arial" panose="020B0604020202020204" pitchFamily="34" charset="0"/>
                        <a:buChar char="•"/>
                        <a:tabLst>
                          <a:tab pos="114300" algn="l"/>
                          <a:tab pos="457200" algn="l"/>
                        </a:tabLst>
                        <a:defRPr/>
                      </a:pPr>
                      <a:r>
                        <a:rPr lang="en-US" sz="1700" dirty="0" smtClean="0">
                          <a:solidFill>
                            <a:srgbClr val="000000"/>
                          </a:solidFill>
                          <a:latin typeface="Calibri Light" panose="020F0302020204030204" pitchFamily="34" charset="0"/>
                          <a:ea typeface="Calibri" panose="020F0502020204030204" pitchFamily="34" charset="0"/>
                          <a:cs typeface="Times New Roman" panose="02020603050405020304" pitchFamily="18" charset="0"/>
                        </a:rPr>
                        <a:t>Student Learning Data-</a:t>
                      </a:r>
                      <a:r>
                        <a:rPr lang="en-US" sz="1400" dirty="0" smtClean="0">
                          <a:solidFill>
                            <a:srgbClr val="000000"/>
                          </a:solidFill>
                          <a:latin typeface="Calibri Light" panose="020F0302020204030204" pitchFamily="34" charset="0"/>
                          <a:ea typeface="Calibri" panose="020F0502020204030204" pitchFamily="34" charset="0"/>
                          <a:cs typeface="Times New Roman" panose="02020603050405020304" pitchFamily="18" charset="0"/>
                        </a:rPr>
                        <a:t>SLOs</a:t>
                      </a:r>
                      <a:endParaRPr lang="en-US" sz="1400" dirty="0" smtClean="0">
                        <a:latin typeface="Times New Roman" panose="02020603050405020304" pitchFamily="18" charset="0"/>
                        <a:ea typeface="Times New Roman" panose="02020603050405020304" pitchFamily="18" charset="0"/>
                        <a:cs typeface="Times New Roman" panose="02020603050405020304" pitchFamily="18" charset="0"/>
                      </a:endParaRPr>
                    </a:p>
                    <a:p>
                      <a:pPr marL="642938" lvl="1" indent="-342900" eaLnBrk="0" hangingPunct="0">
                        <a:spcBef>
                          <a:spcPts val="0"/>
                        </a:spcBef>
                        <a:spcAft>
                          <a:spcPts val="0"/>
                        </a:spcAft>
                        <a:buFont typeface="Arial" panose="020B0604020202020204" pitchFamily="34" charset="0"/>
                        <a:buChar char="•"/>
                        <a:tabLst>
                          <a:tab pos="114300" algn="l"/>
                          <a:tab pos="457200" algn="l"/>
                        </a:tabLst>
                      </a:pPr>
                      <a:endParaRPr lang="en-US" dirty="0"/>
                    </a:p>
                  </a:txBody>
                  <a:tcPr/>
                </a:tc>
                <a:extLst>
                  <a:ext uri="{0D108BD9-81ED-4DB2-BD59-A6C34878D82A}">
                    <a16:rowId xmlns:a16="http://schemas.microsoft.com/office/drawing/2014/main" val="2247914285"/>
                  </a:ext>
                </a:extLst>
              </a:tr>
            </a:tbl>
          </a:graphicData>
        </a:graphic>
      </p:graphicFrame>
    </p:spTree>
    <p:extLst>
      <p:ext uri="{BB962C8B-B14F-4D97-AF65-F5344CB8AC3E}">
        <p14:creationId xmlns:p14="http://schemas.microsoft.com/office/powerpoint/2010/main" val="1153104722"/>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1538015" y="101602"/>
            <a:ext cx="6306820" cy="628377"/>
          </a:xfrm>
          <a:prstGeom prst="rect">
            <a:avLst/>
          </a:prstGeom>
        </p:spPr>
        <p:txBody>
          <a:bodyPr vert="horz" wrap="square" lIns="0" tIns="0" rIns="0" bIns="0" rtlCol="0">
            <a:spAutoFit/>
          </a:bodyPr>
          <a:lstStyle/>
          <a:p>
            <a:pPr marL="12700">
              <a:lnSpc>
                <a:spcPts val="4850"/>
              </a:lnSpc>
            </a:pPr>
            <a:r>
              <a:rPr sz="4100" b="1" spc="-40" dirty="0">
                <a:solidFill>
                  <a:schemeClr val="bg1"/>
                </a:solidFill>
                <a:latin typeface="+mj-lt"/>
                <a:cs typeface="Arial Rounded MT Bold"/>
              </a:rPr>
              <a:t>C</a:t>
            </a:r>
            <a:r>
              <a:rPr sz="4100" b="1" spc="-20" dirty="0">
                <a:solidFill>
                  <a:schemeClr val="bg1"/>
                </a:solidFill>
                <a:latin typeface="+mj-lt"/>
                <a:cs typeface="Arial Rounded MT Bold"/>
              </a:rPr>
              <a:t>C</a:t>
            </a:r>
            <a:r>
              <a:rPr sz="4100" b="1" dirty="0">
                <a:solidFill>
                  <a:schemeClr val="bg1"/>
                </a:solidFill>
                <a:latin typeface="+mj-lt"/>
                <a:cs typeface="Arial Rounded MT Bold"/>
              </a:rPr>
              <a:t>T</a:t>
            </a:r>
            <a:r>
              <a:rPr sz="4100" b="1" spc="-30" dirty="0">
                <a:latin typeface="+mj-lt"/>
                <a:cs typeface="Arial Rounded MT Bold"/>
              </a:rPr>
              <a:t> </a:t>
            </a:r>
            <a:r>
              <a:rPr sz="4100" b="1" spc="-145" dirty="0">
                <a:solidFill>
                  <a:schemeClr val="bg1"/>
                </a:solidFill>
                <a:latin typeface="+mj-lt"/>
                <a:cs typeface="Arial Rounded MT Bold"/>
              </a:rPr>
              <a:t>P</a:t>
            </a:r>
            <a:r>
              <a:rPr sz="4100" b="1" spc="-5" dirty="0">
                <a:solidFill>
                  <a:schemeClr val="bg1"/>
                </a:solidFill>
                <a:latin typeface="+mj-lt"/>
                <a:cs typeface="Arial Rounded MT Bold"/>
              </a:rPr>
              <a:t>e</a:t>
            </a:r>
            <a:r>
              <a:rPr sz="4100" b="1" spc="20" dirty="0">
                <a:solidFill>
                  <a:schemeClr val="bg1"/>
                </a:solidFill>
                <a:latin typeface="+mj-lt"/>
                <a:cs typeface="Arial Rounded MT Bold"/>
              </a:rPr>
              <a:t>r</a:t>
            </a:r>
            <a:r>
              <a:rPr sz="4100" b="1" spc="-50" dirty="0">
                <a:solidFill>
                  <a:schemeClr val="bg1"/>
                </a:solidFill>
                <a:latin typeface="+mj-lt"/>
                <a:cs typeface="Arial Rounded MT Bold"/>
              </a:rPr>
              <a:t>f</a:t>
            </a:r>
            <a:r>
              <a:rPr sz="4100" b="1" dirty="0">
                <a:solidFill>
                  <a:schemeClr val="bg1"/>
                </a:solidFill>
                <a:latin typeface="+mj-lt"/>
                <a:cs typeface="Arial Rounded MT Bold"/>
              </a:rPr>
              <a:t>or</a:t>
            </a:r>
            <a:r>
              <a:rPr sz="4100" b="1" spc="-15" dirty="0">
                <a:solidFill>
                  <a:schemeClr val="bg1"/>
                </a:solidFill>
                <a:latin typeface="+mj-lt"/>
                <a:cs typeface="Arial Rounded MT Bold"/>
              </a:rPr>
              <a:t>m</a:t>
            </a:r>
            <a:r>
              <a:rPr sz="4100" b="1" spc="-5" dirty="0">
                <a:solidFill>
                  <a:schemeClr val="bg1"/>
                </a:solidFill>
                <a:latin typeface="+mj-lt"/>
                <a:cs typeface="Arial Rounded MT Bold"/>
              </a:rPr>
              <a:t>ance</a:t>
            </a:r>
            <a:r>
              <a:rPr sz="4100" b="1" spc="-40" dirty="0">
                <a:solidFill>
                  <a:schemeClr val="bg1"/>
                </a:solidFill>
                <a:latin typeface="+mj-lt"/>
                <a:cs typeface="Arial Rounded MT Bold"/>
              </a:rPr>
              <a:t> </a:t>
            </a:r>
            <a:r>
              <a:rPr sz="4100" b="1" dirty="0">
                <a:solidFill>
                  <a:schemeClr val="bg1"/>
                </a:solidFill>
                <a:latin typeface="+mj-lt"/>
                <a:cs typeface="Arial Rounded MT Bold"/>
              </a:rPr>
              <a:t>P</a:t>
            </a:r>
            <a:r>
              <a:rPr sz="4100" b="1" spc="-135" dirty="0">
                <a:solidFill>
                  <a:schemeClr val="bg1"/>
                </a:solidFill>
                <a:latin typeface="+mj-lt"/>
                <a:cs typeface="Arial Rounded MT Bold"/>
              </a:rPr>
              <a:t>r</a:t>
            </a:r>
            <a:r>
              <a:rPr sz="4100" b="1" dirty="0">
                <a:solidFill>
                  <a:schemeClr val="bg1"/>
                </a:solidFill>
                <a:latin typeface="+mj-lt"/>
                <a:cs typeface="Arial Rounded MT Bold"/>
              </a:rPr>
              <a:t>o</a:t>
            </a:r>
            <a:r>
              <a:rPr sz="4100" b="1" spc="45" dirty="0">
                <a:solidFill>
                  <a:schemeClr val="bg1"/>
                </a:solidFill>
                <a:latin typeface="+mj-lt"/>
                <a:cs typeface="Arial Rounded MT Bold"/>
              </a:rPr>
              <a:t>f</a:t>
            </a:r>
            <a:r>
              <a:rPr sz="4100" b="1" dirty="0">
                <a:solidFill>
                  <a:schemeClr val="bg1"/>
                </a:solidFill>
                <a:latin typeface="+mj-lt"/>
                <a:cs typeface="Arial Rounded MT Bold"/>
              </a:rPr>
              <a:t>ile</a:t>
            </a:r>
          </a:p>
        </p:txBody>
      </p:sp>
      <p:sp>
        <p:nvSpPr>
          <p:cNvPr id="3" name="object 3"/>
          <p:cNvSpPr txBox="1"/>
          <p:nvPr/>
        </p:nvSpPr>
        <p:spPr>
          <a:xfrm>
            <a:off x="307340" y="813043"/>
            <a:ext cx="8305165" cy="1649169"/>
          </a:xfrm>
          <a:prstGeom prst="rect">
            <a:avLst/>
          </a:prstGeom>
        </p:spPr>
        <p:txBody>
          <a:bodyPr vert="horz" wrap="square" lIns="0" tIns="0" rIns="0" bIns="0" rtlCol="0">
            <a:spAutoFit/>
          </a:bodyPr>
          <a:lstStyle/>
          <a:p>
            <a:pPr marL="3052445">
              <a:lnSpc>
                <a:spcPct val="100000"/>
              </a:lnSpc>
            </a:pPr>
            <a:r>
              <a:rPr sz="1600" b="1" spc="5" dirty="0">
                <a:latin typeface="+mn-lt"/>
                <a:cs typeface="Arial Rounded MT Bold"/>
              </a:rPr>
              <a:t>P</a:t>
            </a:r>
            <a:r>
              <a:rPr sz="1600" b="1" spc="-40" dirty="0">
                <a:latin typeface="+mn-lt"/>
                <a:cs typeface="Arial Rounded MT Bold"/>
              </a:rPr>
              <a:t>r</a:t>
            </a:r>
            <a:r>
              <a:rPr sz="1600" b="1" dirty="0">
                <a:latin typeface="+mn-lt"/>
                <a:cs typeface="Arial Rounded MT Bold"/>
              </a:rPr>
              <a:t>o</a:t>
            </a:r>
            <a:r>
              <a:rPr sz="1600" b="1" spc="15" dirty="0">
                <a:latin typeface="+mn-lt"/>
                <a:cs typeface="Arial Rounded MT Bold"/>
              </a:rPr>
              <a:t>f</a:t>
            </a:r>
            <a:r>
              <a:rPr sz="1600" b="1" dirty="0">
                <a:latin typeface="+mn-lt"/>
                <a:cs typeface="Arial Rounded MT Bold"/>
              </a:rPr>
              <a:t>i</a:t>
            </a:r>
            <a:r>
              <a:rPr sz="1600" b="1" spc="-10" dirty="0">
                <a:latin typeface="+mn-lt"/>
                <a:cs typeface="Arial Rounded MT Bold"/>
              </a:rPr>
              <a:t>l</a:t>
            </a:r>
            <a:r>
              <a:rPr sz="1600" b="1" dirty="0">
                <a:latin typeface="+mn-lt"/>
                <a:cs typeface="Arial Rounded MT Bold"/>
              </a:rPr>
              <a:t>es</a:t>
            </a:r>
            <a:r>
              <a:rPr sz="1600" b="1" spc="-45" dirty="0">
                <a:latin typeface="+mn-lt"/>
                <a:cs typeface="Arial Rounded MT Bold"/>
              </a:rPr>
              <a:t> </a:t>
            </a:r>
            <a:r>
              <a:rPr sz="1600" b="1" spc="-20" dirty="0">
                <a:latin typeface="+mn-lt"/>
                <a:cs typeface="Arial Rounded MT Bold"/>
              </a:rPr>
              <a:t>av</a:t>
            </a:r>
            <a:r>
              <a:rPr sz="1600" b="1" spc="15" dirty="0">
                <a:latin typeface="+mn-lt"/>
                <a:cs typeface="Arial Rounded MT Bold"/>
              </a:rPr>
              <a:t>a</a:t>
            </a:r>
            <a:r>
              <a:rPr sz="1600" b="1" dirty="0">
                <a:latin typeface="+mn-lt"/>
                <a:cs typeface="Arial Rounded MT Bold"/>
              </a:rPr>
              <a:t>i</a:t>
            </a:r>
            <a:r>
              <a:rPr sz="1600" b="1" spc="5" dirty="0">
                <a:latin typeface="+mn-lt"/>
                <a:cs typeface="Arial Rounded MT Bold"/>
              </a:rPr>
              <a:t>l</a:t>
            </a:r>
            <a:r>
              <a:rPr sz="1600" b="1" spc="-20" dirty="0">
                <a:latin typeface="+mn-lt"/>
                <a:cs typeface="Arial Rounded MT Bold"/>
              </a:rPr>
              <a:t>a</a:t>
            </a:r>
            <a:r>
              <a:rPr sz="1600" b="1" spc="-30" dirty="0">
                <a:latin typeface="+mn-lt"/>
                <a:cs typeface="Arial Rounded MT Bold"/>
              </a:rPr>
              <a:t>b</a:t>
            </a:r>
            <a:r>
              <a:rPr sz="1600" b="1" dirty="0">
                <a:latin typeface="+mn-lt"/>
                <a:cs typeface="Arial Rounded MT Bold"/>
              </a:rPr>
              <a:t>le</a:t>
            </a:r>
            <a:r>
              <a:rPr sz="1600" b="1" spc="-45" dirty="0">
                <a:latin typeface="+mn-lt"/>
                <a:cs typeface="Arial Rounded MT Bold"/>
              </a:rPr>
              <a:t> </a:t>
            </a:r>
            <a:r>
              <a:rPr sz="1600" b="1" spc="10" dirty="0">
                <a:latin typeface="+mn-lt"/>
                <a:cs typeface="Arial Rounded MT Bold"/>
              </a:rPr>
              <a:t>o</a:t>
            </a:r>
            <a:r>
              <a:rPr sz="1600" b="1" dirty="0">
                <a:latin typeface="+mn-lt"/>
                <a:cs typeface="Arial Rounded MT Bold"/>
              </a:rPr>
              <a:t>n</a:t>
            </a:r>
            <a:r>
              <a:rPr sz="1600" b="1" spc="-15" dirty="0">
                <a:latin typeface="+mn-lt"/>
                <a:cs typeface="Arial Rounded MT Bold"/>
              </a:rPr>
              <a:t> </a:t>
            </a:r>
            <a:r>
              <a:rPr sz="1600" b="1" spc="15" dirty="0">
                <a:latin typeface="+mn-lt"/>
                <a:cs typeface="Arial Rounded MT Bold"/>
              </a:rPr>
              <a:t>c</a:t>
            </a:r>
            <a:r>
              <a:rPr sz="1600" b="1" spc="5" dirty="0">
                <a:latin typeface="+mn-lt"/>
                <a:cs typeface="Arial Rounded MT Bold"/>
              </a:rPr>
              <a:t>tt</a:t>
            </a:r>
            <a:r>
              <a:rPr sz="1600" b="1" spc="15" dirty="0">
                <a:latin typeface="+mn-lt"/>
                <a:cs typeface="Arial Rounded MT Bold"/>
              </a:rPr>
              <a:t>e</a:t>
            </a:r>
            <a:r>
              <a:rPr sz="1600" b="1" dirty="0">
                <a:latin typeface="+mn-lt"/>
                <a:cs typeface="Arial Rounded MT Bold"/>
              </a:rPr>
              <a:t>a</a:t>
            </a:r>
            <a:r>
              <a:rPr sz="1600" b="1" spc="-10" dirty="0">
                <a:latin typeface="+mn-lt"/>
                <a:cs typeface="Arial Rounded MT Bold"/>
              </a:rPr>
              <a:t>m</a:t>
            </a:r>
            <a:r>
              <a:rPr sz="1600" b="1" dirty="0">
                <a:latin typeface="+mn-lt"/>
                <a:cs typeface="Arial Rounded MT Bold"/>
              </a:rPr>
              <a:t>.</a:t>
            </a:r>
            <a:r>
              <a:rPr sz="1600" b="1" spc="-10" dirty="0">
                <a:latin typeface="+mn-lt"/>
                <a:cs typeface="Arial Rounded MT Bold"/>
              </a:rPr>
              <a:t>o</a:t>
            </a:r>
            <a:r>
              <a:rPr sz="1600" b="1" spc="-30" dirty="0">
                <a:latin typeface="+mn-lt"/>
                <a:cs typeface="Arial Rounded MT Bold"/>
              </a:rPr>
              <a:t>r</a:t>
            </a:r>
            <a:r>
              <a:rPr sz="1600" b="1" dirty="0">
                <a:latin typeface="+mn-lt"/>
                <a:cs typeface="Arial Rounded MT Bold"/>
              </a:rPr>
              <a:t>g</a:t>
            </a:r>
            <a:endParaRPr sz="1600" dirty="0">
              <a:latin typeface="+mn-lt"/>
              <a:cs typeface="Arial Rounded MT Bold"/>
            </a:endParaRPr>
          </a:p>
          <a:p>
            <a:pPr marL="241300" indent="-228600">
              <a:lnSpc>
                <a:spcPct val="100000"/>
              </a:lnSpc>
              <a:spcBef>
                <a:spcPts val="990"/>
              </a:spcBef>
              <a:buFont typeface="Arial"/>
              <a:buChar char="•"/>
              <a:tabLst>
                <a:tab pos="241300" algn="l"/>
                <a:tab pos="5274945" algn="l"/>
              </a:tabLst>
            </a:pPr>
            <a:r>
              <a:rPr sz="2400" b="1" dirty="0">
                <a:latin typeface="+mn-lt"/>
                <a:cs typeface="Arial"/>
              </a:rPr>
              <a:t>R</a:t>
            </a:r>
            <a:r>
              <a:rPr sz="2400" b="1" spc="-10" dirty="0">
                <a:latin typeface="+mn-lt"/>
                <a:cs typeface="Arial"/>
              </a:rPr>
              <a:t>e</a:t>
            </a:r>
            <a:r>
              <a:rPr sz="2400" b="1" dirty="0">
                <a:latin typeface="+mn-lt"/>
                <a:cs typeface="Arial"/>
              </a:rPr>
              <a:t>ad</a:t>
            </a:r>
            <a:r>
              <a:rPr sz="2400" b="1" spc="10" dirty="0">
                <a:latin typeface="+mn-lt"/>
                <a:cs typeface="Arial"/>
              </a:rPr>
              <a:t> </a:t>
            </a:r>
            <a:r>
              <a:rPr sz="2400" dirty="0">
                <a:latin typeface="+mn-lt"/>
                <a:cs typeface="Arial"/>
              </a:rPr>
              <a:t>the </a:t>
            </a:r>
            <a:r>
              <a:rPr sz="2400" spc="-15" dirty="0">
                <a:latin typeface="+mn-lt"/>
                <a:cs typeface="Arial"/>
              </a:rPr>
              <a:t>P</a:t>
            </a:r>
            <a:r>
              <a:rPr sz="2400" dirty="0">
                <a:latin typeface="+mn-lt"/>
                <a:cs typeface="Arial"/>
              </a:rPr>
              <a:t>erfo</a:t>
            </a:r>
            <a:r>
              <a:rPr sz="2400" spc="5" dirty="0">
                <a:latin typeface="+mn-lt"/>
                <a:cs typeface="Arial"/>
              </a:rPr>
              <a:t>r</a:t>
            </a:r>
            <a:r>
              <a:rPr sz="2400" dirty="0">
                <a:latin typeface="+mn-lt"/>
                <a:cs typeface="Arial"/>
              </a:rPr>
              <a:t>mance Profile</a:t>
            </a:r>
            <a:r>
              <a:rPr sz="2400" spc="5" dirty="0">
                <a:latin typeface="+mn-lt"/>
                <a:cs typeface="Arial"/>
              </a:rPr>
              <a:t> </a:t>
            </a:r>
            <a:r>
              <a:rPr sz="2400" dirty="0" smtClean="0">
                <a:latin typeface="+mn-lt"/>
                <a:cs typeface="Arial"/>
              </a:rPr>
              <a:t>go</a:t>
            </a:r>
            <a:r>
              <a:rPr sz="2400" spc="-10" dirty="0" smtClean="0">
                <a:latin typeface="+mn-lt"/>
                <a:cs typeface="Arial"/>
              </a:rPr>
              <a:t>i</a:t>
            </a:r>
            <a:r>
              <a:rPr sz="2400" dirty="0" smtClean="0">
                <a:latin typeface="+mn-lt"/>
                <a:cs typeface="Arial"/>
              </a:rPr>
              <a:t>ng</a:t>
            </a:r>
            <a:r>
              <a:rPr lang="en-US" sz="2400" dirty="0" smtClean="0">
                <a:latin typeface="+mn-lt"/>
                <a:cs typeface="Arial"/>
              </a:rPr>
              <a:t> </a:t>
            </a:r>
            <a:r>
              <a:rPr sz="2400" spc="-10" dirty="0" smtClean="0">
                <a:latin typeface="+mn-lt"/>
                <a:cs typeface="Arial"/>
              </a:rPr>
              <a:t>a</a:t>
            </a:r>
            <a:r>
              <a:rPr sz="2400" dirty="0" smtClean="0">
                <a:latin typeface="+mn-lt"/>
                <a:cs typeface="Arial"/>
              </a:rPr>
              <a:t>cross </a:t>
            </a:r>
            <a:r>
              <a:rPr sz="2400" dirty="0">
                <a:latin typeface="+mn-lt"/>
                <a:cs typeface="Arial"/>
              </a:rPr>
              <a:t>f</a:t>
            </a:r>
            <a:r>
              <a:rPr sz="2400" spc="5" dirty="0">
                <a:latin typeface="+mn-lt"/>
                <a:cs typeface="Arial"/>
              </a:rPr>
              <a:t>r</a:t>
            </a:r>
            <a:r>
              <a:rPr sz="2400" dirty="0">
                <a:latin typeface="+mn-lt"/>
                <a:cs typeface="Arial"/>
              </a:rPr>
              <a:t>om</a:t>
            </a:r>
            <a:r>
              <a:rPr sz="2400" spc="-20" dirty="0">
                <a:latin typeface="+mn-lt"/>
                <a:cs typeface="Arial"/>
              </a:rPr>
              <a:t> </a:t>
            </a:r>
            <a:r>
              <a:rPr sz="2400" dirty="0">
                <a:latin typeface="+mn-lt"/>
                <a:cs typeface="Arial"/>
              </a:rPr>
              <a:t>l</a:t>
            </a:r>
            <a:r>
              <a:rPr sz="2400" spc="-10" dirty="0">
                <a:latin typeface="+mn-lt"/>
                <a:cs typeface="Arial"/>
              </a:rPr>
              <a:t>e</a:t>
            </a:r>
            <a:r>
              <a:rPr sz="2400" dirty="0">
                <a:latin typeface="+mn-lt"/>
                <a:cs typeface="Arial"/>
              </a:rPr>
              <a:t>ft</a:t>
            </a:r>
            <a:r>
              <a:rPr sz="2400" spc="5" dirty="0">
                <a:latin typeface="+mn-lt"/>
                <a:cs typeface="Arial"/>
              </a:rPr>
              <a:t> </a:t>
            </a:r>
            <a:r>
              <a:rPr sz="2400" dirty="0">
                <a:latin typeface="+mn-lt"/>
                <a:cs typeface="Arial"/>
              </a:rPr>
              <a:t>to</a:t>
            </a:r>
          </a:p>
          <a:p>
            <a:pPr marL="241300">
              <a:lnSpc>
                <a:spcPct val="100000"/>
              </a:lnSpc>
            </a:pPr>
            <a:r>
              <a:rPr sz="2400" dirty="0">
                <a:latin typeface="+mn-lt"/>
                <a:cs typeface="Arial"/>
              </a:rPr>
              <a:t>rig</a:t>
            </a:r>
            <a:r>
              <a:rPr sz="2400" spc="-10" dirty="0">
                <a:latin typeface="+mn-lt"/>
                <a:cs typeface="Arial"/>
              </a:rPr>
              <a:t>h</a:t>
            </a:r>
            <a:r>
              <a:rPr sz="2400" dirty="0">
                <a:latin typeface="+mn-lt"/>
                <a:cs typeface="Arial"/>
              </a:rPr>
              <a:t>t.</a:t>
            </a:r>
          </a:p>
          <a:p>
            <a:pPr marL="241300" indent="-228600">
              <a:lnSpc>
                <a:spcPct val="100000"/>
              </a:lnSpc>
              <a:spcBef>
                <a:spcPts val="1260"/>
              </a:spcBef>
              <a:buFont typeface="Arial"/>
              <a:buChar char="•"/>
              <a:tabLst>
                <a:tab pos="241300" algn="l"/>
              </a:tabLst>
            </a:pPr>
            <a:r>
              <a:rPr sz="2400" b="1" dirty="0">
                <a:latin typeface="+mn-lt"/>
                <a:cs typeface="Arial"/>
              </a:rPr>
              <a:t>N</a:t>
            </a:r>
            <a:r>
              <a:rPr sz="2400" b="1" spc="-10" dirty="0">
                <a:latin typeface="+mn-lt"/>
                <a:cs typeface="Arial"/>
              </a:rPr>
              <a:t>o</a:t>
            </a:r>
            <a:r>
              <a:rPr sz="2400" b="1" dirty="0">
                <a:latin typeface="+mn-lt"/>
                <a:cs typeface="Arial"/>
              </a:rPr>
              <a:t>te</a:t>
            </a:r>
            <a:r>
              <a:rPr sz="2400" b="1" spc="5" dirty="0">
                <a:latin typeface="+mn-lt"/>
                <a:cs typeface="Arial"/>
              </a:rPr>
              <a:t> </a:t>
            </a:r>
            <a:r>
              <a:rPr sz="2400" dirty="0">
                <a:latin typeface="+mn-lt"/>
                <a:cs typeface="Arial"/>
              </a:rPr>
              <a:t>l</a:t>
            </a:r>
            <a:r>
              <a:rPr sz="2400" spc="-10" dirty="0">
                <a:latin typeface="+mn-lt"/>
                <a:cs typeface="Arial"/>
              </a:rPr>
              <a:t>a</a:t>
            </a:r>
            <a:r>
              <a:rPr sz="2400" dirty="0">
                <a:latin typeface="+mn-lt"/>
                <a:cs typeface="Arial"/>
              </a:rPr>
              <a:t>ng</a:t>
            </a:r>
            <a:r>
              <a:rPr sz="2400" spc="-10" dirty="0">
                <a:latin typeface="+mn-lt"/>
                <a:cs typeface="Arial"/>
              </a:rPr>
              <a:t>u</a:t>
            </a:r>
            <a:r>
              <a:rPr sz="2400" dirty="0">
                <a:latin typeface="+mn-lt"/>
                <a:cs typeface="Arial"/>
              </a:rPr>
              <a:t>age</a:t>
            </a:r>
            <a:r>
              <a:rPr sz="2400" spc="30" dirty="0">
                <a:latin typeface="+mn-lt"/>
                <a:cs typeface="Arial"/>
              </a:rPr>
              <a:t> </a:t>
            </a:r>
            <a:r>
              <a:rPr sz="2400" dirty="0">
                <a:latin typeface="+mn-lt"/>
                <a:cs typeface="Arial"/>
              </a:rPr>
              <a:t>chan</a:t>
            </a:r>
            <a:r>
              <a:rPr sz="2400" spc="-10" dirty="0">
                <a:latin typeface="+mn-lt"/>
                <a:cs typeface="Arial"/>
              </a:rPr>
              <a:t>g</a:t>
            </a:r>
            <a:r>
              <a:rPr sz="2400" dirty="0">
                <a:latin typeface="+mn-lt"/>
                <a:cs typeface="Arial"/>
              </a:rPr>
              <a:t>es</a:t>
            </a:r>
            <a:r>
              <a:rPr sz="2400" spc="20" dirty="0">
                <a:latin typeface="+mn-lt"/>
                <a:cs typeface="Arial"/>
              </a:rPr>
              <a:t> </a:t>
            </a:r>
            <a:r>
              <a:rPr sz="2400" dirty="0">
                <a:latin typeface="+mn-lt"/>
                <a:cs typeface="Arial"/>
              </a:rPr>
              <a:t>as</a:t>
            </a:r>
            <a:r>
              <a:rPr sz="2400" spc="-10" dirty="0">
                <a:latin typeface="+mn-lt"/>
                <a:cs typeface="Arial"/>
              </a:rPr>
              <a:t> </a:t>
            </a:r>
            <a:r>
              <a:rPr sz="2400" dirty="0">
                <a:latin typeface="+mn-lt"/>
                <a:cs typeface="Arial"/>
              </a:rPr>
              <a:t>you</a:t>
            </a:r>
            <a:r>
              <a:rPr sz="2400" spc="5" dirty="0">
                <a:latin typeface="+mn-lt"/>
                <a:cs typeface="Arial"/>
              </a:rPr>
              <a:t> </a:t>
            </a:r>
            <a:r>
              <a:rPr sz="2400" dirty="0">
                <a:latin typeface="+mn-lt"/>
                <a:cs typeface="Arial"/>
              </a:rPr>
              <a:t>move </a:t>
            </a:r>
            <a:r>
              <a:rPr sz="2400" spc="-10" dirty="0">
                <a:latin typeface="+mn-lt"/>
                <a:cs typeface="Arial"/>
              </a:rPr>
              <a:t>a</a:t>
            </a:r>
            <a:r>
              <a:rPr sz="2400" dirty="0">
                <a:latin typeface="+mn-lt"/>
                <a:cs typeface="Arial"/>
              </a:rPr>
              <a:t>cross the</a:t>
            </a:r>
            <a:r>
              <a:rPr sz="2400" spc="10" dirty="0">
                <a:latin typeface="+mn-lt"/>
                <a:cs typeface="Arial"/>
              </a:rPr>
              <a:t> </a:t>
            </a:r>
            <a:r>
              <a:rPr sz="2400" dirty="0">
                <a:latin typeface="+mn-lt"/>
                <a:cs typeface="Arial"/>
              </a:rPr>
              <a:t>contin</a:t>
            </a:r>
            <a:r>
              <a:rPr sz="2400" spc="-10" dirty="0">
                <a:latin typeface="+mn-lt"/>
                <a:cs typeface="Arial"/>
              </a:rPr>
              <a:t>u</a:t>
            </a:r>
            <a:r>
              <a:rPr sz="2400" dirty="0">
                <a:latin typeface="+mn-lt"/>
                <a:cs typeface="Arial"/>
              </a:rPr>
              <a:t>um</a:t>
            </a:r>
          </a:p>
        </p:txBody>
      </p:sp>
      <p:graphicFrame>
        <p:nvGraphicFramePr>
          <p:cNvPr id="4" name="object 4"/>
          <p:cNvGraphicFramePr>
            <a:graphicFrameLocks noGrp="1"/>
          </p:cNvGraphicFramePr>
          <p:nvPr>
            <p:extLst/>
          </p:nvPr>
        </p:nvGraphicFramePr>
        <p:xfrm>
          <a:off x="222250" y="2553970"/>
          <a:ext cx="8686799" cy="3619032"/>
        </p:xfrm>
        <a:graphic>
          <a:graphicData uri="http://schemas.openxmlformats.org/drawingml/2006/table">
            <a:tbl>
              <a:tblPr firstRow="1" bandRow="1">
                <a:tableStyleId>{2D5ABB26-0587-4C30-8999-92F81FD0307C}</a:tableStyleId>
              </a:tblPr>
              <a:tblGrid>
                <a:gridCol w="1300480">
                  <a:extLst>
                    <a:ext uri="{9D8B030D-6E8A-4147-A177-3AD203B41FA5}">
                      <a16:colId xmlns:a16="http://schemas.microsoft.com/office/drawing/2014/main" val="20000"/>
                    </a:ext>
                  </a:extLst>
                </a:gridCol>
                <a:gridCol w="1595120">
                  <a:extLst>
                    <a:ext uri="{9D8B030D-6E8A-4147-A177-3AD203B41FA5}">
                      <a16:colId xmlns:a16="http://schemas.microsoft.com/office/drawing/2014/main" val="20001"/>
                    </a:ext>
                  </a:extLst>
                </a:gridCol>
                <a:gridCol w="2019935">
                  <a:extLst>
                    <a:ext uri="{9D8B030D-6E8A-4147-A177-3AD203B41FA5}">
                      <a16:colId xmlns:a16="http://schemas.microsoft.com/office/drawing/2014/main" val="20002"/>
                    </a:ext>
                  </a:extLst>
                </a:gridCol>
                <a:gridCol w="1807337">
                  <a:extLst>
                    <a:ext uri="{9D8B030D-6E8A-4147-A177-3AD203B41FA5}">
                      <a16:colId xmlns:a16="http://schemas.microsoft.com/office/drawing/2014/main" val="20003"/>
                    </a:ext>
                  </a:extLst>
                </a:gridCol>
                <a:gridCol w="1963927">
                  <a:extLst>
                    <a:ext uri="{9D8B030D-6E8A-4147-A177-3AD203B41FA5}">
                      <a16:colId xmlns:a16="http://schemas.microsoft.com/office/drawing/2014/main" val="20004"/>
                    </a:ext>
                  </a:extLst>
                </a:gridCol>
              </a:tblGrid>
              <a:tr h="510072">
                <a:tc gridSpan="5">
                  <a:txBody>
                    <a:bodyPr/>
                    <a:lstStyle/>
                    <a:p>
                      <a:pPr marL="112713" indent="0">
                        <a:lnSpc>
                          <a:spcPct val="100000"/>
                        </a:lnSpc>
                      </a:pPr>
                      <a:r>
                        <a:rPr lang="en-US" sz="1600" b="1" dirty="0" smtClean="0">
                          <a:latin typeface="+mn-lt"/>
                          <a:cs typeface="Arial"/>
                        </a:rPr>
                        <a:t>Domain 1: </a:t>
                      </a:r>
                      <a:r>
                        <a:rPr lang="en-US" sz="1600" dirty="0" smtClean="0">
                          <a:latin typeface="+mn-lt"/>
                          <a:cs typeface="Arial"/>
                        </a:rPr>
                        <a:t>Teachers promote student engagement, independence and interdependence in learning by facilitating a positive learning community by:</a:t>
                      </a:r>
                      <a:endParaRPr sz="1600" dirty="0">
                        <a:latin typeface="+mn-lt"/>
                        <a:cs typeface="Arial"/>
                      </a:endParaRPr>
                    </a:p>
                  </a:txBody>
                  <a:tcPr marL="0" marR="0" marT="0" marB="0">
                    <a:lnL w="12700">
                      <a:solidFill>
                        <a:srgbClr val="000000"/>
                      </a:solidFill>
                      <a:prstDash val="solid"/>
                    </a:lnL>
                    <a:lnR w="12700" cap="flat" cmpd="sng" algn="ctr">
                      <a:solidFill>
                        <a:srgbClr val="000000"/>
                      </a:solidFill>
                      <a:prstDash val="solid"/>
                      <a:round/>
                      <a:headEnd type="none" w="med" len="med"/>
                      <a:tailEnd type="none" w="med" len="med"/>
                    </a:lnR>
                    <a:lnT w="12700">
                      <a:solidFill>
                        <a:srgbClr val="000000"/>
                      </a:solidFill>
                      <a:prstDash val="solid"/>
                    </a:lnT>
                    <a:lnB w="12700" cap="flat" cmpd="sng" algn="ctr">
                      <a:solidFill>
                        <a:srgbClr val="000000"/>
                      </a:solidFill>
                      <a:prstDash val="solid"/>
                      <a:round/>
                      <a:headEnd type="none" w="med" len="med"/>
                      <a:tailEnd type="none" w="med" len="med"/>
                    </a:lnB>
                    <a:solidFill>
                      <a:srgbClr val="FFFF99"/>
                    </a:solidFill>
                  </a:tcPr>
                </a:tc>
                <a:tc hMerge="1">
                  <a:txBody>
                    <a:bodyPr/>
                    <a:lstStyle/>
                    <a:p>
                      <a:pPr marL="112713" indent="0">
                        <a:lnSpc>
                          <a:spcPct val="100000"/>
                        </a:lnSpc>
                      </a:pPr>
                      <a:endParaRPr sz="1600" dirty="0">
                        <a:latin typeface="Arial"/>
                        <a:cs typeface="Arial"/>
                      </a:endParaRPr>
                    </a:p>
                  </a:txBody>
                  <a:tcPr marL="0" marR="0" marT="0" marB="0">
                    <a:lnL w="12700" cap="flat" cmpd="sng" algn="ctr">
                      <a:solidFill>
                        <a:srgbClr val="000000"/>
                      </a:solidFill>
                      <a:prstDash val="solid"/>
                      <a:round/>
                      <a:headEnd type="none" w="med" len="med"/>
                      <a:tailEnd type="none" w="med" len="med"/>
                    </a:lnL>
                    <a:lnR w="12700">
                      <a:solidFill>
                        <a:srgbClr val="000000"/>
                      </a:solidFill>
                      <a:prstDash val="solid"/>
                    </a:lnR>
                    <a:lnT w="12700">
                      <a:solidFill>
                        <a:srgbClr val="000000"/>
                      </a:solidFill>
                      <a:prstDash val="solid"/>
                    </a:lnT>
                    <a:lnB w="12700">
                      <a:solidFill>
                        <a:srgbClr val="000000"/>
                      </a:solidFill>
                      <a:prstDash val="solid"/>
                    </a:lnB>
                    <a:solidFill>
                      <a:srgbClr val="FFFF99"/>
                    </a:solidFill>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685800">
                <a:tc>
                  <a:txBody>
                    <a:bodyPr/>
                    <a:lstStyle/>
                    <a:p>
                      <a:pPr marL="635" algn="ctr">
                        <a:lnSpc>
                          <a:spcPct val="100000"/>
                        </a:lnSpc>
                      </a:pPr>
                      <a:r>
                        <a:rPr sz="1600" b="1" dirty="0">
                          <a:latin typeface="+mn-lt"/>
                          <a:cs typeface="Arial"/>
                        </a:rPr>
                        <a:t>CCT</a:t>
                      </a:r>
                      <a:endParaRPr sz="1600" dirty="0">
                        <a:latin typeface="+mn-lt"/>
                        <a:cs typeface="Arial"/>
                      </a:endParaRPr>
                    </a:p>
                    <a:p>
                      <a:pPr algn="ctr">
                        <a:lnSpc>
                          <a:spcPct val="100000"/>
                        </a:lnSpc>
                      </a:pPr>
                      <a:r>
                        <a:rPr sz="1600" b="1" dirty="0">
                          <a:latin typeface="+mn-lt"/>
                          <a:cs typeface="Arial"/>
                        </a:rPr>
                        <a:t>In</a:t>
                      </a:r>
                      <a:r>
                        <a:rPr sz="1600" b="1" spc="-10" dirty="0">
                          <a:latin typeface="+mn-lt"/>
                          <a:cs typeface="Arial"/>
                        </a:rPr>
                        <a:t>d</a:t>
                      </a:r>
                      <a:r>
                        <a:rPr sz="1600" b="1" dirty="0">
                          <a:latin typeface="+mn-lt"/>
                          <a:cs typeface="Arial"/>
                        </a:rPr>
                        <a:t>icat</a:t>
                      </a:r>
                      <a:r>
                        <a:rPr sz="1600" b="1" spc="-5" dirty="0">
                          <a:latin typeface="+mn-lt"/>
                          <a:cs typeface="Arial"/>
                        </a:rPr>
                        <a:t>o</a:t>
                      </a:r>
                      <a:r>
                        <a:rPr sz="1600" b="1" dirty="0">
                          <a:latin typeface="+mn-lt"/>
                          <a:cs typeface="Arial"/>
                        </a:rPr>
                        <a:t>rs</a:t>
                      </a:r>
                      <a:endParaRPr sz="1600" dirty="0">
                        <a:latin typeface="+mn-lt"/>
                        <a:cs typeface="Arial"/>
                      </a:endParaRPr>
                    </a:p>
                  </a:txBody>
                  <a:tcPr marL="0" marR="0" marT="0" marB="0">
                    <a:lnL w="12700">
                      <a:solidFill>
                        <a:srgbClr val="000000"/>
                      </a:solidFill>
                      <a:prstDash val="solid"/>
                    </a:lnL>
                    <a:lnR w="12700">
                      <a:solidFill>
                        <a:srgbClr val="000000"/>
                      </a:solidFill>
                      <a:prstDash val="solid"/>
                    </a:lnR>
                    <a:lnT w="12700" cap="flat" cmpd="sng" algn="ctr">
                      <a:solidFill>
                        <a:srgbClr val="000000"/>
                      </a:solidFill>
                      <a:prstDash val="solid"/>
                      <a:round/>
                      <a:headEnd type="none" w="med" len="med"/>
                      <a:tailEnd type="none" w="med" len="med"/>
                    </a:lnT>
                    <a:lnB w="12700">
                      <a:solidFill>
                        <a:srgbClr val="000000"/>
                      </a:solidFill>
                      <a:prstDash val="solid"/>
                    </a:lnB>
                    <a:solidFill>
                      <a:srgbClr val="FFFF99"/>
                    </a:solidFill>
                  </a:tcPr>
                </a:tc>
                <a:tc gridSpan="4">
                  <a:txBody>
                    <a:bodyPr/>
                    <a:lstStyle/>
                    <a:p>
                      <a:pPr marL="485140">
                        <a:lnSpc>
                          <a:spcPct val="100000"/>
                        </a:lnSpc>
                      </a:pPr>
                      <a:r>
                        <a:rPr sz="1600" b="1" dirty="0">
                          <a:latin typeface="+mn-lt"/>
                          <a:cs typeface="Arial"/>
                        </a:rPr>
                        <a:t>Co</a:t>
                      </a:r>
                      <a:r>
                        <a:rPr sz="1600" b="1" spc="-10" dirty="0">
                          <a:latin typeface="+mn-lt"/>
                          <a:cs typeface="Arial"/>
                        </a:rPr>
                        <a:t>n</a:t>
                      </a:r>
                      <a:r>
                        <a:rPr sz="1600" b="1" dirty="0">
                          <a:latin typeface="+mn-lt"/>
                          <a:cs typeface="Arial"/>
                        </a:rPr>
                        <a:t>ti</a:t>
                      </a:r>
                      <a:r>
                        <a:rPr sz="1600" b="1" spc="-10" dirty="0">
                          <a:latin typeface="+mn-lt"/>
                          <a:cs typeface="Arial"/>
                        </a:rPr>
                        <a:t>n</a:t>
                      </a:r>
                      <a:r>
                        <a:rPr sz="1600" b="1" dirty="0">
                          <a:latin typeface="+mn-lt"/>
                          <a:cs typeface="Arial"/>
                        </a:rPr>
                        <a:t>u</a:t>
                      </a:r>
                      <a:r>
                        <a:rPr sz="1600" b="1" spc="-10" dirty="0">
                          <a:latin typeface="+mn-lt"/>
                          <a:cs typeface="Arial"/>
                        </a:rPr>
                        <a:t>u</a:t>
                      </a:r>
                      <a:r>
                        <a:rPr sz="1600" b="1" dirty="0">
                          <a:latin typeface="+mn-lt"/>
                          <a:cs typeface="Arial"/>
                        </a:rPr>
                        <a:t>m</a:t>
                      </a:r>
                      <a:r>
                        <a:rPr sz="1600" b="1" spc="40" dirty="0">
                          <a:latin typeface="+mn-lt"/>
                          <a:cs typeface="Arial"/>
                        </a:rPr>
                        <a:t> </a:t>
                      </a:r>
                      <a:r>
                        <a:rPr sz="1600" b="1" dirty="0">
                          <a:latin typeface="+mn-lt"/>
                          <a:cs typeface="Arial"/>
                        </a:rPr>
                        <a:t>of Effec</a:t>
                      </a:r>
                      <a:r>
                        <a:rPr sz="1600" b="1" spc="-10" dirty="0">
                          <a:latin typeface="+mn-lt"/>
                          <a:cs typeface="Arial"/>
                        </a:rPr>
                        <a:t>t</a:t>
                      </a:r>
                      <a:r>
                        <a:rPr sz="1600" b="1" dirty="0">
                          <a:latin typeface="+mn-lt"/>
                          <a:cs typeface="Arial"/>
                        </a:rPr>
                        <a:t>i</a:t>
                      </a:r>
                      <a:r>
                        <a:rPr sz="1600" b="1" spc="-40" dirty="0">
                          <a:latin typeface="+mn-lt"/>
                          <a:cs typeface="Arial"/>
                        </a:rPr>
                        <a:t>v</a:t>
                      </a:r>
                      <a:r>
                        <a:rPr sz="1600" b="1" dirty="0">
                          <a:latin typeface="+mn-lt"/>
                          <a:cs typeface="Arial"/>
                        </a:rPr>
                        <a:t>e</a:t>
                      </a:r>
                      <a:r>
                        <a:rPr sz="1600" b="1" spc="70" dirty="0">
                          <a:latin typeface="+mn-lt"/>
                          <a:cs typeface="Arial"/>
                        </a:rPr>
                        <a:t> </a:t>
                      </a:r>
                      <a:r>
                        <a:rPr sz="1600" b="1" spc="-125" dirty="0">
                          <a:latin typeface="+mn-lt"/>
                          <a:cs typeface="Arial"/>
                        </a:rPr>
                        <a:t>T</a:t>
                      </a:r>
                      <a:r>
                        <a:rPr sz="1600" b="1" dirty="0">
                          <a:latin typeface="+mn-lt"/>
                          <a:cs typeface="Arial"/>
                        </a:rPr>
                        <a:t>eaching</a:t>
                      </a:r>
                      <a:r>
                        <a:rPr sz="1600" b="1" spc="10" dirty="0">
                          <a:latin typeface="+mn-lt"/>
                          <a:cs typeface="Arial"/>
                        </a:rPr>
                        <a:t> </a:t>
                      </a:r>
                      <a:r>
                        <a:rPr sz="1600" b="1" dirty="0">
                          <a:latin typeface="+mn-lt"/>
                          <a:cs typeface="Arial"/>
                        </a:rPr>
                        <a:t>Practice</a:t>
                      </a:r>
                      <a:endParaRPr sz="1600" dirty="0">
                        <a:latin typeface="+mn-lt"/>
                        <a:cs typeface="Arial"/>
                      </a:endParaRPr>
                    </a:p>
                  </a:txBody>
                  <a:tcPr marL="0" marR="0" marT="0" marB="0">
                    <a:lnL w="12700">
                      <a:solidFill>
                        <a:srgbClr val="000000"/>
                      </a:solidFill>
                      <a:prstDash val="solid"/>
                    </a:lnL>
                    <a:lnR w="12700">
                      <a:solidFill>
                        <a:srgbClr val="000000"/>
                      </a:solidFill>
                      <a:prstDash val="solid"/>
                    </a:lnR>
                    <a:lnT w="12700" cap="flat" cmpd="sng" algn="ctr">
                      <a:solidFill>
                        <a:srgbClr val="000000"/>
                      </a:solidFill>
                      <a:prstDash val="solid"/>
                      <a:round/>
                      <a:headEnd type="none" w="med" len="med"/>
                      <a:tailEnd type="none" w="med" len="med"/>
                    </a:lnT>
                    <a:lnB w="12700">
                      <a:solidFill>
                        <a:srgbClr val="000000"/>
                      </a:solidFill>
                      <a:prstDash val="solid"/>
                    </a:lnB>
                    <a:solidFill>
                      <a:srgbClr val="FFFF99"/>
                    </a:solidFill>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1"/>
                  </a:ext>
                </a:extLst>
              </a:tr>
              <a:tr h="2392679">
                <a:tc>
                  <a:txBody>
                    <a:bodyPr/>
                    <a:lstStyle/>
                    <a:p>
                      <a:pPr marL="257175" marR="122555" indent="-172720">
                        <a:lnSpc>
                          <a:spcPct val="100000"/>
                        </a:lnSpc>
                      </a:pPr>
                      <a:r>
                        <a:rPr sz="1100" b="1" spc="-5" dirty="0">
                          <a:latin typeface="+mn-lt"/>
                          <a:cs typeface="Arial"/>
                        </a:rPr>
                        <a:t>1</a:t>
                      </a:r>
                      <a:r>
                        <a:rPr sz="1100" b="1" dirty="0">
                          <a:latin typeface="+mn-lt"/>
                          <a:cs typeface="Arial"/>
                        </a:rPr>
                        <a:t>. </a:t>
                      </a:r>
                      <a:r>
                        <a:rPr sz="1100" b="1" spc="-30" dirty="0">
                          <a:latin typeface="+mn-lt"/>
                          <a:cs typeface="Arial"/>
                        </a:rPr>
                        <a:t> </a:t>
                      </a:r>
                      <a:r>
                        <a:rPr sz="1100" b="1" dirty="0">
                          <a:latin typeface="+mn-lt"/>
                          <a:cs typeface="Arial"/>
                        </a:rPr>
                        <a:t>Cr</a:t>
                      </a:r>
                      <a:r>
                        <a:rPr sz="1100" b="1" spc="-5" dirty="0">
                          <a:latin typeface="+mn-lt"/>
                          <a:cs typeface="Arial"/>
                        </a:rPr>
                        <a:t>e</a:t>
                      </a:r>
                      <a:r>
                        <a:rPr sz="1100" b="1" dirty="0">
                          <a:latin typeface="+mn-lt"/>
                          <a:cs typeface="Arial"/>
                        </a:rPr>
                        <a:t>ating a cl</a:t>
                      </a:r>
                      <a:r>
                        <a:rPr sz="1100" b="1" spc="-5" dirty="0">
                          <a:latin typeface="+mn-lt"/>
                          <a:cs typeface="Arial"/>
                        </a:rPr>
                        <a:t>a</a:t>
                      </a:r>
                      <a:r>
                        <a:rPr sz="1100" b="1" dirty="0">
                          <a:latin typeface="+mn-lt"/>
                          <a:cs typeface="Arial"/>
                        </a:rPr>
                        <a:t>ss</a:t>
                      </a:r>
                      <a:r>
                        <a:rPr sz="1100" b="1" spc="-20" dirty="0">
                          <a:latin typeface="+mn-lt"/>
                          <a:cs typeface="Arial"/>
                        </a:rPr>
                        <a:t> </a:t>
                      </a:r>
                      <a:r>
                        <a:rPr sz="1100" b="1" dirty="0">
                          <a:latin typeface="+mn-lt"/>
                          <a:cs typeface="Arial"/>
                        </a:rPr>
                        <a:t>cl</a:t>
                      </a:r>
                      <a:r>
                        <a:rPr sz="1100" b="1" spc="-5" dirty="0">
                          <a:latin typeface="+mn-lt"/>
                          <a:cs typeface="Arial"/>
                        </a:rPr>
                        <a:t>i</a:t>
                      </a:r>
                      <a:r>
                        <a:rPr sz="1100" b="1" dirty="0">
                          <a:latin typeface="+mn-lt"/>
                          <a:cs typeface="Arial"/>
                        </a:rPr>
                        <a:t>mate that</a:t>
                      </a:r>
                      <a:r>
                        <a:rPr sz="1100" b="1" spc="-5" dirty="0">
                          <a:latin typeface="+mn-lt"/>
                          <a:cs typeface="Arial"/>
                        </a:rPr>
                        <a:t> </a:t>
                      </a:r>
                      <a:r>
                        <a:rPr sz="1100" b="1" dirty="0">
                          <a:latin typeface="+mn-lt"/>
                          <a:cs typeface="Arial"/>
                        </a:rPr>
                        <a:t>is </a:t>
                      </a:r>
                      <a:r>
                        <a:rPr sz="1100" b="1" spc="-5" dirty="0">
                          <a:latin typeface="+mn-lt"/>
                          <a:cs typeface="Arial"/>
                        </a:rPr>
                        <a:t>r</a:t>
                      </a:r>
                      <a:r>
                        <a:rPr sz="1100" b="1" dirty="0">
                          <a:latin typeface="+mn-lt"/>
                          <a:cs typeface="Arial"/>
                        </a:rPr>
                        <a:t>e</a:t>
                      </a:r>
                      <a:r>
                        <a:rPr sz="1100" b="1" spc="-5" dirty="0">
                          <a:latin typeface="+mn-lt"/>
                          <a:cs typeface="Arial"/>
                        </a:rPr>
                        <a:t>s</a:t>
                      </a:r>
                      <a:r>
                        <a:rPr sz="1100" b="1" dirty="0">
                          <a:latin typeface="+mn-lt"/>
                          <a:cs typeface="Arial"/>
                        </a:rPr>
                        <a:t>ponsi</a:t>
                      </a:r>
                      <a:r>
                        <a:rPr sz="1100" b="1" spc="5" dirty="0">
                          <a:latin typeface="+mn-lt"/>
                          <a:cs typeface="Arial"/>
                        </a:rPr>
                        <a:t>v</a:t>
                      </a:r>
                      <a:r>
                        <a:rPr sz="1100" b="1" dirty="0">
                          <a:latin typeface="+mn-lt"/>
                          <a:cs typeface="Arial"/>
                        </a:rPr>
                        <a:t>e</a:t>
                      </a:r>
                      <a:r>
                        <a:rPr sz="1100" b="1" spc="-30" dirty="0">
                          <a:latin typeface="+mn-lt"/>
                          <a:cs typeface="Arial"/>
                        </a:rPr>
                        <a:t> </a:t>
                      </a:r>
                      <a:r>
                        <a:rPr sz="1100" b="1" dirty="0">
                          <a:latin typeface="+mn-lt"/>
                          <a:cs typeface="Arial"/>
                        </a:rPr>
                        <a:t>to and </a:t>
                      </a:r>
                      <a:r>
                        <a:rPr sz="1100" b="1" spc="-5" dirty="0">
                          <a:latin typeface="+mn-lt"/>
                          <a:cs typeface="Arial"/>
                        </a:rPr>
                        <a:t>r</a:t>
                      </a:r>
                      <a:r>
                        <a:rPr sz="1100" b="1" dirty="0">
                          <a:latin typeface="+mn-lt"/>
                          <a:cs typeface="Arial"/>
                        </a:rPr>
                        <a:t>e</a:t>
                      </a:r>
                      <a:r>
                        <a:rPr sz="1100" b="1" spc="-5" dirty="0">
                          <a:latin typeface="+mn-lt"/>
                          <a:cs typeface="Arial"/>
                        </a:rPr>
                        <a:t>s</a:t>
                      </a:r>
                      <a:r>
                        <a:rPr sz="1100" b="1" dirty="0">
                          <a:latin typeface="+mn-lt"/>
                          <a:cs typeface="Arial"/>
                        </a:rPr>
                        <a:t>pe</a:t>
                      </a:r>
                      <a:r>
                        <a:rPr sz="1100" b="1" spc="-5" dirty="0">
                          <a:latin typeface="+mn-lt"/>
                          <a:cs typeface="Arial"/>
                        </a:rPr>
                        <a:t>c</a:t>
                      </a:r>
                      <a:r>
                        <a:rPr sz="1100" b="1" dirty="0">
                          <a:latin typeface="+mn-lt"/>
                          <a:cs typeface="Arial"/>
                        </a:rPr>
                        <a:t>tful of the</a:t>
                      </a:r>
                      <a:r>
                        <a:rPr sz="1100" b="1" spc="-5" dirty="0">
                          <a:latin typeface="+mn-lt"/>
                          <a:cs typeface="Arial"/>
                        </a:rPr>
                        <a:t> </a:t>
                      </a:r>
                      <a:r>
                        <a:rPr sz="1100" b="1" dirty="0">
                          <a:latin typeface="+mn-lt"/>
                          <a:cs typeface="Arial"/>
                        </a:rPr>
                        <a:t>ne</a:t>
                      </a:r>
                      <a:r>
                        <a:rPr sz="1100" b="1" spc="-10" dirty="0">
                          <a:latin typeface="+mn-lt"/>
                          <a:cs typeface="Arial"/>
                        </a:rPr>
                        <a:t>e</a:t>
                      </a:r>
                      <a:r>
                        <a:rPr sz="1100" b="1" dirty="0">
                          <a:latin typeface="+mn-lt"/>
                          <a:cs typeface="Arial"/>
                        </a:rPr>
                        <a:t>ds</a:t>
                      </a:r>
                      <a:r>
                        <a:rPr sz="1100" b="1" spc="-20" dirty="0">
                          <a:latin typeface="+mn-lt"/>
                          <a:cs typeface="Arial"/>
                        </a:rPr>
                        <a:t> </a:t>
                      </a:r>
                      <a:r>
                        <a:rPr sz="1100" b="1" dirty="0">
                          <a:latin typeface="+mn-lt"/>
                          <a:cs typeface="Arial"/>
                        </a:rPr>
                        <a:t>of st</a:t>
                      </a:r>
                      <a:r>
                        <a:rPr sz="1100" b="1" spc="5" dirty="0">
                          <a:latin typeface="+mn-lt"/>
                          <a:cs typeface="Arial"/>
                        </a:rPr>
                        <a:t>u</a:t>
                      </a:r>
                      <a:r>
                        <a:rPr sz="1100" b="1" dirty="0">
                          <a:latin typeface="+mn-lt"/>
                          <a:cs typeface="Arial"/>
                        </a:rPr>
                        <a:t>den</a:t>
                      </a:r>
                      <a:r>
                        <a:rPr sz="1100" b="1" spc="5" dirty="0">
                          <a:latin typeface="+mn-lt"/>
                          <a:cs typeface="Arial"/>
                        </a:rPr>
                        <a:t>t</a:t>
                      </a:r>
                      <a:r>
                        <a:rPr sz="1100" b="1" dirty="0">
                          <a:latin typeface="+mn-lt"/>
                          <a:cs typeface="Arial"/>
                        </a:rPr>
                        <a:t>s</a:t>
                      </a:r>
                      <a:r>
                        <a:rPr sz="1100" b="1" spc="-5" dirty="0">
                          <a:latin typeface="+mn-lt"/>
                          <a:cs typeface="Arial"/>
                        </a:rPr>
                        <a:t> </a:t>
                      </a:r>
                      <a:r>
                        <a:rPr sz="1100" b="1" spc="10" dirty="0">
                          <a:latin typeface="+mn-lt"/>
                          <a:cs typeface="Arial"/>
                        </a:rPr>
                        <a:t>w</a:t>
                      </a:r>
                      <a:r>
                        <a:rPr sz="1100" b="1" dirty="0">
                          <a:latin typeface="+mn-lt"/>
                          <a:cs typeface="Arial"/>
                        </a:rPr>
                        <a:t>ith di</a:t>
                      </a:r>
                      <a:r>
                        <a:rPr sz="1100" b="1" spc="5" dirty="0">
                          <a:latin typeface="+mn-lt"/>
                          <a:cs typeface="Arial"/>
                        </a:rPr>
                        <a:t>v</a:t>
                      </a:r>
                      <a:r>
                        <a:rPr sz="1100" b="1" dirty="0">
                          <a:latin typeface="+mn-lt"/>
                          <a:cs typeface="Arial"/>
                        </a:rPr>
                        <a:t>e</a:t>
                      </a:r>
                      <a:r>
                        <a:rPr sz="1100" b="1" spc="-5" dirty="0">
                          <a:latin typeface="+mn-lt"/>
                          <a:cs typeface="Arial"/>
                        </a:rPr>
                        <a:t>r</a:t>
                      </a:r>
                      <a:r>
                        <a:rPr sz="1100" b="1" dirty="0">
                          <a:latin typeface="+mn-lt"/>
                          <a:cs typeface="Arial"/>
                        </a:rPr>
                        <a:t>se ba</a:t>
                      </a:r>
                      <a:r>
                        <a:rPr sz="1100" b="1" spc="-5" dirty="0">
                          <a:latin typeface="+mn-lt"/>
                          <a:cs typeface="Arial"/>
                        </a:rPr>
                        <a:t>c</a:t>
                      </a:r>
                      <a:r>
                        <a:rPr sz="1100" b="1" dirty="0">
                          <a:latin typeface="+mn-lt"/>
                          <a:cs typeface="Arial"/>
                        </a:rPr>
                        <a:t>kgrounds, in</a:t>
                      </a:r>
                      <a:r>
                        <a:rPr sz="1100" b="1" spc="5" dirty="0">
                          <a:latin typeface="+mn-lt"/>
                          <a:cs typeface="Arial"/>
                        </a:rPr>
                        <a:t>t</a:t>
                      </a:r>
                      <a:r>
                        <a:rPr sz="1100" b="1" dirty="0">
                          <a:latin typeface="+mn-lt"/>
                          <a:cs typeface="Arial"/>
                        </a:rPr>
                        <a:t>e</a:t>
                      </a:r>
                      <a:r>
                        <a:rPr sz="1100" b="1" spc="-5" dirty="0">
                          <a:latin typeface="+mn-lt"/>
                          <a:cs typeface="Arial"/>
                        </a:rPr>
                        <a:t>r</a:t>
                      </a:r>
                      <a:r>
                        <a:rPr sz="1100" b="1" dirty="0">
                          <a:latin typeface="+mn-lt"/>
                          <a:cs typeface="Arial"/>
                        </a:rPr>
                        <a:t>e</a:t>
                      </a:r>
                      <a:r>
                        <a:rPr sz="1100" b="1" spc="-5" dirty="0">
                          <a:latin typeface="+mn-lt"/>
                          <a:cs typeface="Arial"/>
                        </a:rPr>
                        <a:t>s</a:t>
                      </a:r>
                      <a:r>
                        <a:rPr sz="1100" b="1" dirty="0">
                          <a:latin typeface="+mn-lt"/>
                          <a:cs typeface="Arial"/>
                        </a:rPr>
                        <a:t>ts</a:t>
                      </a:r>
                      <a:r>
                        <a:rPr sz="1100" b="1" spc="-5" dirty="0">
                          <a:latin typeface="+mn-lt"/>
                          <a:cs typeface="Arial"/>
                        </a:rPr>
                        <a:t> a</a:t>
                      </a:r>
                      <a:r>
                        <a:rPr sz="1100" b="1" dirty="0">
                          <a:latin typeface="+mn-lt"/>
                          <a:cs typeface="Arial"/>
                        </a:rPr>
                        <a:t>nd pe</a:t>
                      </a:r>
                      <a:r>
                        <a:rPr sz="1100" b="1" spc="-5" dirty="0">
                          <a:latin typeface="+mn-lt"/>
                          <a:cs typeface="Arial"/>
                        </a:rPr>
                        <a:t>r</a:t>
                      </a:r>
                      <a:r>
                        <a:rPr sz="1100" b="1" dirty="0">
                          <a:latin typeface="+mn-lt"/>
                          <a:cs typeface="Arial"/>
                        </a:rPr>
                        <a:t>fo</a:t>
                      </a:r>
                      <a:r>
                        <a:rPr sz="1100" b="1" spc="-5" dirty="0">
                          <a:latin typeface="+mn-lt"/>
                          <a:cs typeface="Arial"/>
                        </a:rPr>
                        <a:t>r</a:t>
                      </a:r>
                      <a:r>
                        <a:rPr sz="1100" b="1" dirty="0">
                          <a:latin typeface="+mn-lt"/>
                          <a:cs typeface="Arial"/>
                        </a:rPr>
                        <a:t>mance le</a:t>
                      </a:r>
                      <a:r>
                        <a:rPr sz="1100" b="1" spc="5" dirty="0">
                          <a:latin typeface="+mn-lt"/>
                          <a:cs typeface="Arial"/>
                        </a:rPr>
                        <a:t>v</a:t>
                      </a:r>
                      <a:r>
                        <a:rPr sz="1100" b="1" dirty="0">
                          <a:latin typeface="+mn-lt"/>
                          <a:cs typeface="Arial"/>
                        </a:rPr>
                        <a:t>els</a:t>
                      </a:r>
                      <a:endParaRPr sz="1100" dirty="0">
                        <a:latin typeface="+mn-lt"/>
                        <a:cs typeface="Arial"/>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313690" marR="84455" indent="-228600">
                        <a:lnSpc>
                          <a:spcPct val="100000"/>
                        </a:lnSpc>
                        <a:tabLst>
                          <a:tab pos="313690" algn="l"/>
                        </a:tabLst>
                      </a:pPr>
                      <a:r>
                        <a:rPr sz="1100" dirty="0">
                          <a:latin typeface="+mn-lt"/>
                          <a:cs typeface="Courier New"/>
                        </a:rPr>
                        <a:t>o	</a:t>
                      </a:r>
                      <a:r>
                        <a:rPr sz="1100" dirty="0">
                          <a:latin typeface="+mn-lt"/>
                          <a:cs typeface="Arial"/>
                        </a:rPr>
                        <a:t>L</a:t>
                      </a:r>
                      <a:r>
                        <a:rPr sz="1100" spc="-10" dirty="0">
                          <a:latin typeface="+mn-lt"/>
                          <a:cs typeface="Arial"/>
                        </a:rPr>
                        <a:t>i</a:t>
                      </a:r>
                      <a:r>
                        <a:rPr sz="1100" dirty="0">
                          <a:latin typeface="+mn-lt"/>
                          <a:cs typeface="Arial"/>
                        </a:rPr>
                        <a:t>tt</a:t>
                      </a:r>
                      <a:r>
                        <a:rPr sz="1100" spc="-10" dirty="0">
                          <a:latin typeface="+mn-lt"/>
                          <a:cs typeface="Arial"/>
                        </a:rPr>
                        <a:t>l</a:t>
                      </a:r>
                      <a:r>
                        <a:rPr sz="1100" dirty="0">
                          <a:latin typeface="+mn-lt"/>
                          <a:cs typeface="Arial"/>
                        </a:rPr>
                        <a:t>e</a:t>
                      </a:r>
                      <a:r>
                        <a:rPr sz="1100" spc="5" dirty="0">
                          <a:latin typeface="+mn-lt"/>
                          <a:cs typeface="Arial"/>
                        </a:rPr>
                        <a:t> </a:t>
                      </a:r>
                      <a:r>
                        <a:rPr sz="1100" spc="-5" dirty="0">
                          <a:latin typeface="+mn-lt"/>
                          <a:cs typeface="Arial"/>
                        </a:rPr>
                        <a:t>i</a:t>
                      </a:r>
                      <a:r>
                        <a:rPr sz="1100" dirty="0">
                          <a:latin typeface="+mn-lt"/>
                          <a:cs typeface="Arial"/>
                        </a:rPr>
                        <a:t>n</a:t>
                      </a:r>
                      <a:r>
                        <a:rPr sz="1100" spc="-5" dirty="0">
                          <a:latin typeface="+mn-lt"/>
                          <a:cs typeface="Arial"/>
                        </a:rPr>
                        <a:t>di</a:t>
                      </a:r>
                      <a:r>
                        <a:rPr sz="1100" spc="5" dirty="0">
                          <a:latin typeface="+mn-lt"/>
                          <a:cs typeface="Arial"/>
                        </a:rPr>
                        <a:t>c</a:t>
                      </a:r>
                      <a:r>
                        <a:rPr sz="1100" dirty="0">
                          <a:latin typeface="+mn-lt"/>
                          <a:cs typeface="Arial"/>
                        </a:rPr>
                        <a:t>at</a:t>
                      </a:r>
                      <a:r>
                        <a:rPr sz="1100" spc="-10" dirty="0">
                          <a:latin typeface="+mn-lt"/>
                          <a:cs typeface="Arial"/>
                        </a:rPr>
                        <a:t>i</a:t>
                      </a:r>
                      <a:r>
                        <a:rPr sz="1100" dirty="0">
                          <a:latin typeface="+mn-lt"/>
                          <a:cs typeface="Arial"/>
                        </a:rPr>
                        <a:t>on th</a:t>
                      </a:r>
                      <a:r>
                        <a:rPr sz="1100" spc="-5" dirty="0">
                          <a:latin typeface="+mn-lt"/>
                          <a:cs typeface="Arial"/>
                        </a:rPr>
                        <a:t>a</a:t>
                      </a:r>
                      <a:r>
                        <a:rPr sz="1100" dirty="0">
                          <a:latin typeface="+mn-lt"/>
                          <a:cs typeface="Arial"/>
                        </a:rPr>
                        <a:t>t the</a:t>
                      </a:r>
                      <a:r>
                        <a:rPr sz="1100" spc="-20" dirty="0">
                          <a:latin typeface="+mn-lt"/>
                          <a:cs typeface="Arial"/>
                        </a:rPr>
                        <a:t> </a:t>
                      </a:r>
                      <a:r>
                        <a:rPr sz="1100" spc="5" dirty="0">
                          <a:latin typeface="+mn-lt"/>
                          <a:cs typeface="Arial"/>
                        </a:rPr>
                        <a:t>s</a:t>
                      </a:r>
                      <a:r>
                        <a:rPr sz="1100" dirty="0">
                          <a:latin typeface="+mn-lt"/>
                          <a:cs typeface="Arial"/>
                        </a:rPr>
                        <a:t>tu</a:t>
                      </a:r>
                      <a:r>
                        <a:rPr sz="1100" spc="-5" dirty="0">
                          <a:latin typeface="+mn-lt"/>
                          <a:cs typeface="Arial"/>
                        </a:rPr>
                        <a:t>d</a:t>
                      </a:r>
                      <a:r>
                        <a:rPr sz="1100" dirty="0">
                          <a:latin typeface="+mn-lt"/>
                          <a:cs typeface="Arial"/>
                        </a:rPr>
                        <a:t>e</a:t>
                      </a:r>
                      <a:r>
                        <a:rPr sz="1100" spc="-5" dirty="0">
                          <a:latin typeface="+mn-lt"/>
                          <a:cs typeface="Arial"/>
                        </a:rPr>
                        <a:t>n</a:t>
                      </a:r>
                      <a:r>
                        <a:rPr sz="1100" dirty="0">
                          <a:latin typeface="+mn-lt"/>
                          <a:cs typeface="Arial"/>
                        </a:rPr>
                        <a:t>ts’ b</a:t>
                      </a:r>
                      <a:r>
                        <a:rPr sz="1100" spc="-5" dirty="0">
                          <a:latin typeface="+mn-lt"/>
                          <a:cs typeface="Arial"/>
                        </a:rPr>
                        <a:t>a</a:t>
                      </a:r>
                      <a:r>
                        <a:rPr sz="1100" spc="5" dirty="0">
                          <a:latin typeface="+mn-lt"/>
                          <a:cs typeface="Arial"/>
                        </a:rPr>
                        <a:t>c</a:t>
                      </a:r>
                      <a:r>
                        <a:rPr sz="1100" spc="15" dirty="0">
                          <a:latin typeface="+mn-lt"/>
                          <a:cs typeface="Arial"/>
                        </a:rPr>
                        <a:t>k</a:t>
                      </a:r>
                      <a:r>
                        <a:rPr sz="1100" dirty="0">
                          <a:latin typeface="+mn-lt"/>
                          <a:cs typeface="Arial"/>
                        </a:rPr>
                        <a:t>groun</a:t>
                      </a:r>
                      <a:r>
                        <a:rPr sz="1100" spc="-5" dirty="0">
                          <a:latin typeface="+mn-lt"/>
                          <a:cs typeface="Arial"/>
                        </a:rPr>
                        <a:t>d</a:t>
                      </a:r>
                      <a:r>
                        <a:rPr sz="1100" spc="5" dirty="0">
                          <a:latin typeface="+mn-lt"/>
                          <a:cs typeface="Arial"/>
                        </a:rPr>
                        <a:t>s</a:t>
                      </a:r>
                      <a:r>
                        <a:rPr sz="1100" dirty="0">
                          <a:latin typeface="+mn-lt"/>
                          <a:cs typeface="Arial"/>
                        </a:rPr>
                        <a:t>, </a:t>
                      </a:r>
                      <a:r>
                        <a:rPr sz="1100" spc="-5" dirty="0">
                          <a:latin typeface="+mn-lt"/>
                          <a:cs typeface="Arial"/>
                        </a:rPr>
                        <a:t>i</a:t>
                      </a:r>
                      <a:r>
                        <a:rPr sz="1100" dirty="0">
                          <a:latin typeface="+mn-lt"/>
                          <a:cs typeface="Arial"/>
                        </a:rPr>
                        <a:t>nt</a:t>
                      </a:r>
                      <a:r>
                        <a:rPr sz="1100" spc="-5" dirty="0">
                          <a:latin typeface="+mn-lt"/>
                          <a:cs typeface="Arial"/>
                        </a:rPr>
                        <a:t>e</a:t>
                      </a:r>
                      <a:r>
                        <a:rPr sz="1100" dirty="0">
                          <a:latin typeface="+mn-lt"/>
                          <a:cs typeface="Arial"/>
                        </a:rPr>
                        <a:t>rests</a:t>
                      </a:r>
                      <a:r>
                        <a:rPr sz="1100" spc="-10" dirty="0">
                          <a:latin typeface="+mn-lt"/>
                          <a:cs typeface="Arial"/>
                        </a:rPr>
                        <a:t> </a:t>
                      </a:r>
                      <a:r>
                        <a:rPr sz="1100" dirty="0">
                          <a:latin typeface="+mn-lt"/>
                          <a:cs typeface="Arial"/>
                        </a:rPr>
                        <a:t>a</a:t>
                      </a:r>
                      <a:r>
                        <a:rPr sz="1100" spc="-5" dirty="0">
                          <a:latin typeface="+mn-lt"/>
                          <a:cs typeface="Arial"/>
                        </a:rPr>
                        <a:t>n</a:t>
                      </a:r>
                      <a:r>
                        <a:rPr sz="1100" dirty="0">
                          <a:latin typeface="+mn-lt"/>
                          <a:cs typeface="Arial"/>
                        </a:rPr>
                        <a:t>d</a:t>
                      </a:r>
                      <a:r>
                        <a:rPr sz="1100" spc="-5" dirty="0">
                          <a:latin typeface="+mn-lt"/>
                          <a:cs typeface="Arial"/>
                        </a:rPr>
                        <a:t> </a:t>
                      </a:r>
                      <a:r>
                        <a:rPr sz="1100" dirty="0">
                          <a:latin typeface="+mn-lt"/>
                          <a:cs typeface="Arial"/>
                        </a:rPr>
                        <a:t>s</a:t>
                      </a:r>
                      <a:r>
                        <a:rPr sz="1100" spc="15" dirty="0">
                          <a:latin typeface="+mn-lt"/>
                          <a:cs typeface="Arial"/>
                        </a:rPr>
                        <a:t>k</a:t>
                      </a:r>
                      <a:r>
                        <a:rPr sz="1100" spc="-5" dirty="0">
                          <a:latin typeface="+mn-lt"/>
                          <a:cs typeface="Arial"/>
                        </a:rPr>
                        <a:t>il</a:t>
                      </a:r>
                      <a:r>
                        <a:rPr sz="1100" dirty="0">
                          <a:latin typeface="+mn-lt"/>
                          <a:cs typeface="Arial"/>
                        </a:rPr>
                        <a:t>l </a:t>
                      </a:r>
                      <a:r>
                        <a:rPr sz="1100" spc="-5" dirty="0">
                          <a:latin typeface="+mn-lt"/>
                          <a:cs typeface="Arial"/>
                        </a:rPr>
                        <a:t>l</a:t>
                      </a:r>
                      <a:r>
                        <a:rPr sz="1100" dirty="0">
                          <a:latin typeface="+mn-lt"/>
                          <a:cs typeface="Arial"/>
                        </a:rPr>
                        <a:t>e</a:t>
                      </a:r>
                      <a:r>
                        <a:rPr sz="1100" spc="-10" dirty="0">
                          <a:latin typeface="+mn-lt"/>
                          <a:cs typeface="Arial"/>
                        </a:rPr>
                        <a:t>v</a:t>
                      </a:r>
                      <a:r>
                        <a:rPr sz="1100" dirty="0">
                          <a:latin typeface="+mn-lt"/>
                          <a:cs typeface="Arial"/>
                        </a:rPr>
                        <a:t>e</a:t>
                      </a:r>
                      <a:r>
                        <a:rPr sz="1100" spc="-10" dirty="0">
                          <a:latin typeface="+mn-lt"/>
                          <a:cs typeface="Arial"/>
                        </a:rPr>
                        <a:t>l</a:t>
                      </a:r>
                      <a:r>
                        <a:rPr sz="1100" dirty="0">
                          <a:latin typeface="+mn-lt"/>
                          <a:cs typeface="Arial"/>
                        </a:rPr>
                        <a:t>s</a:t>
                      </a:r>
                      <a:r>
                        <a:rPr sz="1100" spc="10" dirty="0">
                          <a:latin typeface="+mn-lt"/>
                          <a:cs typeface="Arial"/>
                        </a:rPr>
                        <a:t> </a:t>
                      </a:r>
                      <a:r>
                        <a:rPr sz="1100" dirty="0">
                          <a:latin typeface="+mn-lt"/>
                          <a:cs typeface="Arial"/>
                        </a:rPr>
                        <a:t>are c</a:t>
                      </a:r>
                      <a:r>
                        <a:rPr sz="1100" spc="-5" dirty="0">
                          <a:latin typeface="+mn-lt"/>
                          <a:cs typeface="Arial"/>
                        </a:rPr>
                        <a:t>on</a:t>
                      </a:r>
                      <a:r>
                        <a:rPr sz="1100" dirty="0">
                          <a:latin typeface="+mn-lt"/>
                          <a:cs typeface="Arial"/>
                        </a:rPr>
                        <a:t>s</a:t>
                      </a:r>
                      <a:r>
                        <a:rPr sz="1100" spc="-10" dirty="0">
                          <a:latin typeface="+mn-lt"/>
                          <a:cs typeface="Arial"/>
                        </a:rPr>
                        <a:t>i</a:t>
                      </a:r>
                      <a:r>
                        <a:rPr sz="1100" spc="-5" dirty="0">
                          <a:latin typeface="+mn-lt"/>
                          <a:cs typeface="Arial"/>
                        </a:rPr>
                        <a:t>de</a:t>
                      </a:r>
                      <a:r>
                        <a:rPr sz="1100" dirty="0">
                          <a:latin typeface="+mn-lt"/>
                          <a:cs typeface="Arial"/>
                        </a:rPr>
                        <a:t>r</a:t>
                      </a:r>
                      <a:r>
                        <a:rPr sz="1100" spc="-5" dirty="0">
                          <a:latin typeface="+mn-lt"/>
                          <a:cs typeface="Arial"/>
                        </a:rPr>
                        <a:t>e</a:t>
                      </a:r>
                      <a:r>
                        <a:rPr sz="1100" dirty="0">
                          <a:latin typeface="+mn-lt"/>
                          <a:cs typeface="Arial"/>
                        </a:rPr>
                        <a:t>d</a:t>
                      </a:r>
                      <a:r>
                        <a:rPr sz="1100" spc="-20" dirty="0">
                          <a:latin typeface="+mn-lt"/>
                          <a:cs typeface="Arial"/>
                        </a:rPr>
                        <a:t> </a:t>
                      </a:r>
                      <a:r>
                        <a:rPr sz="1100" spc="-10" dirty="0">
                          <a:latin typeface="+mn-lt"/>
                          <a:cs typeface="Arial"/>
                        </a:rPr>
                        <a:t>i</a:t>
                      </a:r>
                      <a:r>
                        <a:rPr sz="1100" dirty="0">
                          <a:latin typeface="+mn-lt"/>
                          <a:cs typeface="Arial"/>
                        </a:rPr>
                        <a:t>n </a:t>
                      </a:r>
                      <a:r>
                        <a:rPr sz="1100" spc="5" dirty="0">
                          <a:latin typeface="+mn-lt"/>
                          <a:cs typeface="Arial"/>
                        </a:rPr>
                        <a:t>s</a:t>
                      </a:r>
                      <a:r>
                        <a:rPr sz="1100" dirty="0">
                          <a:latin typeface="+mn-lt"/>
                          <a:cs typeface="Arial"/>
                        </a:rPr>
                        <a:t>e</a:t>
                      </a:r>
                      <a:r>
                        <a:rPr sz="1100" spc="-10" dirty="0">
                          <a:latin typeface="+mn-lt"/>
                          <a:cs typeface="Arial"/>
                        </a:rPr>
                        <a:t>l</a:t>
                      </a:r>
                      <a:r>
                        <a:rPr sz="1100" dirty="0">
                          <a:latin typeface="+mn-lt"/>
                          <a:cs typeface="Arial"/>
                        </a:rPr>
                        <a:t>ect</a:t>
                      </a:r>
                      <a:r>
                        <a:rPr sz="1100" spc="-10" dirty="0">
                          <a:latin typeface="+mn-lt"/>
                          <a:cs typeface="Arial"/>
                        </a:rPr>
                        <a:t>i</a:t>
                      </a:r>
                      <a:r>
                        <a:rPr sz="1100" dirty="0">
                          <a:latin typeface="+mn-lt"/>
                          <a:cs typeface="Arial"/>
                        </a:rPr>
                        <a:t>ng</a:t>
                      </a:r>
                      <a:r>
                        <a:rPr sz="1100" spc="-5" dirty="0">
                          <a:latin typeface="+mn-lt"/>
                          <a:cs typeface="Arial"/>
                        </a:rPr>
                        <a:t> </a:t>
                      </a:r>
                      <a:r>
                        <a:rPr sz="1100" dirty="0">
                          <a:latin typeface="+mn-lt"/>
                          <a:cs typeface="Arial"/>
                        </a:rPr>
                        <a:t>co</a:t>
                      </a:r>
                      <a:r>
                        <a:rPr sz="1100" spc="-5" dirty="0">
                          <a:latin typeface="+mn-lt"/>
                          <a:cs typeface="Arial"/>
                        </a:rPr>
                        <a:t>n</a:t>
                      </a:r>
                      <a:r>
                        <a:rPr sz="1100" dirty="0">
                          <a:latin typeface="+mn-lt"/>
                          <a:cs typeface="Arial"/>
                        </a:rPr>
                        <a:t>te</a:t>
                      </a:r>
                      <a:r>
                        <a:rPr sz="1100" spc="-5" dirty="0">
                          <a:latin typeface="+mn-lt"/>
                          <a:cs typeface="Arial"/>
                        </a:rPr>
                        <a:t>n</a:t>
                      </a:r>
                      <a:r>
                        <a:rPr sz="1100" dirty="0">
                          <a:latin typeface="+mn-lt"/>
                          <a:cs typeface="Arial"/>
                        </a:rPr>
                        <a:t>t a</a:t>
                      </a:r>
                      <a:r>
                        <a:rPr sz="1100" spc="-5" dirty="0">
                          <a:latin typeface="+mn-lt"/>
                          <a:cs typeface="Arial"/>
                        </a:rPr>
                        <a:t>n</a:t>
                      </a:r>
                      <a:r>
                        <a:rPr sz="1100" dirty="0">
                          <a:latin typeface="+mn-lt"/>
                          <a:cs typeface="Arial"/>
                        </a:rPr>
                        <a:t>d</a:t>
                      </a:r>
                      <a:r>
                        <a:rPr sz="1100" spc="-20" dirty="0">
                          <a:latin typeface="+mn-lt"/>
                          <a:cs typeface="Arial"/>
                        </a:rPr>
                        <a:t> </a:t>
                      </a:r>
                      <a:r>
                        <a:rPr sz="1100" spc="5" dirty="0">
                          <a:latin typeface="+mn-lt"/>
                          <a:cs typeface="Arial"/>
                        </a:rPr>
                        <a:t>c</a:t>
                      </a:r>
                      <a:r>
                        <a:rPr sz="1100" dirty="0">
                          <a:latin typeface="+mn-lt"/>
                          <a:cs typeface="Arial"/>
                        </a:rPr>
                        <a:t>re</a:t>
                      </a:r>
                      <a:r>
                        <a:rPr sz="1100" spc="-5" dirty="0">
                          <a:latin typeface="+mn-lt"/>
                          <a:cs typeface="Arial"/>
                        </a:rPr>
                        <a:t>a</a:t>
                      </a:r>
                      <a:r>
                        <a:rPr sz="1100" dirty="0">
                          <a:latin typeface="+mn-lt"/>
                          <a:cs typeface="Arial"/>
                        </a:rPr>
                        <a:t>t</a:t>
                      </a:r>
                      <a:r>
                        <a:rPr sz="1100" spc="-10" dirty="0">
                          <a:latin typeface="+mn-lt"/>
                          <a:cs typeface="Arial"/>
                        </a:rPr>
                        <a:t>i</a:t>
                      </a:r>
                      <a:r>
                        <a:rPr sz="1100" dirty="0">
                          <a:latin typeface="+mn-lt"/>
                          <a:cs typeface="Arial"/>
                        </a:rPr>
                        <a:t>ng</a:t>
                      </a:r>
                      <a:r>
                        <a:rPr sz="1100" spc="-5" dirty="0">
                          <a:latin typeface="+mn-lt"/>
                          <a:cs typeface="Arial"/>
                        </a:rPr>
                        <a:t> </a:t>
                      </a:r>
                      <a:r>
                        <a:rPr sz="1100" spc="-10" dirty="0">
                          <a:latin typeface="+mn-lt"/>
                          <a:cs typeface="Arial"/>
                        </a:rPr>
                        <a:t>l</a:t>
                      </a:r>
                      <a:r>
                        <a:rPr sz="1100" dirty="0">
                          <a:latin typeface="+mn-lt"/>
                          <a:cs typeface="Arial"/>
                        </a:rPr>
                        <a:t>e</a:t>
                      </a:r>
                      <a:r>
                        <a:rPr sz="1100" spc="-5" dirty="0">
                          <a:latin typeface="+mn-lt"/>
                          <a:cs typeface="Arial"/>
                        </a:rPr>
                        <a:t>a</a:t>
                      </a:r>
                      <a:r>
                        <a:rPr sz="1100" dirty="0">
                          <a:latin typeface="+mn-lt"/>
                          <a:cs typeface="Arial"/>
                        </a:rPr>
                        <a:t>rn</a:t>
                      </a:r>
                      <a:r>
                        <a:rPr sz="1100" spc="-10" dirty="0">
                          <a:latin typeface="+mn-lt"/>
                          <a:cs typeface="Arial"/>
                        </a:rPr>
                        <a:t>i</a:t>
                      </a:r>
                      <a:r>
                        <a:rPr sz="1100" dirty="0">
                          <a:latin typeface="+mn-lt"/>
                          <a:cs typeface="Arial"/>
                        </a:rPr>
                        <a:t>ng o</a:t>
                      </a:r>
                      <a:r>
                        <a:rPr sz="1100" spc="-5" dirty="0">
                          <a:latin typeface="+mn-lt"/>
                          <a:cs typeface="Arial"/>
                        </a:rPr>
                        <a:t>p</a:t>
                      </a:r>
                      <a:r>
                        <a:rPr sz="1100" dirty="0">
                          <a:latin typeface="+mn-lt"/>
                          <a:cs typeface="Arial"/>
                        </a:rPr>
                        <a:t>p</a:t>
                      </a:r>
                      <a:r>
                        <a:rPr sz="1100" spc="-5" dirty="0">
                          <a:latin typeface="+mn-lt"/>
                          <a:cs typeface="Arial"/>
                        </a:rPr>
                        <a:t>o</a:t>
                      </a:r>
                      <a:r>
                        <a:rPr sz="1100" dirty="0">
                          <a:latin typeface="+mn-lt"/>
                          <a:cs typeface="Arial"/>
                        </a:rPr>
                        <a:t>rtu</a:t>
                      </a:r>
                      <a:r>
                        <a:rPr sz="1100" spc="-5" dirty="0">
                          <a:latin typeface="+mn-lt"/>
                          <a:cs typeface="Arial"/>
                        </a:rPr>
                        <a:t>ni</a:t>
                      </a:r>
                      <a:r>
                        <a:rPr sz="1100" dirty="0">
                          <a:latin typeface="+mn-lt"/>
                          <a:cs typeface="Arial"/>
                        </a:rPr>
                        <a:t>t</a:t>
                      </a:r>
                      <a:r>
                        <a:rPr sz="1100" spc="-10" dirty="0">
                          <a:latin typeface="+mn-lt"/>
                          <a:cs typeface="Arial"/>
                        </a:rPr>
                        <a:t>i</a:t>
                      </a:r>
                      <a:r>
                        <a:rPr sz="1100" dirty="0">
                          <a:latin typeface="+mn-lt"/>
                          <a:cs typeface="Arial"/>
                        </a:rPr>
                        <a:t>es.</a:t>
                      </a: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314325" marR="170815" indent="-228600">
                        <a:lnSpc>
                          <a:spcPct val="100000"/>
                        </a:lnSpc>
                        <a:buFont typeface="Courier New"/>
                        <a:buChar char="o"/>
                        <a:tabLst>
                          <a:tab pos="314325" algn="l"/>
                        </a:tabLst>
                      </a:pPr>
                      <a:r>
                        <a:rPr sz="1100" dirty="0">
                          <a:latin typeface="+mn-lt"/>
                          <a:cs typeface="Arial"/>
                        </a:rPr>
                        <a:t>Cons</a:t>
                      </a:r>
                      <a:r>
                        <a:rPr sz="1100" spc="-5" dirty="0">
                          <a:latin typeface="+mn-lt"/>
                          <a:cs typeface="Arial"/>
                        </a:rPr>
                        <a:t>i</a:t>
                      </a:r>
                      <a:r>
                        <a:rPr sz="1100" dirty="0">
                          <a:latin typeface="+mn-lt"/>
                          <a:cs typeface="Arial"/>
                        </a:rPr>
                        <a:t>d</a:t>
                      </a:r>
                      <a:r>
                        <a:rPr sz="1100" spc="-5" dirty="0">
                          <a:latin typeface="+mn-lt"/>
                          <a:cs typeface="Arial"/>
                        </a:rPr>
                        <a:t>e</a:t>
                      </a:r>
                      <a:r>
                        <a:rPr sz="1100" dirty="0">
                          <a:latin typeface="+mn-lt"/>
                          <a:cs typeface="Arial"/>
                        </a:rPr>
                        <a:t>rs stu</a:t>
                      </a:r>
                      <a:r>
                        <a:rPr sz="1100" spc="-5" dirty="0">
                          <a:latin typeface="+mn-lt"/>
                          <a:cs typeface="Arial"/>
                        </a:rPr>
                        <a:t>d</a:t>
                      </a:r>
                      <a:r>
                        <a:rPr sz="1100" dirty="0">
                          <a:latin typeface="+mn-lt"/>
                          <a:cs typeface="Arial"/>
                        </a:rPr>
                        <a:t>e</a:t>
                      </a:r>
                      <a:r>
                        <a:rPr sz="1100" spc="-5" dirty="0">
                          <a:latin typeface="+mn-lt"/>
                          <a:cs typeface="Arial"/>
                        </a:rPr>
                        <a:t>n</a:t>
                      </a:r>
                      <a:r>
                        <a:rPr sz="1100" dirty="0">
                          <a:latin typeface="+mn-lt"/>
                          <a:cs typeface="Arial"/>
                        </a:rPr>
                        <a:t>ts’ b</a:t>
                      </a:r>
                      <a:r>
                        <a:rPr sz="1100" spc="-5" dirty="0">
                          <a:latin typeface="+mn-lt"/>
                          <a:cs typeface="Arial"/>
                        </a:rPr>
                        <a:t>a</a:t>
                      </a:r>
                      <a:r>
                        <a:rPr sz="1100" spc="5" dirty="0">
                          <a:latin typeface="+mn-lt"/>
                          <a:cs typeface="Arial"/>
                        </a:rPr>
                        <a:t>c</a:t>
                      </a:r>
                      <a:r>
                        <a:rPr sz="1100" spc="15" dirty="0">
                          <a:latin typeface="+mn-lt"/>
                          <a:cs typeface="Arial"/>
                        </a:rPr>
                        <a:t>k</a:t>
                      </a:r>
                      <a:r>
                        <a:rPr sz="1100" dirty="0">
                          <a:latin typeface="+mn-lt"/>
                          <a:cs typeface="Arial"/>
                        </a:rPr>
                        <a:t>groun</a:t>
                      </a:r>
                      <a:r>
                        <a:rPr sz="1100" spc="-5" dirty="0">
                          <a:latin typeface="+mn-lt"/>
                          <a:cs typeface="Arial"/>
                        </a:rPr>
                        <a:t>d</a:t>
                      </a:r>
                      <a:r>
                        <a:rPr sz="1100" spc="5" dirty="0">
                          <a:latin typeface="+mn-lt"/>
                          <a:cs typeface="Arial"/>
                        </a:rPr>
                        <a:t>s</a:t>
                      </a:r>
                      <a:r>
                        <a:rPr sz="1100" dirty="0">
                          <a:latin typeface="+mn-lt"/>
                          <a:cs typeface="Arial"/>
                        </a:rPr>
                        <a:t>,</a:t>
                      </a:r>
                      <a:r>
                        <a:rPr sz="1100" spc="-40" dirty="0">
                          <a:latin typeface="+mn-lt"/>
                          <a:cs typeface="Arial"/>
                        </a:rPr>
                        <a:t> </a:t>
                      </a:r>
                      <a:r>
                        <a:rPr sz="1100" spc="-5" dirty="0">
                          <a:latin typeface="+mn-lt"/>
                          <a:cs typeface="Arial"/>
                        </a:rPr>
                        <a:t>i</a:t>
                      </a:r>
                      <a:r>
                        <a:rPr sz="1100" dirty="0">
                          <a:latin typeface="+mn-lt"/>
                          <a:cs typeface="Arial"/>
                        </a:rPr>
                        <a:t>nt</a:t>
                      </a:r>
                      <a:r>
                        <a:rPr sz="1100" spc="-5" dirty="0">
                          <a:latin typeface="+mn-lt"/>
                          <a:cs typeface="Arial"/>
                        </a:rPr>
                        <a:t>e</a:t>
                      </a:r>
                      <a:r>
                        <a:rPr sz="1100" dirty="0">
                          <a:latin typeface="+mn-lt"/>
                          <a:cs typeface="Arial"/>
                        </a:rPr>
                        <a:t>rests</a:t>
                      </a:r>
                      <a:r>
                        <a:rPr sz="1100" spc="-10" dirty="0">
                          <a:latin typeface="+mn-lt"/>
                          <a:cs typeface="Arial"/>
                        </a:rPr>
                        <a:t> </a:t>
                      </a:r>
                      <a:r>
                        <a:rPr sz="1100" dirty="0">
                          <a:latin typeface="+mn-lt"/>
                          <a:cs typeface="Arial"/>
                        </a:rPr>
                        <a:t>a</a:t>
                      </a:r>
                      <a:r>
                        <a:rPr sz="1100" spc="-5" dirty="0">
                          <a:latin typeface="+mn-lt"/>
                          <a:cs typeface="Arial"/>
                        </a:rPr>
                        <a:t>n</a:t>
                      </a:r>
                      <a:r>
                        <a:rPr sz="1100" dirty="0">
                          <a:latin typeface="+mn-lt"/>
                          <a:cs typeface="Arial"/>
                        </a:rPr>
                        <a:t>d </a:t>
                      </a:r>
                      <a:r>
                        <a:rPr sz="1100" spc="5" dirty="0">
                          <a:latin typeface="+mn-lt"/>
                          <a:cs typeface="Arial"/>
                        </a:rPr>
                        <a:t>s</a:t>
                      </a:r>
                      <a:r>
                        <a:rPr sz="1100" spc="15" dirty="0">
                          <a:latin typeface="+mn-lt"/>
                          <a:cs typeface="Arial"/>
                        </a:rPr>
                        <a:t>k</a:t>
                      </a:r>
                      <a:r>
                        <a:rPr sz="1100" spc="-5" dirty="0">
                          <a:latin typeface="+mn-lt"/>
                          <a:cs typeface="Arial"/>
                        </a:rPr>
                        <a:t>il</a:t>
                      </a:r>
                      <a:r>
                        <a:rPr sz="1100" dirty="0">
                          <a:latin typeface="+mn-lt"/>
                          <a:cs typeface="Arial"/>
                        </a:rPr>
                        <a:t>l</a:t>
                      </a:r>
                      <a:r>
                        <a:rPr sz="1100" spc="-10" dirty="0">
                          <a:latin typeface="+mn-lt"/>
                          <a:cs typeface="Arial"/>
                        </a:rPr>
                        <a:t> l</a:t>
                      </a:r>
                      <a:r>
                        <a:rPr sz="1100" dirty="0">
                          <a:latin typeface="+mn-lt"/>
                          <a:cs typeface="Arial"/>
                        </a:rPr>
                        <a:t>e</a:t>
                      </a:r>
                      <a:r>
                        <a:rPr sz="1100" spc="-10" dirty="0">
                          <a:latin typeface="+mn-lt"/>
                          <a:cs typeface="Arial"/>
                        </a:rPr>
                        <a:t>v</a:t>
                      </a:r>
                      <a:r>
                        <a:rPr sz="1100" dirty="0">
                          <a:latin typeface="+mn-lt"/>
                          <a:cs typeface="Arial"/>
                        </a:rPr>
                        <a:t>e</a:t>
                      </a:r>
                      <a:r>
                        <a:rPr sz="1100" spc="-10" dirty="0">
                          <a:latin typeface="+mn-lt"/>
                          <a:cs typeface="Arial"/>
                        </a:rPr>
                        <a:t>l</a:t>
                      </a:r>
                      <a:r>
                        <a:rPr sz="1100" dirty="0">
                          <a:latin typeface="+mn-lt"/>
                          <a:cs typeface="Arial"/>
                        </a:rPr>
                        <a:t>s</a:t>
                      </a:r>
                      <a:r>
                        <a:rPr sz="1100" spc="25" dirty="0">
                          <a:latin typeface="+mn-lt"/>
                          <a:cs typeface="Arial"/>
                        </a:rPr>
                        <a:t> </a:t>
                      </a:r>
                      <a:r>
                        <a:rPr sz="1100" spc="-5" dirty="0">
                          <a:latin typeface="+mn-lt"/>
                          <a:cs typeface="Arial"/>
                        </a:rPr>
                        <a:t>i</a:t>
                      </a:r>
                      <a:r>
                        <a:rPr sz="1100" dirty="0">
                          <a:latin typeface="+mn-lt"/>
                          <a:cs typeface="Arial"/>
                        </a:rPr>
                        <a:t>n</a:t>
                      </a:r>
                      <a:r>
                        <a:rPr sz="1100" spc="-5" dirty="0">
                          <a:latin typeface="+mn-lt"/>
                          <a:cs typeface="Arial"/>
                        </a:rPr>
                        <a:t> </a:t>
                      </a:r>
                      <a:r>
                        <a:rPr sz="1100" spc="15" dirty="0">
                          <a:latin typeface="+mn-lt"/>
                          <a:cs typeface="Arial"/>
                        </a:rPr>
                        <a:t>m</a:t>
                      </a:r>
                      <a:r>
                        <a:rPr sz="1100" dirty="0">
                          <a:latin typeface="+mn-lt"/>
                          <a:cs typeface="Arial"/>
                        </a:rPr>
                        <a:t>a</a:t>
                      </a:r>
                      <a:r>
                        <a:rPr sz="1100" spc="15" dirty="0">
                          <a:latin typeface="+mn-lt"/>
                          <a:cs typeface="Arial"/>
                        </a:rPr>
                        <a:t>k</a:t>
                      </a:r>
                      <a:r>
                        <a:rPr sz="1100" spc="-5" dirty="0">
                          <a:latin typeface="+mn-lt"/>
                          <a:cs typeface="Arial"/>
                        </a:rPr>
                        <a:t>i</a:t>
                      </a:r>
                      <a:r>
                        <a:rPr sz="1100" dirty="0">
                          <a:latin typeface="+mn-lt"/>
                          <a:cs typeface="Arial"/>
                        </a:rPr>
                        <a:t>ng </a:t>
                      </a:r>
                      <a:r>
                        <a:rPr sz="1100" spc="5" dirty="0">
                          <a:latin typeface="+mn-lt"/>
                          <a:cs typeface="Arial"/>
                        </a:rPr>
                        <a:t>c</a:t>
                      </a:r>
                      <a:r>
                        <a:rPr sz="1100" dirty="0">
                          <a:latin typeface="+mn-lt"/>
                          <a:cs typeface="Arial"/>
                        </a:rPr>
                        <a:t>o</a:t>
                      </a:r>
                      <a:r>
                        <a:rPr sz="1100" spc="-5" dirty="0">
                          <a:latin typeface="+mn-lt"/>
                          <a:cs typeface="Arial"/>
                        </a:rPr>
                        <a:t>n</a:t>
                      </a:r>
                      <a:r>
                        <a:rPr sz="1100" dirty="0">
                          <a:latin typeface="+mn-lt"/>
                          <a:cs typeface="Arial"/>
                        </a:rPr>
                        <a:t>n</a:t>
                      </a:r>
                      <a:r>
                        <a:rPr sz="1100" spc="-5" dirty="0">
                          <a:latin typeface="+mn-lt"/>
                          <a:cs typeface="Arial"/>
                        </a:rPr>
                        <a:t>e</a:t>
                      </a:r>
                      <a:r>
                        <a:rPr sz="1100" spc="5" dirty="0">
                          <a:latin typeface="+mn-lt"/>
                          <a:cs typeface="Arial"/>
                        </a:rPr>
                        <a:t>c</a:t>
                      </a:r>
                      <a:r>
                        <a:rPr sz="1100" dirty="0">
                          <a:latin typeface="+mn-lt"/>
                          <a:cs typeface="Arial"/>
                        </a:rPr>
                        <a:t>t</a:t>
                      </a:r>
                      <a:r>
                        <a:rPr sz="1100" spc="-10" dirty="0">
                          <a:latin typeface="+mn-lt"/>
                          <a:cs typeface="Arial"/>
                        </a:rPr>
                        <a:t>i</a:t>
                      </a:r>
                      <a:r>
                        <a:rPr sz="1100" dirty="0">
                          <a:latin typeface="+mn-lt"/>
                          <a:cs typeface="Arial"/>
                        </a:rPr>
                        <a:t>o</a:t>
                      </a:r>
                      <a:r>
                        <a:rPr sz="1100" spc="-5" dirty="0">
                          <a:latin typeface="+mn-lt"/>
                          <a:cs typeface="Arial"/>
                        </a:rPr>
                        <a:t>n</a:t>
                      </a:r>
                      <a:r>
                        <a:rPr sz="1100" dirty="0">
                          <a:latin typeface="+mn-lt"/>
                          <a:cs typeface="Arial"/>
                        </a:rPr>
                        <a:t>s</a:t>
                      </a:r>
                      <a:r>
                        <a:rPr sz="1100" spc="-10" dirty="0">
                          <a:latin typeface="+mn-lt"/>
                          <a:cs typeface="Arial"/>
                        </a:rPr>
                        <a:t> </a:t>
                      </a:r>
                      <a:r>
                        <a:rPr sz="1100" dirty="0">
                          <a:latin typeface="+mn-lt"/>
                          <a:cs typeface="Arial"/>
                        </a:rPr>
                        <a:t>to</a:t>
                      </a:r>
                      <a:r>
                        <a:rPr sz="1100" spc="-20" dirty="0">
                          <a:latin typeface="+mn-lt"/>
                          <a:cs typeface="Arial"/>
                        </a:rPr>
                        <a:t> </a:t>
                      </a:r>
                      <a:r>
                        <a:rPr sz="1100" dirty="0">
                          <a:latin typeface="+mn-lt"/>
                          <a:cs typeface="Arial"/>
                        </a:rPr>
                        <a:t>the</a:t>
                      </a:r>
                      <a:r>
                        <a:rPr sz="1100" spc="-5" dirty="0">
                          <a:latin typeface="+mn-lt"/>
                          <a:cs typeface="Arial"/>
                        </a:rPr>
                        <a:t> </a:t>
                      </a:r>
                      <a:r>
                        <a:rPr sz="1100" dirty="0">
                          <a:latin typeface="+mn-lt"/>
                          <a:cs typeface="Arial"/>
                        </a:rPr>
                        <a:t>co</a:t>
                      </a:r>
                      <a:r>
                        <a:rPr sz="1100" spc="-5" dirty="0">
                          <a:latin typeface="+mn-lt"/>
                          <a:cs typeface="Arial"/>
                        </a:rPr>
                        <a:t>n</a:t>
                      </a:r>
                      <a:r>
                        <a:rPr sz="1100" dirty="0">
                          <a:latin typeface="+mn-lt"/>
                          <a:cs typeface="Arial"/>
                        </a:rPr>
                        <a:t>te</a:t>
                      </a:r>
                      <a:r>
                        <a:rPr sz="1100" spc="-5" dirty="0">
                          <a:latin typeface="+mn-lt"/>
                          <a:cs typeface="Arial"/>
                        </a:rPr>
                        <a:t>n</a:t>
                      </a:r>
                      <a:r>
                        <a:rPr sz="1100" dirty="0">
                          <a:latin typeface="+mn-lt"/>
                          <a:cs typeface="Arial"/>
                        </a:rPr>
                        <a:t>t a</a:t>
                      </a:r>
                      <a:r>
                        <a:rPr sz="1100" spc="-5" dirty="0">
                          <a:latin typeface="+mn-lt"/>
                          <a:cs typeface="Arial"/>
                        </a:rPr>
                        <a:t>n</a:t>
                      </a:r>
                      <a:r>
                        <a:rPr sz="1100" dirty="0">
                          <a:latin typeface="+mn-lt"/>
                          <a:cs typeface="Arial"/>
                        </a:rPr>
                        <a:t>d</a:t>
                      </a:r>
                      <a:r>
                        <a:rPr sz="1100" spc="-20" dirty="0">
                          <a:latin typeface="+mn-lt"/>
                          <a:cs typeface="Arial"/>
                        </a:rPr>
                        <a:t> </a:t>
                      </a:r>
                      <a:r>
                        <a:rPr sz="1100" spc="5" dirty="0">
                          <a:latin typeface="+mn-lt"/>
                          <a:cs typeface="Arial"/>
                        </a:rPr>
                        <a:t>c</a:t>
                      </a:r>
                      <a:r>
                        <a:rPr sz="1100" dirty="0">
                          <a:latin typeface="+mn-lt"/>
                          <a:cs typeface="Arial"/>
                        </a:rPr>
                        <a:t>re</a:t>
                      </a:r>
                      <a:r>
                        <a:rPr sz="1100" spc="-5" dirty="0">
                          <a:latin typeface="+mn-lt"/>
                          <a:cs typeface="Arial"/>
                        </a:rPr>
                        <a:t>a</a:t>
                      </a:r>
                      <a:r>
                        <a:rPr sz="1100" dirty="0">
                          <a:latin typeface="+mn-lt"/>
                          <a:cs typeface="Arial"/>
                        </a:rPr>
                        <a:t>t</a:t>
                      </a:r>
                      <a:r>
                        <a:rPr sz="1100" spc="-10" dirty="0">
                          <a:latin typeface="+mn-lt"/>
                          <a:cs typeface="Arial"/>
                        </a:rPr>
                        <a:t>i</a:t>
                      </a:r>
                      <a:r>
                        <a:rPr sz="1100" dirty="0">
                          <a:latin typeface="+mn-lt"/>
                          <a:cs typeface="Arial"/>
                        </a:rPr>
                        <a:t>ng</a:t>
                      </a:r>
                      <a:r>
                        <a:rPr sz="1100" spc="-5" dirty="0">
                          <a:latin typeface="+mn-lt"/>
                          <a:cs typeface="Arial"/>
                        </a:rPr>
                        <a:t> </a:t>
                      </a:r>
                      <a:r>
                        <a:rPr sz="1100" spc="-10" dirty="0">
                          <a:latin typeface="+mn-lt"/>
                          <a:cs typeface="Arial"/>
                        </a:rPr>
                        <a:t>l</a:t>
                      </a:r>
                      <a:r>
                        <a:rPr sz="1100" dirty="0">
                          <a:latin typeface="+mn-lt"/>
                          <a:cs typeface="Arial"/>
                        </a:rPr>
                        <a:t>e</a:t>
                      </a:r>
                      <a:r>
                        <a:rPr sz="1100" spc="-5" dirty="0">
                          <a:latin typeface="+mn-lt"/>
                          <a:cs typeface="Arial"/>
                        </a:rPr>
                        <a:t>a</a:t>
                      </a:r>
                      <a:r>
                        <a:rPr sz="1100" dirty="0">
                          <a:latin typeface="+mn-lt"/>
                          <a:cs typeface="Arial"/>
                        </a:rPr>
                        <a:t>rn</a:t>
                      </a:r>
                      <a:r>
                        <a:rPr sz="1100" spc="-10" dirty="0">
                          <a:latin typeface="+mn-lt"/>
                          <a:cs typeface="Arial"/>
                        </a:rPr>
                        <a:t>i</a:t>
                      </a:r>
                      <a:r>
                        <a:rPr sz="1100" dirty="0">
                          <a:latin typeface="+mn-lt"/>
                          <a:cs typeface="Arial"/>
                        </a:rPr>
                        <a:t>ng </a:t>
                      </a:r>
                      <a:r>
                        <a:rPr sz="1100" spc="-5" dirty="0">
                          <a:latin typeface="+mn-lt"/>
                          <a:cs typeface="Arial"/>
                        </a:rPr>
                        <a:t>oppo</a:t>
                      </a:r>
                      <a:r>
                        <a:rPr sz="1100" dirty="0">
                          <a:latin typeface="+mn-lt"/>
                          <a:cs typeface="Arial"/>
                        </a:rPr>
                        <a:t>rt</a:t>
                      </a:r>
                      <a:r>
                        <a:rPr sz="1100" spc="-5" dirty="0">
                          <a:latin typeface="+mn-lt"/>
                          <a:cs typeface="Arial"/>
                        </a:rPr>
                        <a:t>un</a:t>
                      </a:r>
                      <a:r>
                        <a:rPr sz="1100" spc="-10" dirty="0">
                          <a:latin typeface="+mn-lt"/>
                          <a:cs typeface="Arial"/>
                        </a:rPr>
                        <a:t>i</a:t>
                      </a:r>
                      <a:r>
                        <a:rPr sz="1100" dirty="0">
                          <a:latin typeface="+mn-lt"/>
                          <a:cs typeface="Arial"/>
                        </a:rPr>
                        <a:t>t</a:t>
                      </a:r>
                      <a:r>
                        <a:rPr sz="1100" spc="-10" dirty="0">
                          <a:latin typeface="+mn-lt"/>
                          <a:cs typeface="Arial"/>
                        </a:rPr>
                        <a:t>i</a:t>
                      </a:r>
                      <a:r>
                        <a:rPr sz="1100" spc="-5" dirty="0">
                          <a:latin typeface="+mn-lt"/>
                          <a:cs typeface="Arial"/>
                        </a:rPr>
                        <a:t>e</a:t>
                      </a:r>
                      <a:r>
                        <a:rPr sz="1100" dirty="0">
                          <a:latin typeface="+mn-lt"/>
                          <a:cs typeface="Arial"/>
                        </a:rPr>
                        <a:t>s.</a:t>
                      </a:r>
                    </a:p>
                    <a:p>
                      <a:pPr marL="314325" marR="129539" indent="-228600">
                        <a:lnSpc>
                          <a:spcPct val="100000"/>
                        </a:lnSpc>
                        <a:spcBef>
                          <a:spcPts val="600"/>
                        </a:spcBef>
                        <a:buFont typeface="Courier New"/>
                        <a:buChar char="o"/>
                        <a:tabLst>
                          <a:tab pos="314325" algn="l"/>
                        </a:tabLst>
                      </a:pPr>
                      <a:r>
                        <a:rPr sz="1100" spc="15" dirty="0">
                          <a:latin typeface="+mn-lt"/>
                          <a:cs typeface="Arial"/>
                        </a:rPr>
                        <a:t>T</a:t>
                      </a:r>
                      <a:r>
                        <a:rPr sz="1100" dirty="0">
                          <a:latin typeface="+mn-lt"/>
                          <a:cs typeface="Arial"/>
                        </a:rPr>
                        <a:t>re</a:t>
                      </a:r>
                      <a:r>
                        <a:rPr sz="1100" spc="-5" dirty="0">
                          <a:latin typeface="+mn-lt"/>
                          <a:cs typeface="Arial"/>
                        </a:rPr>
                        <a:t>a</a:t>
                      </a:r>
                      <a:r>
                        <a:rPr sz="1100" dirty="0">
                          <a:latin typeface="+mn-lt"/>
                          <a:cs typeface="Arial"/>
                        </a:rPr>
                        <a:t>ts</a:t>
                      </a:r>
                      <a:r>
                        <a:rPr sz="1100" spc="-25" dirty="0">
                          <a:latin typeface="+mn-lt"/>
                          <a:cs typeface="Arial"/>
                        </a:rPr>
                        <a:t> </a:t>
                      </a:r>
                      <a:r>
                        <a:rPr sz="1100" spc="5" dirty="0">
                          <a:latin typeface="+mn-lt"/>
                          <a:cs typeface="Arial"/>
                        </a:rPr>
                        <a:t>s</a:t>
                      </a:r>
                      <a:r>
                        <a:rPr sz="1100" dirty="0">
                          <a:latin typeface="+mn-lt"/>
                          <a:cs typeface="Arial"/>
                        </a:rPr>
                        <a:t>tu</a:t>
                      </a:r>
                      <a:r>
                        <a:rPr sz="1100" spc="-5" dirty="0">
                          <a:latin typeface="+mn-lt"/>
                          <a:cs typeface="Arial"/>
                        </a:rPr>
                        <a:t>d</a:t>
                      </a:r>
                      <a:r>
                        <a:rPr sz="1100" dirty="0">
                          <a:latin typeface="+mn-lt"/>
                          <a:cs typeface="Arial"/>
                        </a:rPr>
                        <a:t>e</a:t>
                      </a:r>
                      <a:r>
                        <a:rPr sz="1100" spc="-5" dirty="0">
                          <a:latin typeface="+mn-lt"/>
                          <a:cs typeface="Arial"/>
                        </a:rPr>
                        <a:t>n</a:t>
                      </a:r>
                      <a:r>
                        <a:rPr sz="1100" dirty="0">
                          <a:latin typeface="+mn-lt"/>
                          <a:cs typeface="Arial"/>
                        </a:rPr>
                        <a:t>ts</a:t>
                      </a:r>
                      <a:r>
                        <a:rPr sz="1100" spc="-10" dirty="0">
                          <a:latin typeface="+mn-lt"/>
                          <a:cs typeface="Arial"/>
                        </a:rPr>
                        <a:t> </a:t>
                      </a:r>
                      <a:r>
                        <a:rPr sz="1100" dirty="0">
                          <a:latin typeface="+mn-lt"/>
                          <a:cs typeface="Arial"/>
                        </a:rPr>
                        <a:t>as </a:t>
                      </a:r>
                      <a:r>
                        <a:rPr sz="1100" spc="-5" dirty="0">
                          <a:latin typeface="+mn-lt"/>
                          <a:cs typeface="Arial"/>
                        </a:rPr>
                        <a:t>i</a:t>
                      </a:r>
                      <a:r>
                        <a:rPr sz="1100" dirty="0">
                          <a:latin typeface="+mn-lt"/>
                          <a:cs typeface="Arial"/>
                        </a:rPr>
                        <a:t>n</a:t>
                      </a:r>
                      <a:r>
                        <a:rPr sz="1100" spc="-5" dirty="0">
                          <a:latin typeface="+mn-lt"/>
                          <a:cs typeface="Arial"/>
                        </a:rPr>
                        <a:t>di</a:t>
                      </a:r>
                      <a:r>
                        <a:rPr sz="1100" spc="-10" dirty="0">
                          <a:latin typeface="+mn-lt"/>
                          <a:cs typeface="Arial"/>
                        </a:rPr>
                        <a:t>v</a:t>
                      </a:r>
                      <a:r>
                        <a:rPr sz="1100" spc="-5" dirty="0">
                          <a:latin typeface="+mn-lt"/>
                          <a:cs typeface="Arial"/>
                        </a:rPr>
                        <a:t>i</a:t>
                      </a:r>
                      <a:r>
                        <a:rPr sz="1100" dirty="0">
                          <a:latin typeface="+mn-lt"/>
                          <a:cs typeface="Arial"/>
                        </a:rPr>
                        <a:t>d</a:t>
                      </a:r>
                      <a:r>
                        <a:rPr sz="1100" spc="-5" dirty="0">
                          <a:latin typeface="+mn-lt"/>
                          <a:cs typeface="Arial"/>
                        </a:rPr>
                        <a:t>u</a:t>
                      </a:r>
                      <a:r>
                        <a:rPr sz="1100" dirty="0">
                          <a:latin typeface="+mn-lt"/>
                          <a:cs typeface="Arial"/>
                        </a:rPr>
                        <a:t>a</a:t>
                      </a:r>
                      <a:r>
                        <a:rPr sz="1100" spc="-10" dirty="0">
                          <a:latin typeface="+mn-lt"/>
                          <a:cs typeface="Arial"/>
                        </a:rPr>
                        <a:t>l</a:t>
                      </a:r>
                      <a:r>
                        <a:rPr sz="1100" dirty="0">
                          <a:latin typeface="+mn-lt"/>
                          <a:cs typeface="Arial"/>
                        </a:rPr>
                        <a:t>s</a:t>
                      </a:r>
                      <a:r>
                        <a:rPr sz="1100" spc="25" dirty="0">
                          <a:latin typeface="+mn-lt"/>
                          <a:cs typeface="Arial"/>
                        </a:rPr>
                        <a:t> </a:t>
                      </a:r>
                      <a:r>
                        <a:rPr sz="1100" dirty="0">
                          <a:latin typeface="+mn-lt"/>
                          <a:cs typeface="Arial"/>
                        </a:rPr>
                        <a:t>resp</a:t>
                      </a:r>
                      <a:r>
                        <a:rPr sz="1100" spc="-5" dirty="0">
                          <a:latin typeface="+mn-lt"/>
                          <a:cs typeface="Arial"/>
                        </a:rPr>
                        <a:t>e</a:t>
                      </a:r>
                      <a:r>
                        <a:rPr sz="1100" spc="5" dirty="0">
                          <a:latin typeface="+mn-lt"/>
                          <a:cs typeface="Arial"/>
                        </a:rPr>
                        <a:t>c</a:t>
                      </a:r>
                      <a:r>
                        <a:rPr sz="1100" dirty="0">
                          <a:latin typeface="+mn-lt"/>
                          <a:cs typeface="Arial"/>
                        </a:rPr>
                        <a:t>t</a:t>
                      </a:r>
                      <a:r>
                        <a:rPr sz="1100" spc="-10" dirty="0">
                          <a:latin typeface="+mn-lt"/>
                          <a:cs typeface="Arial"/>
                        </a:rPr>
                        <a:t>i</a:t>
                      </a:r>
                      <a:r>
                        <a:rPr sz="1100" dirty="0">
                          <a:latin typeface="+mn-lt"/>
                          <a:cs typeface="Arial"/>
                        </a:rPr>
                        <a:t>ng</a:t>
                      </a:r>
                      <a:r>
                        <a:rPr sz="1100" spc="-5" dirty="0">
                          <a:latin typeface="+mn-lt"/>
                          <a:cs typeface="Arial"/>
                        </a:rPr>
                        <a:t> </a:t>
                      </a:r>
                      <a:r>
                        <a:rPr sz="1100" dirty="0">
                          <a:latin typeface="+mn-lt"/>
                          <a:cs typeface="Arial"/>
                        </a:rPr>
                        <a:t>t</a:t>
                      </a:r>
                      <a:r>
                        <a:rPr sz="1100" spc="-5" dirty="0">
                          <a:latin typeface="+mn-lt"/>
                          <a:cs typeface="Arial"/>
                        </a:rPr>
                        <a:t>h</a:t>
                      </a:r>
                      <a:r>
                        <a:rPr sz="1100" dirty="0">
                          <a:latin typeface="+mn-lt"/>
                          <a:cs typeface="Arial"/>
                        </a:rPr>
                        <a:t>e</a:t>
                      </a:r>
                      <a:r>
                        <a:rPr sz="1100" spc="-10" dirty="0">
                          <a:latin typeface="+mn-lt"/>
                          <a:cs typeface="Arial"/>
                        </a:rPr>
                        <a:t>i</a:t>
                      </a:r>
                      <a:r>
                        <a:rPr sz="1100" dirty="0">
                          <a:latin typeface="+mn-lt"/>
                          <a:cs typeface="Arial"/>
                        </a:rPr>
                        <a:t>r d</a:t>
                      </a:r>
                      <a:r>
                        <a:rPr sz="1100" spc="-10" dirty="0">
                          <a:latin typeface="+mn-lt"/>
                          <a:cs typeface="Arial"/>
                        </a:rPr>
                        <a:t>iv</a:t>
                      </a:r>
                      <a:r>
                        <a:rPr sz="1100" dirty="0">
                          <a:latin typeface="+mn-lt"/>
                          <a:cs typeface="Arial"/>
                        </a:rPr>
                        <a:t>er</a:t>
                      </a:r>
                      <a:r>
                        <a:rPr sz="1100" spc="5" dirty="0">
                          <a:latin typeface="+mn-lt"/>
                          <a:cs typeface="Arial"/>
                        </a:rPr>
                        <a:t>s</a:t>
                      </a:r>
                      <a:r>
                        <a:rPr sz="1100" dirty="0">
                          <a:latin typeface="+mn-lt"/>
                          <a:cs typeface="Arial"/>
                        </a:rPr>
                        <a:t>e</a:t>
                      </a:r>
                      <a:r>
                        <a:rPr sz="1100" spc="5" dirty="0">
                          <a:latin typeface="+mn-lt"/>
                          <a:cs typeface="Arial"/>
                        </a:rPr>
                        <a:t> </a:t>
                      </a:r>
                      <a:r>
                        <a:rPr sz="1100" dirty="0">
                          <a:latin typeface="+mn-lt"/>
                          <a:cs typeface="Arial"/>
                        </a:rPr>
                        <a:t>n</a:t>
                      </a:r>
                      <a:r>
                        <a:rPr sz="1100" spc="-5" dirty="0">
                          <a:latin typeface="+mn-lt"/>
                          <a:cs typeface="Arial"/>
                        </a:rPr>
                        <a:t>e</a:t>
                      </a:r>
                      <a:r>
                        <a:rPr sz="1100" dirty="0">
                          <a:latin typeface="+mn-lt"/>
                          <a:cs typeface="Arial"/>
                        </a:rPr>
                        <a:t>e</a:t>
                      </a:r>
                      <a:r>
                        <a:rPr sz="1100" spc="-5" dirty="0">
                          <a:latin typeface="+mn-lt"/>
                          <a:cs typeface="Arial"/>
                        </a:rPr>
                        <a:t>d</a:t>
                      </a:r>
                      <a:r>
                        <a:rPr sz="1100" dirty="0">
                          <a:latin typeface="+mn-lt"/>
                          <a:cs typeface="Arial"/>
                        </a:rPr>
                        <a:t>s</a:t>
                      </a:r>
                      <a:r>
                        <a:rPr sz="1100" spc="-10" dirty="0">
                          <a:latin typeface="+mn-lt"/>
                          <a:cs typeface="Arial"/>
                        </a:rPr>
                        <a:t> </a:t>
                      </a:r>
                      <a:r>
                        <a:rPr sz="1100" dirty="0">
                          <a:latin typeface="+mn-lt"/>
                          <a:cs typeface="Arial"/>
                        </a:rPr>
                        <a:t>a</a:t>
                      </a:r>
                      <a:r>
                        <a:rPr sz="1100" spc="-5" dirty="0">
                          <a:latin typeface="+mn-lt"/>
                          <a:cs typeface="Arial"/>
                        </a:rPr>
                        <a:t>n</a:t>
                      </a:r>
                      <a:r>
                        <a:rPr sz="1100" dirty="0">
                          <a:latin typeface="+mn-lt"/>
                          <a:cs typeface="Arial"/>
                        </a:rPr>
                        <a:t>d reco</a:t>
                      </a:r>
                      <a:r>
                        <a:rPr sz="1100" spc="-5" dirty="0">
                          <a:latin typeface="+mn-lt"/>
                          <a:cs typeface="Arial"/>
                        </a:rPr>
                        <a:t>g</a:t>
                      </a:r>
                      <a:r>
                        <a:rPr sz="1100" dirty="0">
                          <a:latin typeface="+mn-lt"/>
                          <a:cs typeface="Arial"/>
                        </a:rPr>
                        <a:t>n</a:t>
                      </a:r>
                      <a:r>
                        <a:rPr sz="1100" spc="-10" dirty="0">
                          <a:latin typeface="+mn-lt"/>
                          <a:cs typeface="Arial"/>
                        </a:rPr>
                        <a:t>i</a:t>
                      </a:r>
                      <a:r>
                        <a:rPr sz="1100" spc="-20" dirty="0">
                          <a:latin typeface="+mn-lt"/>
                          <a:cs typeface="Arial"/>
                        </a:rPr>
                        <a:t>z</a:t>
                      </a:r>
                      <a:r>
                        <a:rPr sz="1100" dirty="0">
                          <a:latin typeface="+mn-lt"/>
                          <a:cs typeface="Arial"/>
                        </a:rPr>
                        <a:t>es</a:t>
                      </a:r>
                      <a:r>
                        <a:rPr sz="1100" spc="10" dirty="0">
                          <a:latin typeface="+mn-lt"/>
                          <a:cs typeface="Arial"/>
                        </a:rPr>
                        <a:t> </a:t>
                      </a:r>
                      <a:r>
                        <a:rPr sz="1100" dirty="0">
                          <a:latin typeface="+mn-lt"/>
                          <a:cs typeface="Arial"/>
                        </a:rPr>
                        <a:t>th</a:t>
                      </a:r>
                      <a:r>
                        <a:rPr sz="1100" spc="-5" dirty="0">
                          <a:latin typeface="+mn-lt"/>
                          <a:cs typeface="Arial"/>
                        </a:rPr>
                        <a:t>a</a:t>
                      </a:r>
                      <a:r>
                        <a:rPr sz="1100" dirty="0">
                          <a:latin typeface="+mn-lt"/>
                          <a:cs typeface="Arial"/>
                        </a:rPr>
                        <a:t>t</a:t>
                      </a:r>
                      <a:r>
                        <a:rPr sz="1100" spc="-15" dirty="0">
                          <a:latin typeface="+mn-lt"/>
                          <a:cs typeface="Arial"/>
                        </a:rPr>
                        <a:t> </a:t>
                      </a:r>
                      <a:r>
                        <a:rPr sz="1100" dirty="0">
                          <a:latin typeface="+mn-lt"/>
                          <a:cs typeface="Arial"/>
                        </a:rPr>
                        <a:t>the b</a:t>
                      </a:r>
                      <a:r>
                        <a:rPr sz="1100" spc="-5" dirty="0">
                          <a:latin typeface="+mn-lt"/>
                          <a:cs typeface="Arial"/>
                        </a:rPr>
                        <a:t>a</a:t>
                      </a:r>
                      <a:r>
                        <a:rPr sz="1100" spc="5" dirty="0">
                          <a:latin typeface="+mn-lt"/>
                          <a:cs typeface="Arial"/>
                        </a:rPr>
                        <a:t>c</a:t>
                      </a:r>
                      <a:r>
                        <a:rPr sz="1100" spc="15" dirty="0">
                          <a:latin typeface="+mn-lt"/>
                          <a:cs typeface="Arial"/>
                        </a:rPr>
                        <a:t>k</a:t>
                      </a:r>
                      <a:r>
                        <a:rPr sz="1100" dirty="0">
                          <a:latin typeface="+mn-lt"/>
                          <a:cs typeface="Arial"/>
                        </a:rPr>
                        <a:t>ground</a:t>
                      </a:r>
                      <a:r>
                        <a:rPr sz="1100" spc="-45" dirty="0">
                          <a:latin typeface="+mn-lt"/>
                          <a:cs typeface="Arial"/>
                        </a:rPr>
                        <a:t> </a:t>
                      </a:r>
                      <a:r>
                        <a:rPr sz="1100" dirty="0">
                          <a:latin typeface="+mn-lt"/>
                          <a:cs typeface="Arial"/>
                        </a:rPr>
                        <a:t>of</a:t>
                      </a:r>
                      <a:r>
                        <a:rPr sz="1100" spc="-10" dirty="0">
                          <a:latin typeface="+mn-lt"/>
                          <a:cs typeface="Arial"/>
                        </a:rPr>
                        <a:t> </a:t>
                      </a:r>
                      <a:r>
                        <a:rPr sz="1100" dirty="0">
                          <a:latin typeface="+mn-lt"/>
                          <a:cs typeface="Arial"/>
                        </a:rPr>
                        <a:t>e</a:t>
                      </a:r>
                      <a:r>
                        <a:rPr sz="1100" spc="-5" dirty="0">
                          <a:latin typeface="+mn-lt"/>
                          <a:cs typeface="Arial"/>
                        </a:rPr>
                        <a:t>a</a:t>
                      </a:r>
                      <a:r>
                        <a:rPr sz="1100" spc="5" dirty="0">
                          <a:latin typeface="+mn-lt"/>
                          <a:cs typeface="Arial"/>
                        </a:rPr>
                        <a:t>c</a:t>
                      </a:r>
                      <a:r>
                        <a:rPr sz="1100" dirty="0">
                          <a:latin typeface="+mn-lt"/>
                          <a:cs typeface="Arial"/>
                        </a:rPr>
                        <a:t>h</a:t>
                      </a:r>
                      <a:r>
                        <a:rPr sz="1100" spc="-20" dirty="0">
                          <a:latin typeface="+mn-lt"/>
                          <a:cs typeface="Arial"/>
                        </a:rPr>
                        <a:t> </a:t>
                      </a:r>
                      <a:r>
                        <a:rPr sz="1100" spc="5" dirty="0">
                          <a:latin typeface="+mn-lt"/>
                          <a:cs typeface="Arial"/>
                        </a:rPr>
                        <a:t>s</a:t>
                      </a:r>
                      <a:r>
                        <a:rPr sz="1100" dirty="0">
                          <a:latin typeface="+mn-lt"/>
                          <a:cs typeface="Arial"/>
                        </a:rPr>
                        <a:t>tu</a:t>
                      </a:r>
                      <a:r>
                        <a:rPr sz="1100" spc="-5" dirty="0">
                          <a:latin typeface="+mn-lt"/>
                          <a:cs typeface="Arial"/>
                        </a:rPr>
                        <a:t>d</a:t>
                      </a:r>
                      <a:r>
                        <a:rPr sz="1100" dirty="0">
                          <a:latin typeface="+mn-lt"/>
                          <a:cs typeface="Arial"/>
                        </a:rPr>
                        <a:t>e</a:t>
                      </a:r>
                      <a:r>
                        <a:rPr sz="1100" spc="-5" dirty="0">
                          <a:latin typeface="+mn-lt"/>
                          <a:cs typeface="Arial"/>
                        </a:rPr>
                        <a:t>n</a:t>
                      </a:r>
                      <a:r>
                        <a:rPr sz="1100" dirty="0">
                          <a:latin typeface="+mn-lt"/>
                          <a:cs typeface="Arial"/>
                        </a:rPr>
                        <a:t>t </a:t>
                      </a:r>
                      <a:r>
                        <a:rPr sz="1100" spc="20" dirty="0">
                          <a:latin typeface="+mn-lt"/>
                          <a:cs typeface="Arial"/>
                        </a:rPr>
                        <a:t>m</a:t>
                      </a:r>
                      <a:r>
                        <a:rPr sz="1100" dirty="0">
                          <a:latin typeface="+mn-lt"/>
                          <a:cs typeface="Arial"/>
                        </a:rPr>
                        <a:t>ay</a:t>
                      </a:r>
                      <a:r>
                        <a:rPr sz="1100" spc="-25" dirty="0">
                          <a:latin typeface="+mn-lt"/>
                          <a:cs typeface="Arial"/>
                        </a:rPr>
                        <a:t> </a:t>
                      </a:r>
                      <a:r>
                        <a:rPr sz="1100" dirty="0">
                          <a:latin typeface="+mn-lt"/>
                          <a:cs typeface="Arial"/>
                        </a:rPr>
                        <a:t>d</a:t>
                      </a:r>
                      <a:r>
                        <a:rPr sz="1100" spc="-10" dirty="0">
                          <a:latin typeface="+mn-lt"/>
                          <a:cs typeface="Arial"/>
                        </a:rPr>
                        <a:t>i</a:t>
                      </a:r>
                      <a:r>
                        <a:rPr sz="1100" spc="10" dirty="0">
                          <a:latin typeface="+mn-lt"/>
                          <a:cs typeface="Arial"/>
                        </a:rPr>
                        <a:t>ff</a:t>
                      </a:r>
                      <a:r>
                        <a:rPr sz="1100" dirty="0">
                          <a:latin typeface="+mn-lt"/>
                          <a:cs typeface="Arial"/>
                        </a:rPr>
                        <a:t>er</a:t>
                      </a:r>
                      <a:r>
                        <a:rPr sz="1100" spc="-25" dirty="0">
                          <a:latin typeface="+mn-lt"/>
                          <a:cs typeface="Arial"/>
                        </a:rPr>
                        <a:t> </a:t>
                      </a:r>
                      <a:r>
                        <a:rPr sz="1100" dirty="0">
                          <a:latin typeface="+mn-lt"/>
                          <a:cs typeface="Arial"/>
                        </a:rPr>
                        <a:t>dra</a:t>
                      </a:r>
                      <a:r>
                        <a:rPr sz="1100" spc="20" dirty="0">
                          <a:latin typeface="+mn-lt"/>
                          <a:cs typeface="Arial"/>
                        </a:rPr>
                        <a:t>m</a:t>
                      </a:r>
                      <a:r>
                        <a:rPr sz="1100" dirty="0">
                          <a:latin typeface="+mn-lt"/>
                          <a:cs typeface="Arial"/>
                        </a:rPr>
                        <a:t>at</a:t>
                      </a:r>
                      <a:r>
                        <a:rPr sz="1100" spc="-10" dirty="0">
                          <a:latin typeface="+mn-lt"/>
                          <a:cs typeface="Arial"/>
                        </a:rPr>
                        <a:t>i</a:t>
                      </a:r>
                      <a:r>
                        <a:rPr sz="1100" spc="5" dirty="0">
                          <a:latin typeface="+mn-lt"/>
                          <a:cs typeface="Arial"/>
                        </a:rPr>
                        <a:t>c</a:t>
                      </a:r>
                      <a:r>
                        <a:rPr sz="1100" dirty="0">
                          <a:latin typeface="+mn-lt"/>
                          <a:cs typeface="Arial"/>
                        </a:rPr>
                        <a:t>a</a:t>
                      </a:r>
                      <a:r>
                        <a:rPr sz="1100" spc="-10" dirty="0">
                          <a:latin typeface="+mn-lt"/>
                          <a:cs typeface="Arial"/>
                        </a:rPr>
                        <a:t>l</a:t>
                      </a:r>
                      <a:r>
                        <a:rPr sz="1100" spc="-5" dirty="0">
                          <a:latin typeface="+mn-lt"/>
                          <a:cs typeface="Arial"/>
                        </a:rPr>
                        <a:t>l</a:t>
                      </a:r>
                      <a:r>
                        <a:rPr sz="1100" dirty="0">
                          <a:latin typeface="+mn-lt"/>
                          <a:cs typeface="Arial"/>
                        </a:rPr>
                        <a:t>y </a:t>
                      </a:r>
                      <a:r>
                        <a:rPr sz="1100" spc="-15" dirty="0">
                          <a:latin typeface="+mn-lt"/>
                          <a:cs typeface="Arial"/>
                        </a:rPr>
                        <a:t>w</a:t>
                      </a:r>
                      <a:r>
                        <a:rPr sz="1100" spc="-5" dirty="0">
                          <a:latin typeface="+mn-lt"/>
                          <a:cs typeface="Arial"/>
                        </a:rPr>
                        <a:t>i</a:t>
                      </a:r>
                      <a:r>
                        <a:rPr sz="1100" dirty="0">
                          <a:latin typeface="+mn-lt"/>
                          <a:cs typeface="Arial"/>
                        </a:rPr>
                        <a:t>th</a:t>
                      </a:r>
                      <a:r>
                        <a:rPr sz="1100" spc="-10" dirty="0">
                          <a:latin typeface="+mn-lt"/>
                          <a:cs typeface="Arial"/>
                        </a:rPr>
                        <a:t>i</a:t>
                      </a:r>
                      <a:r>
                        <a:rPr sz="1100" dirty="0">
                          <a:latin typeface="+mn-lt"/>
                          <a:cs typeface="Arial"/>
                        </a:rPr>
                        <a:t>n</a:t>
                      </a:r>
                      <a:r>
                        <a:rPr sz="1100" spc="15" dirty="0">
                          <a:latin typeface="+mn-lt"/>
                          <a:cs typeface="Arial"/>
                        </a:rPr>
                        <a:t> </a:t>
                      </a:r>
                      <a:r>
                        <a:rPr sz="1100" dirty="0">
                          <a:latin typeface="+mn-lt"/>
                          <a:cs typeface="Arial"/>
                        </a:rPr>
                        <a:t>the</a:t>
                      </a:r>
                      <a:r>
                        <a:rPr sz="1100" spc="-5" dirty="0">
                          <a:latin typeface="+mn-lt"/>
                          <a:cs typeface="Arial"/>
                        </a:rPr>
                        <a:t> </a:t>
                      </a:r>
                      <a:r>
                        <a:rPr sz="1100" dirty="0">
                          <a:latin typeface="+mn-lt"/>
                          <a:cs typeface="Arial"/>
                        </a:rPr>
                        <a:t>c</a:t>
                      </a:r>
                      <a:r>
                        <a:rPr sz="1100" spc="-5" dirty="0">
                          <a:latin typeface="+mn-lt"/>
                          <a:cs typeface="Arial"/>
                        </a:rPr>
                        <a:t>l</a:t>
                      </a:r>
                      <a:r>
                        <a:rPr sz="1100" dirty="0">
                          <a:latin typeface="+mn-lt"/>
                          <a:cs typeface="Arial"/>
                        </a:rPr>
                        <a:t>as</a:t>
                      </a:r>
                      <a:r>
                        <a:rPr sz="1100" spc="5" dirty="0">
                          <a:latin typeface="+mn-lt"/>
                          <a:cs typeface="Arial"/>
                        </a:rPr>
                        <a:t>s</a:t>
                      </a:r>
                      <a:r>
                        <a:rPr sz="1100" dirty="0">
                          <a:latin typeface="+mn-lt"/>
                          <a:cs typeface="Arial"/>
                        </a:rPr>
                        <a:t>ro</a:t>
                      </a:r>
                      <a:r>
                        <a:rPr sz="1100" spc="-5" dirty="0">
                          <a:latin typeface="+mn-lt"/>
                          <a:cs typeface="Arial"/>
                        </a:rPr>
                        <a:t>o</a:t>
                      </a:r>
                      <a:r>
                        <a:rPr sz="1100" dirty="0">
                          <a:latin typeface="+mn-lt"/>
                          <a:cs typeface="Arial"/>
                        </a:rPr>
                        <a:t>m</a:t>
                      </a:r>
                      <a:r>
                        <a:rPr sz="1100" spc="-5" dirty="0">
                          <a:latin typeface="+mn-lt"/>
                          <a:cs typeface="Arial"/>
                        </a:rPr>
                        <a:t> </a:t>
                      </a:r>
                      <a:r>
                        <a:rPr sz="1100" dirty="0">
                          <a:latin typeface="+mn-lt"/>
                          <a:cs typeface="Arial"/>
                        </a:rPr>
                        <a:t>a</a:t>
                      </a:r>
                      <a:r>
                        <a:rPr sz="1100" spc="-5" dirty="0">
                          <a:latin typeface="+mn-lt"/>
                          <a:cs typeface="Arial"/>
                        </a:rPr>
                        <a:t>n</a:t>
                      </a:r>
                      <a:r>
                        <a:rPr sz="1100" dirty="0">
                          <a:latin typeface="+mn-lt"/>
                          <a:cs typeface="Arial"/>
                        </a:rPr>
                        <a:t>d sc</a:t>
                      </a:r>
                      <a:r>
                        <a:rPr sz="1100" spc="-5" dirty="0">
                          <a:latin typeface="+mn-lt"/>
                          <a:cs typeface="Arial"/>
                        </a:rPr>
                        <a:t>hoo</a:t>
                      </a:r>
                      <a:r>
                        <a:rPr sz="1100" spc="-10" dirty="0">
                          <a:latin typeface="+mn-lt"/>
                          <a:cs typeface="Arial"/>
                        </a:rPr>
                        <a:t>l</a:t>
                      </a:r>
                      <a:r>
                        <a:rPr sz="1100" dirty="0">
                          <a:latin typeface="+mn-lt"/>
                          <a:cs typeface="Arial"/>
                        </a:rPr>
                        <a:t>.</a:t>
                      </a: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314325" marR="92075" indent="-228600">
                        <a:lnSpc>
                          <a:spcPct val="100000"/>
                        </a:lnSpc>
                        <a:buFont typeface="Courier New"/>
                        <a:buChar char="o"/>
                        <a:tabLst>
                          <a:tab pos="314960" algn="l"/>
                        </a:tabLst>
                      </a:pPr>
                      <a:r>
                        <a:rPr sz="1100" dirty="0">
                          <a:latin typeface="+mn-lt"/>
                          <a:cs typeface="Arial"/>
                        </a:rPr>
                        <a:t>Des</a:t>
                      </a:r>
                      <a:r>
                        <a:rPr sz="1100" spc="-5" dirty="0">
                          <a:latin typeface="+mn-lt"/>
                          <a:cs typeface="Arial"/>
                        </a:rPr>
                        <a:t>i</a:t>
                      </a:r>
                      <a:r>
                        <a:rPr sz="1100" dirty="0">
                          <a:latin typeface="+mn-lt"/>
                          <a:cs typeface="Arial"/>
                        </a:rPr>
                        <a:t>g</a:t>
                      </a:r>
                      <a:r>
                        <a:rPr sz="1100" spc="-5" dirty="0">
                          <a:latin typeface="+mn-lt"/>
                          <a:cs typeface="Arial"/>
                        </a:rPr>
                        <a:t>n</a:t>
                      </a:r>
                      <a:r>
                        <a:rPr sz="1100" dirty="0">
                          <a:latin typeface="+mn-lt"/>
                          <a:cs typeface="Arial"/>
                        </a:rPr>
                        <a:t>s </a:t>
                      </a:r>
                      <a:r>
                        <a:rPr sz="1100" spc="-10" dirty="0">
                          <a:latin typeface="+mn-lt"/>
                          <a:cs typeface="Arial"/>
                        </a:rPr>
                        <a:t>l</a:t>
                      </a:r>
                      <a:r>
                        <a:rPr sz="1100" dirty="0">
                          <a:latin typeface="+mn-lt"/>
                          <a:cs typeface="Arial"/>
                        </a:rPr>
                        <a:t>e</a:t>
                      </a:r>
                      <a:r>
                        <a:rPr sz="1100" spc="-5" dirty="0">
                          <a:latin typeface="+mn-lt"/>
                          <a:cs typeface="Arial"/>
                        </a:rPr>
                        <a:t>a</a:t>
                      </a:r>
                      <a:r>
                        <a:rPr sz="1100" dirty="0">
                          <a:latin typeface="+mn-lt"/>
                          <a:cs typeface="Arial"/>
                        </a:rPr>
                        <a:t>rn</a:t>
                      </a:r>
                      <a:r>
                        <a:rPr sz="1100" spc="-10" dirty="0">
                          <a:latin typeface="+mn-lt"/>
                          <a:cs typeface="Arial"/>
                        </a:rPr>
                        <a:t>i</a:t>
                      </a:r>
                      <a:r>
                        <a:rPr sz="1100" dirty="0">
                          <a:latin typeface="+mn-lt"/>
                          <a:cs typeface="Arial"/>
                        </a:rPr>
                        <a:t>ng o</a:t>
                      </a:r>
                      <a:r>
                        <a:rPr sz="1100" spc="-5" dirty="0">
                          <a:latin typeface="+mn-lt"/>
                          <a:cs typeface="Arial"/>
                        </a:rPr>
                        <a:t>p</a:t>
                      </a:r>
                      <a:r>
                        <a:rPr sz="1100" dirty="0">
                          <a:latin typeface="+mn-lt"/>
                          <a:cs typeface="Arial"/>
                        </a:rPr>
                        <a:t>p</a:t>
                      </a:r>
                      <a:r>
                        <a:rPr sz="1100" spc="-5" dirty="0">
                          <a:latin typeface="+mn-lt"/>
                          <a:cs typeface="Arial"/>
                        </a:rPr>
                        <a:t>o</a:t>
                      </a:r>
                      <a:r>
                        <a:rPr sz="1100" dirty="0">
                          <a:latin typeface="+mn-lt"/>
                          <a:cs typeface="Arial"/>
                        </a:rPr>
                        <a:t>rtu</a:t>
                      </a:r>
                      <a:r>
                        <a:rPr sz="1100" spc="-5" dirty="0">
                          <a:latin typeface="+mn-lt"/>
                          <a:cs typeface="Arial"/>
                        </a:rPr>
                        <a:t>ni</a:t>
                      </a:r>
                      <a:r>
                        <a:rPr sz="1100" dirty="0">
                          <a:latin typeface="+mn-lt"/>
                          <a:cs typeface="Arial"/>
                        </a:rPr>
                        <a:t>t</a:t>
                      </a:r>
                      <a:r>
                        <a:rPr sz="1100" spc="-10" dirty="0">
                          <a:latin typeface="+mn-lt"/>
                          <a:cs typeface="Arial"/>
                        </a:rPr>
                        <a:t>i</a:t>
                      </a:r>
                      <a:r>
                        <a:rPr sz="1100" dirty="0">
                          <a:latin typeface="+mn-lt"/>
                          <a:cs typeface="Arial"/>
                        </a:rPr>
                        <a:t>es </a:t>
                      </a:r>
                      <a:r>
                        <a:rPr sz="1100" spc="-15" dirty="0">
                          <a:latin typeface="+mn-lt"/>
                          <a:cs typeface="Arial"/>
                        </a:rPr>
                        <a:t>w</a:t>
                      </a:r>
                      <a:r>
                        <a:rPr sz="1100" dirty="0">
                          <a:latin typeface="+mn-lt"/>
                          <a:cs typeface="Arial"/>
                        </a:rPr>
                        <a:t>h</a:t>
                      </a:r>
                      <a:r>
                        <a:rPr sz="1100" spc="-10" dirty="0">
                          <a:latin typeface="+mn-lt"/>
                          <a:cs typeface="Arial"/>
                        </a:rPr>
                        <a:t>i</a:t>
                      </a:r>
                      <a:r>
                        <a:rPr sz="1100" spc="5" dirty="0">
                          <a:latin typeface="+mn-lt"/>
                          <a:cs typeface="Arial"/>
                        </a:rPr>
                        <a:t>c</a:t>
                      </a:r>
                      <a:r>
                        <a:rPr sz="1100" dirty="0">
                          <a:latin typeface="+mn-lt"/>
                          <a:cs typeface="Arial"/>
                        </a:rPr>
                        <a:t>h</a:t>
                      </a:r>
                      <a:r>
                        <a:rPr sz="1100" spc="5" dirty="0">
                          <a:latin typeface="+mn-lt"/>
                          <a:cs typeface="Arial"/>
                        </a:rPr>
                        <a:t> </a:t>
                      </a:r>
                      <a:r>
                        <a:rPr sz="1100" dirty="0">
                          <a:latin typeface="+mn-lt"/>
                          <a:cs typeface="Arial"/>
                        </a:rPr>
                        <a:t>b</a:t>
                      </a:r>
                      <a:r>
                        <a:rPr sz="1100" spc="-5" dirty="0">
                          <a:latin typeface="+mn-lt"/>
                          <a:cs typeface="Arial"/>
                        </a:rPr>
                        <a:t>uil</a:t>
                      </a:r>
                      <a:r>
                        <a:rPr sz="1100" dirty="0">
                          <a:latin typeface="+mn-lt"/>
                          <a:cs typeface="Arial"/>
                        </a:rPr>
                        <a:t>d u</a:t>
                      </a:r>
                      <a:r>
                        <a:rPr sz="1100" spc="-5" dirty="0">
                          <a:latin typeface="+mn-lt"/>
                          <a:cs typeface="Arial"/>
                        </a:rPr>
                        <a:t>p</a:t>
                      </a:r>
                      <a:r>
                        <a:rPr sz="1100" dirty="0">
                          <a:latin typeface="+mn-lt"/>
                          <a:cs typeface="Arial"/>
                        </a:rPr>
                        <a:t>on</a:t>
                      </a:r>
                      <a:r>
                        <a:rPr sz="1100" spc="-20" dirty="0">
                          <a:latin typeface="+mn-lt"/>
                          <a:cs typeface="Arial"/>
                        </a:rPr>
                        <a:t> </a:t>
                      </a:r>
                      <a:r>
                        <a:rPr sz="1100" spc="5" dirty="0">
                          <a:latin typeface="+mn-lt"/>
                          <a:cs typeface="Arial"/>
                        </a:rPr>
                        <a:t>s</a:t>
                      </a:r>
                      <a:r>
                        <a:rPr sz="1100" dirty="0">
                          <a:latin typeface="+mn-lt"/>
                          <a:cs typeface="Arial"/>
                        </a:rPr>
                        <a:t>tu</a:t>
                      </a:r>
                      <a:r>
                        <a:rPr sz="1100" spc="-5" dirty="0">
                          <a:latin typeface="+mn-lt"/>
                          <a:cs typeface="Arial"/>
                        </a:rPr>
                        <a:t>d</a:t>
                      </a:r>
                      <a:r>
                        <a:rPr sz="1100" dirty="0">
                          <a:latin typeface="+mn-lt"/>
                          <a:cs typeface="Arial"/>
                        </a:rPr>
                        <a:t>e</a:t>
                      </a:r>
                      <a:r>
                        <a:rPr sz="1100" spc="-5" dirty="0">
                          <a:latin typeface="+mn-lt"/>
                          <a:cs typeface="Arial"/>
                        </a:rPr>
                        <a:t>n</a:t>
                      </a:r>
                      <a:r>
                        <a:rPr sz="1100" dirty="0">
                          <a:latin typeface="+mn-lt"/>
                          <a:cs typeface="Arial"/>
                        </a:rPr>
                        <a:t>ts’</a:t>
                      </a:r>
                      <a:r>
                        <a:rPr sz="1100" spc="-20" dirty="0">
                          <a:latin typeface="+mn-lt"/>
                          <a:cs typeface="Arial"/>
                        </a:rPr>
                        <a:t> </a:t>
                      </a:r>
                      <a:r>
                        <a:rPr sz="1100" dirty="0">
                          <a:latin typeface="+mn-lt"/>
                          <a:cs typeface="Arial"/>
                        </a:rPr>
                        <a:t>d</a:t>
                      </a:r>
                      <a:r>
                        <a:rPr sz="1100" spc="-10" dirty="0">
                          <a:latin typeface="+mn-lt"/>
                          <a:cs typeface="Arial"/>
                        </a:rPr>
                        <a:t>iv</a:t>
                      </a:r>
                      <a:r>
                        <a:rPr sz="1100" dirty="0">
                          <a:latin typeface="+mn-lt"/>
                          <a:cs typeface="Arial"/>
                        </a:rPr>
                        <a:t>er</a:t>
                      </a:r>
                      <a:r>
                        <a:rPr sz="1100" spc="5" dirty="0">
                          <a:latin typeface="+mn-lt"/>
                          <a:cs typeface="Arial"/>
                        </a:rPr>
                        <a:t>s</a:t>
                      </a:r>
                      <a:r>
                        <a:rPr sz="1100" dirty="0">
                          <a:latin typeface="+mn-lt"/>
                          <a:cs typeface="Arial"/>
                        </a:rPr>
                        <a:t>e b</a:t>
                      </a:r>
                      <a:r>
                        <a:rPr sz="1100" spc="-5" dirty="0">
                          <a:latin typeface="+mn-lt"/>
                          <a:cs typeface="Arial"/>
                        </a:rPr>
                        <a:t>a</a:t>
                      </a:r>
                      <a:r>
                        <a:rPr sz="1100" spc="5" dirty="0">
                          <a:latin typeface="+mn-lt"/>
                          <a:cs typeface="Arial"/>
                        </a:rPr>
                        <a:t>c</a:t>
                      </a:r>
                      <a:r>
                        <a:rPr sz="1100" spc="15" dirty="0">
                          <a:latin typeface="+mn-lt"/>
                          <a:cs typeface="Arial"/>
                        </a:rPr>
                        <a:t>k</a:t>
                      </a:r>
                      <a:r>
                        <a:rPr sz="1100" dirty="0">
                          <a:latin typeface="+mn-lt"/>
                          <a:cs typeface="Arial"/>
                        </a:rPr>
                        <a:t>groun</a:t>
                      </a:r>
                      <a:r>
                        <a:rPr sz="1100" spc="-5" dirty="0">
                          <a:latin typeface="+mn-lt"/>
                          <a:cs typeface="Arial"/>
                        </a:rPr>
                        <a:t>d</a:t>
                      </a:r>
                      <a:r>
                        <a:rPr sz="1100" spc="5" dirty="0">
                          <a:latin typeface="+mn-lt"/>
                          <a:cs typeface="Arial"/>
                        </a:rPr>
                        <a:t>s</a:t>
                      </a:r>
                      <a:r>
                        <a:rPr sz="1100" dirty="0">
                          <a:latin typeface="+mn-lt"/>
                          <a:cs typeface="Arial"/>
                        </a:rPr>
                        <a:t>,</a:t>
                      </a:r>
                      <a:r>
                        <a:rPr sz="1100" spc="-40" dirty="0">
                          <a:latin typeface="+mn-lt"/>
                          <a:cs typeface="Arial"/>
                        </a:rPr>
                        <a:t> </a:t>
                      </a:r>
                      <a:r>
                        <a:rPr sz="1100" spc="-5" dirty="0">
                          <a:latin typeface="+mn-lt"/>
                          <a:cs typeface="Arial"/>
                        </a:rPr>
                        <a:t>i</a:t>
                      </a:r>
                      <a:r>
                        <a:rPr sz="1100" dirty="0">
                          <a:latin typeface="+mn-lt"/>
                          <a:cs typeface="Arial"/>
                        </a:rPr>
                        <a:t>nt</a:t>
                      </a:r>
                      <a:r>
                        <a:rPr sz="1100" spc="-5" dirty="0">
                          <a:latin typeface="+mn-lt"/>
                          <a:cs typeface="Arial"/>
                        </a:rPr>
                        <a:t>e</a:t>
                      </a:r>
                      <a:r>
                        <a:rPr sz="1100" dirty="0">
                          <a:latin typeface="+mn-lt"/>
                          <a:cs typeface="Arial"/>
                        </a:rPr>
                        <a:t>rests a</a:t>
                      </a:r>
                      <a:r>
                        <a:rPr sz="1100" spc="-5" dirty="0">
                          <a:latin typeface="+mn-lt"/>
                          <a:cs typeface="Arial"/>
                        </a:rPr>
                        <a:t>n</a:t>
                      </a:r>
                      <a:r>
                        <a:rPr sz="1100" dirty="0">
                          <a:latin typeface="+mn-lt"/>
                          <a:cs typeface="Arial"/>
                        </a:rPr>
                        <a:t>d</a:t>
                      </a:r>
                      <a:r>
                        <a:rPr sz="1100" spc="-20" dirty="0">
                          <a:latin typeface="+mn-lt"/>
                          <a:cs typeface="Arial"/>
                        </a:rPr>
                        <a:t> </a:t>
                      </a:r>
                      <a:r>
                        <a:rPr sz="1100" spc="5" dirty="0">
                          <a:latin typeface="+mn-lt"/>
                          <a:cs typeface="Arial"/>
                        </a:rPr>
                        <a:t>s</a:t>
                      </a:r>
                      <a:r>
                        <a:rPr sz="1100" spc="15" dirty="0">
                          <a:latin typeface="+mn-lt"/>
                          <a:cs typeface="Arial"/>
                        </a:rPr>
                        <a:t>k</a:t>
                      </a:r>
                      <a:r>
                        <a:rPr sz="1100" spc="-5" dirty="0">
                          <a:latin typeface="+mn-lt"/>
                          <a:cs typeface="Arial"/>
                        </a:rPr>
                        <a:t>il</a:t>
                      </a:r>
                      <a:r>
                        <a:rPr sz="1100" dirty="0">
                          <a:latin typeface="+mn-lt"/>
                          <a:cs typeface="Arial"/>
                        </a:rPr>
                        <a:t>l </a:t>
                      </a:r>
                      <a:r>
                        <a:rPr sz="1100" spc="-5" dirty="0">
                          <a:latin typeface="+mn-lt"/>
                          <a:cs typeface="Arial"/>
                        </a:rPr>
                        <a:t>l</a:t>
                      </a:r>
                      <a:r>
                        <a:rPr sz="1100" dirty="0">
                          <a:latin typeface="+mn-lt"/>
                          <a:cs typeface="Arial"/>
                        </a:rPr>
                        <a:t>e</a:t>
                      </a:r>
                      <a:r>
                        <a:rPr sz="1100" spc="-10" dirty="0">
                          <a:latin typeface="+mn-lt"/>
                          <a:cs typeface="Arial"/>
                        </a:rPr>
                        <a:t>v</a:t>
                      </a:r>
                      <a:r>
                        <a:rPr sz="1100" dirty="0">
                          <a:latin typeface="+mn-lt"/>
                          <a:cs typeface="Arial"/>
                        </a:rPr>
                        <a:t>e</a:t>
                      </a:r>
                      <a:r>
                        <a:rPr sz="1100" spc="-10" dirty="0">
                          <a:latin typeface="+mn-lt"/>
                          <a:cs typeface="Arial"/>
                        </a:rPr>
                        <a:t>l</a:t>
                      </a:r>
                      <a:r>
                        <a:rPr sz="1100" spc="5" dirty="0">
                          <a:latin typeface="+mn-lt"/>
                          <a:cs typeface="Arial"/>
                        </a:rPr>
                        <a:t>s</a:t>
                      </a:r>
                      <a:r>
                        <a:rPr sz="1100" dirty="0">
                          <a:latin typeface="+mn-lt"/>
                          <a:cs typeface="Arial"/>
                        </a:rPr>
                        <a:t>.</a:t>
                      </a:r>
                      <a:endParaRPr sz="1100">
                        <a:latin typeface="+mn-lt"/>
                        <a:cs typeface="Arial"/>
                      </a:endParaRPr>
                    </a:p>
                    <a:p>
                      <a:pPr marL="314325" marR="86995" indent="-228600">
                        <a:lnSpc>
                          <a:spcPct val="100000"/>
                        </a:lnSpc>
                        <a:spcBef>
                          <a:spcPts val="600"/>
                        </a:spcBef>
                        <a:buFont typeface="Courier New"/>
                        <a:buChar char="o"/>
                        <a:tabLst>
                          <a:tab pos="314960" algn="l"/>
                        </a:tabLst>
                      </a:pPr>
                      <a:r>
                        <a:rPr sz="1100" dirty="0">
                          <a:latin typeface="+mn-lt"/>
                          <a:cs typeface="Arial"/>
                        </a:rPr>
                        <a:t>Cre</a:t>
                      </a:r>
                      <a:r>
                        <a:rPr sz="1100" spc="-5" dirty="0">
                          <a:latin typeface="+mn-lt"/>
                          <a:cs typeface="Arial"/>
                        </a:rPr>
                        <a:t>a</a:t>
                      </a:r>
                      <a:r>
                        <a:rPr sz="1100" dirty="0">
                          <a:latin typeface="+mn-lt"/>
                          <a:cs typeface="Arial"/>
                        </a:rPr>
                        <a:t>tes a</a:t>
                      </a:r>
                      <a:r>
                        <a:rPr sz="1100" spc="-20" dirty="0">
                          <a:latin typeface="+mn-lt"/>
                          <a:cs typeface="Arial"/>
                        </a:rPr>
                        <a:t> </a:t>
                      </a:r>
                      <a:r>
                        <a:rPr sz="1100" spc="5" dirty="0">
                          <a:latin typeface="+mn-lt"/>
                          <a:cs typeface="Arial"/>
                        </a:rPr>
                        <a:t>c</a:t>
                      </a:r>
                      <a:r>
                        <a:rPr sz="1100" spc="-5" dirty="0">
                          <a:latin typeface="+mn-lt"/>
                          <a:cs typeface="Arial"/>
                        </a:rPr>
                        <a:t>l</a:t>
                      </a:r>
                      <a:r>
                        <a:rPr sz="1100" dirty="0">
                          <a:latin typeface="+mn-lt"/>
                          <a:cs typeface="Arial"/>
                        </a:rPr>
                        <a:t>as</a:t>
                      </a:r>
                      <a:r>
                        <a:rPr sz="1100" spc="5" dirty="0">
                          <a:latin typeface="+mn-lt"/>
                          <a:cs typeface="Arial"/>
                        </a:rPr>
                        <a:t>s</a:t>
                      </a:r>
                      <a:r>
                        <a:rPr sz="1100" dirty="0">
                          <a:latin typeface="+mn-lt"/>
                          <a:cs typeface="Arial"/>
                        </a:rPr>
                        <a:t>ro</a:t>
                      </a:r>
                      <a:r>
                        <a:rPr sz="1100" spc="-5" dirty="0">
                          <a:latin typeface="+mn-lt"/>
                          <a:cs typeface="Arial"/>
                        </a:rPr>
                        <a:t>o</a:t>
                      </a:r>
                      <a:r>
                        <a:rPr sz="1100" dirty="0">
                          <a:latin typeface="+mn-lt"/>
                          <a:cs typeface="Arial"/>
                        </a:rPr>
                        <a:t>m e</a:t>
                      </a:r>
                      <a:r>
                        <a:rPr sz="1100" spc="-5" dirty="0">
                          <a:latin typeface="+mn-lt"/>
                          <a:cs typeface="Arial"/>
                        </a:rPr>
                        <a:t>n</a:t>
                      </a:r>
                      <a:r>
                        <a:rPr sz="1100" spc="-10" dirty="0">
                          <a:latin typeface="+mn-lt"/>
                          <a:cs typeface="Arial"/>
                        </a:rPr>
                        <a:t>v</a:t>
                      </a:r>
                      <a:r>
                        <a:rPr sz="1100" spc="-5" dirty="0">
                          <a:latin typeface="+mn-lt"/>
                          <a:cs typeface="Arial"/>
                        </a:rPr>
                        <a:t>i</a:t>
                      </a:r>
                      <a:r>
                        <a:rPr sz="1100" dirty="0">
                          <a:latin typeface="+mn-lt"/>
                          <a:cs typeface="Arial"/>
                        </a:rPr>
                        <a:t>ro</a:t>
                      </a:r>
                      <a:r>
                        <a:rPr sz="1100" spc="-5" dirty="0">
                          <a:latin typeface="+mn-lt"/>
                          <a:cs typeface="Arial"/>
                        </a:rPr>
                        <a:t>n</a:t>
                      </a:r>
                      <a:r>
                        <a:rPr sz="1100" spc="20" dirty="0">
                          <a:latin typeface="+mn-lt"/>
                          <a:cs typeface="Arial"/>
                        </a:rPr>
                        <a:t>m</a:t>
                      </a:r>
                      <a:r>
                        <a:rPr sz="1100" dirty="0">
                          <a:latin typeface="+mn-lt"/>
                          <a:cs typeface="Arial"/>
                        </a:rPr>
                        <a:t>e</a:t>
                      </a:r>
                      <a:r>
                        <a:rPr sz="1100" spc="-5" dirty="0">
                          <a:latin typeface="+mn-lt"/>
                          <a:cs typeface="Arial"/>
                        </a:rPr>
                        <a:t>n</a:t>
                      </a:r>
                      <a:r>
                        <a:rPr sz="1100" dirty="0">
                          <a:latin typeface="+mn-lt"/>
                          <a:cs typeface="Arial"/>
                        </a:rPr>
                        <a:t>t</a:t>
                      </a:r>
                      <a:r>
                        <a:rPr sz="1100" spc="-15" dirty="0">
                          <a:latin typeface="+mn-lt"/>
                          <a:cs typeface="Arial"/>
                        </a:rPr>
                        <a:t> </a:t>
                      </a:r>
                      <a:r>
                        <a:rPr sz="1100" spc="-5" dirty="0">
                          <a:latin typeface="+mn-lt"/>
                          <a:cs typeface="Arial"/>
                        </a:rPr>
                        <a:t>i</a:t>
                      </a:r>
                      <a:r>
                        <a:rPr sz="1100" dirty="0">
                          <a:latin typeface="+mn-lt"/>
                          <a:cs typeface="Arial"/>
                        </a:rPr>
                        <a:t>n</a:t>
                      </a:r>
                      <a:r>
                        <a:rPr sz="1100" spc="5" dirty="0">
                          <a:latin typeface="+mn-lt"/>
                          <a:cs typeface="Arial"/>
                        </a:rPr>
                        <a:t> </a:t>
                      </a:r>
                      <a:r>
                        <a:rPr sz="1100" spc="-15" dirty="0">
                          <a:latin typeface="+mn-lt"/>
                          <a:cs typeface="Arial"/>
                        </a:rPr>
                        <a:t>w</a:t>
                      </a:r>
                      <a:r>
                        <a:rPr sz="1100" dirty="0">
                          <a:latin typeface="+mn-lt"/>
                          <a:cs typeface="Arial"/>
                        </a:rPr>
                        <a:t>h</a:t>
                      </a:r>
                      <a:r>
                        <a:rPr sz="1100" spc="-10" dirty="0">
                          <a:latin typeface="+mn-lt"/>
                          <a:cs typeface="Arial"/>
                        </a:rPr>
                        <a:t>i</a:t>
                      </a:r>
                      <a:r>
                        <a:rPr sz="1100" spc="5" dirty="0">
                          <a:latin typeface="+mn-lt"/>
                          <a:cs typeface="Arial"/>
                        </a:rPr>
                        <a:t>c</a:t>
                      </a:r>
                      <a:r>
                        <a:rPr sz="1100" dirty="0">
                          <a:latin typeface="+mn-lt"/>
                          <a:cs typeface="Arial"/>
                        </a:rPr>
                        <a:t>h </a:t>
                      </a:r>
                      <a:r>
                        <a:rPr sz="1100" spc="-5" dirty="0">
                          <a:latin typeface="+mn-lt"/>
                          <a:cs typeface="Arial"/>
                        </a:rPr>
                        <a:t>i</a:t>
                      </a:r>
                      <a:r>
                        <a:rPr sz="1100" dirty="0">
                          <a:latin typeface="+mn-lt"/>
                          <a:cs typeface="Arial"/>
                        </a:rPr>
                        <a:t>n</a:t>
                      </a:r>
                      <a:r>
                        <a:rPr sz="1100" spc="-5" dirty="0">
                          <a:latin typeface="+mn-lt"/>
                          <a:cs typeface="Arial"/>
                        </a:rPr>
                        <a:t>di</a:t>
                      </a:r>
                      <a:r>
                        <a:rPr sz="1100" spc="-10" dirty="0">
                          <a:latin typeface="+mn-lt"/>
                          <a:cs typeface="Arial"/>
                        </a:rPr>
                        <a:t>v</a:t>
                      </a:r>
                      <a:r>
                        <a:rPr sz="1100" spc="-5" dirty="0">
                          <a:latin typeface="+mn-lt"/>
                          <a:cs typeface="Arial"/>
                        </a:rPr>
                        <a:t>i</a:t>
                      </a:r>
                      <a:r>
                        <a:rPr sz="1100" dirty="0">
                          <a:latin typeface="+mn-lt"/>
                          <a:cs typeface="Arial"/>
                        </a:rPr>
                        <a:t>d</a:t>
                      </a:r>
                      <a:r>
                        <a:rPr sz="1100" spc="-5" dirty="0">
                          <a:latin typeface="+mn-lt"/>
                          <a:cs typeface="Arial"/>
                        </a:rPr>
                        <a:t>u</a:t>
                      </a:r>
                      <a:r>
                        <a:rPr sz="1100" dirty="0">
                          <a:latin typeface="+mn-lt"/>
                          <a:cs typeface="Arial"/>
                        </a:rPr>
                        <a:t>al</a:t>
                      </a:r>
                      <a:r>
                        <a:rPr sz="1100" spc="25" dirty="0">
                          <a:latin typeface="+mn-lt"/>
                          <a:cs typeface="Arial"/>
                        </a:rPr>
                        <a:t> </a:t>
                      </a:r>
                      <a:r>
                        <a:rPr sz="1100" spc="5" dirty="0">
                          <a:latin typeface="+mn-lt"/>
                          <a:cs typeface="Arial"/>
                        </a:rPr>
                        <a:t>s</a:t>
                      </a:r>
                      <a:r>
                        <a:rPr sz="1100" dirty="0">
                          <a:latin typeface="+mn-lt"/>
                          <a:cs typeface="Arial"/>
                        </a:rPr>
                        <a:t>tu</a:t>
                      </a:r>
                      <a:r>
                        <a:rPr sz="1100" spc="-5" dirty="0">
                          <a:latin typeface="+mn-lt"/>
                          <a:cs typeface="Arial"/>
                        </a:rPr>
                        <a:t>d</a:t>
                      </a:r>
                      <a:r>
                        <a:rPr sz="1100" dirty="0">
                          <a:latin typeface="+mn-lt"/>
                          <a:cs typeface="Arial"/>
                        </a:rPr>
                        <a:t>e</a:t>
                      </a:r>
                      <a:r>
                        <a:rPr sz="1100" spc="-5" dirty="0">
                          <a:latin typeface="+mn-lt"/>
                          <a:cs typeface="Arial"/>
                        </a:rPr>
                        <a:t>n</a:t>
                      </a:r>
                      <a:r>
                        <a:rPr sz="1100" dirty="0">
                          <a:latin typeface="+mn-lt"/>
                          <a:cs typeface="Arial"/>
                        </a:rPr>
                        <a:t>ts</a:t>
                      </a:r>
                      <a:r>
                        <a:rPr sz="1100" spc="-25" dirty="0">
                          <a:latin typeface="+mn-lt"/>
                          <a:cs typeface="Arial"/>
                        </a:rPr>
                        <a:t> </a:t>
                      </a:r>
                      <a:r>
                        <a:rPr sz="1100" dirty="0">
                          <a:latin typeface="+mn-lt"/>
                          <a:cs typeface="Arial"/>
                        </a:rPr>
                        <a:t>are tre</a:t>
                      </a:r>
                      <a:r>
                        <a:rPr sz="1100" spc="-5" dirty="0">
                          <a:latin typeface="+mn-lt"/>
                          <a:cs typeface="Arial"/>
                        </a:rPr>
                        <a:t>a</a:t>
                      </a:r>
                      <a:r>
                        <a:rPr sz="1100" dirty="0">
                          <a:latin typeface="+mn-lt"/>
                          <a:cs typeface="Arial"/>
                        </a:rPr>
                        <a:t>ted</a:t>
                      </a:r>
                      <a:r>
                        <a:rPr sz="1100" spc="-20" dirty="0">
                          <a:latin typeface="+mn-lt"/>
                          <a:cs typeface="Arial"/>
                        </a:rPr>
                        <a:t> </a:t>
                      </a:r>
                      <a:r>
                        <a:rPr sz="1100" spc="-15" dirty="0">
                          <a:latin typeface="+mn-lt"/>
                          <a:cs typeface="Arial"/>
                        </a:rPr>
                        <a:t>w</a:t>
                      </a:r>
                      <a:r>
                        <a:rPr sz="1100" spc="-5" dirty="0">
                          <a:latin typeface="+mn-lt"/>
                          <a:cs typeface="Arial"/>
                        </a:rPr>
                        <a:t>i</a:t>
                      </a:r>
                      <a:r>
                        <a:rPr sz="1100" dirty="0">
                          <a:latin typeface="+mn-lt"/>
                          <a:cs typeface="Arial"/>
                        </a:rPr>
                        <a:t>th</a:t>
                      </a:r>
                      <a:r>
                        <a:rPr sz="1100" spc="15" dirty="0">
                          <a:latin typeface="+mn-lt"/>
                          <a:cs typeface="Arial"/>
                        </a:rPr>
                        <a:t> </a:t>
                      </a:r>
                      <a:r>
                        <a:rPr sz="1100" dirty="0">
                          <a:latin typeface="+mn-lt"/>
                          <a:cs typeface="Arial"/>
                        </a:rPr>
                        <a:t>resp</a:t>
                      </a:r>
                      <a:r>
                        <a:rPr sz="1100" spc="-5" dirty="0">
                          <a:latin typeface="+mn-lt"/>
                          <a:cs typeface="Arial"/>
                        </a:rPr>
                        <a:t>e</a:t>
                      </a:r>
                      <a:r>
                        <a:rPr sz="1100" spc="5" dirty="0">
                          <a:latin typeface="+mn-lt"/>
                          <a:cs typeface="Arial"/>
                        </a:rPr>
                        <a:t>c</a:t>
                      </a:r>
                      <a:r>
                        <a:rPr sz="1100" dirty="0">
                          <a:latin typeface="+mn-lt"/>
                          <a:cs typeface="Arial"/>
                        </a:rPr>
                        <a:t>t re</a:t>
                      </a:r>
                      <a:r>
                        <a:rPr sz="1100" spc="-5" dirty="0">
                          <a:latin typeface="+mn-lt"/>
                          <a:cs typeface="Arial"/>
                        </a:rPr>
                        <a:t>g</a:t>
                      </a:r>
                      <a:r>
                        <a:rPr sz="1100" dirty="0">
                          <a:latin typeface="+mn-lt"/>
                          <a:cs typeface="Arial"/>
                        </a:rPr>
                        <a:t>ard</a:t>
                      </a:r>
                      <a:r>
                        <a:rPr sz="1100" spc="-5" dirty="0">
                          <a:latin typeface="+mn-lt"/>
                          <a:cs typeface="Arial"/>
                        </a:rPr>
                        <a:t>l</a:t>
                      </a:r>
                      <a:r>
                        <a:rPr sz="1100" dirty="0">
                          <a:latin typeface="+mn-lt"/>
                          <a:cs typeface="Arial"/>
                        </a:rPr>
                        <a:t>ess</a:t>
                      </a:r>
                      <a:r>
                        <a:rPr sz="1100" spc="-10" dirty="0">
                          <a:latin typeface="+mn-lt"/>
                          <a:cs typeface="Arial"/>
                        </a:rPr>
                        <a:t> </a:t>
                      </a:r>
                      <a:r>
                        <a:rPr sz="1100" dirty="0">
                          <a:latin typeface="+mn-lt"/>
                          <a:cs typeface="Arial"/>
                        </a:rPr>
                        <a:t>of</a:t>
                      </a:r>
                      <a:r>
                        <a:rPr sz="1100" spc="-10" dirty="0">
                          <a:latin typeface="+mn-lt"/>
                          <a:cs typeface="Arial"/>
                        </a:rPr>
                        <a:t> </a:t>
                      </a:r>
                      <a:r>
                        <a:rPr sz="1100" dirty="0">
                          <a:latin typeface="+mn-lt"/>
                          <a:cs typeface="Arial"/>
                        </a:rPr>
                        <a:t>d</a:t>
                      </a:r>
                      <a:r>
                        <a:rPr sz="1100" spc="-10" dirty="0">
                          <a:latin typeface="+mn-lt"/>
                          <a:cs typeface="Arial"/>
                        </a:rPr>
                        <a:t>i</a:t>
                      </a:r>
                      <a:r>
                        <a:rPr sz="1100" spc="10" dirty="0">
                          <a:latin typeface="+mn-lt"/>
                          <a:cs typeface="Arial"/>
                        </a:rPr>
                        <a:t>ff</a:t>
                      </a:r>
                      <a:r>
                        <a:rPr sz="1100" dirty="0">
                          <a:latin typeface="+mn-lt"/>
                          <a:cs typeface="Arial"/>
                        </a:rPr>
                        <a:t>erences </a:t>
                      </a:r>
                      <a:r>
                        <a:rPr sz="1100" spc="-5" dirty="0">
                          <a:latin typeface="+mn-lt"/>
                          <a:cs typeface="Arial"/>
                        </a:rPr>
                        <a:t>i</a:t>
                      </a:r>
                      <a:r>
                        <a:rPr sz="1100" dirty="0">
                          <a:latin typeface="+mn-lt"/>
                          <a:cs typeface="Arial"/>
                        </a:rPr>
                        <a:t>n</a:t>
                      </a:r>
                      <a:r>
                        <a:rPr sz="1100" spc="-5" dirty="0">
                          <a:latin typeface="+mn-lt"/>
                          <a:cs typeface="Arial"/>
                        </a:rPr>
                        <a:t> b</a:t>
                      </a:r>
                      <a:r>
                        <a:rPr sz="1100" dirty="0">
                          <a:latin typeface="+mn-lt"/>
                          <a:cs typeface="Arial"/>
                        </a:rPr>
                        <a:t>ac</a:t>
                      </a:r>
                      <a:r>
                        <a:rPr sz="1100" spc="15" dirty="0">
                          <a:latin typeface="+mn-lt"/>
                          <a:cs typeface="Arial"/>
                        </a:rPr>
                        <a:t>k</a:t>
                      </a:r>
                      <a:r>
                        <a:rPr sz="1100" dirty="0">
                          <a:latin typeface="+mn-lt"/>
                          <a:cs typeface="Arial"/>
                        </a:rPr>
                        <a:t>groun</a:t>
                      </a:r>
                      <a:r>
                        <a:rPr sz="1100" spc="-5" dirty="0">
                          <a:latin typeface="+mn-lt"/>
                          <a:cs typeface="Arial"/>
                        </a:rPr>
                        <a:t>d</a:t>
                      </a:r>
                      <a:r>
                        <a:rPr sz="1100" spc="5" dirty="0">
                          <a:latin typeface="+mn-lt"/>
                          <a:cs typeface="Arial"/>
                        </a:rPr>
                        <a:t>s</a:t>
                      </a:r>
                      <a:r>
                        <a:rPr sz="1100" dirty="0">
                          <a:latin typeface="+mn-lt"/>
                          <a:cs typeface="Arial"/>
                        </a:rPr>
                        <a:t>, </a:t>
                      </a:r>
                      <a:r>
                        <a:rPr sz="1100" spc="-5" dirty="0">
                          <a:latin typeface="+mn-lt"/>
                          <a:cs typeface="Arial"/>
                        </a:rPr>
                        <a:t>i</a:t>
                      </a:r>
                      <a:r>
                        <a:rPr sz="1100" dirty="0">
                          <a:latin typeface="+mn-lt"/>
                          <a:cs typeface="Arial"/>
                        </a:rPr>
                        <a:t>nt</a:t>
                      </a:r>
                      <a:r>
                        <a:rPr sz="1100" spc="-5" dirty="0">
                          <a:latin typeface="+mn-lt"/>
                          <a:cs typeface="Arial"/>
                        </a:rPr>
                        <a:t>e</a:t>
                      </a:r>
                      <a:r>
                        <a:rPr sz="1100" dirty="0">
                          <a:latin typeface="+mn-lt"/>
                          <a:cs typeface="Arial"/>
                        </a:rPr>
                        <a:t>rests</a:t>
                      </a:r>
                      <a:r>
                        <a:rPr sz="1100" spc="-10" dirty="0">
                          <a:latin typeface="+mn-lt"/>
                          <a:cs typeface="Arial"/>
                        </a:rPr>
                        <a:t> </a:t>
                      </a:r>
                      <a:r>
                        <a:rPr sz="1100" dirty="0">
                          <a:latin typeface="+mn-lt"/>
                          <a:cs typeface="Arial"/>
                        </a:rPr>
                        <a:t>a</a:t>
                      </a:r>
                      <a:r>
                        <a:rPr sz="1100" spc="-5" dirty="0">
                          <a:latin typeface="+mn-lt"/>
                          <a:cs typeface="Arial"/>
                        </a:rPr>
                        <a:t>n</a:t>
                      </a:r>
                      <a:r>
                        <a:rPr sz="1100" dirty="0">
                          <a:latin typeface="+mn-lt"/>
                          <a:cs typeface="Arial"/>
                        </a:rPr>
                        <a:t>d</a:t>
                      </a:r>
                      <a:r>
                        <a:rPr sz="1100" spc="-5" dirty="0">
                          <a:latin typeface="+mn-lt"/>
                          <a:cs typeface="Arial"/>
                        </a:rPr>
                        <a:t> </a:t>
                      </a:r>
                      <a:r>
                        <a:rPr sz="1100" dirty="0">
                          <a:latin typeface="+mn-lt"/>
                          <a:cs typeface="Arial"/>
                        </a:rPr>
                        <a:t>s</a:t>
                      </a:r>
                      <a:r>
                        <a:rPr sz="1100" spc="15" dirty="0">
                          <a:latin typeface="+mn-lt"/>
                          <a:cs typeface="Arial"/>
                        </a:rPr>
                        <a:t>k</a:t>
                      </a:r>
                      <a:r>
                        <a:rPr sz="1100" spc="-5" dirty="0">
                          <a:latin typeface="+mn-lt"/>
                          <a:cs typeface="Arial"/>
                        </a:rPr>
                        <a:t>il</a:t>
                      </a:r>
                      <a:r>
                        <a:rPr sz="1100" dirty="0">
                          <a:latin typeface="+mn-lt"/>
                          <a:cs typeface="Arial"/>
                        </a:rPr>
                        <a:t>l</a:t>
                      </a:r>
                      <a:r>
                        <a:rPr sz="1100" spc="-10" dirty="0">
                          <a:latin typeface="+mn-lt"/>
                          <a:cs typeface="Arial"/>
                        </a:rPr>
                        <a:t> l</a:t>
                      </a:r>
                      <a:r>
                        <a:rPr sz="1100" dirty="0">
                          <a:latin typeface="+mn-lt"/>
                          <a:cs typeface="Arial"/>
                        </a:rPr>
                        <a:t>e</a:t>
                      </a:r>
                      <a:r>
                        <a:rPr sz="1100" spc="-10" dirty="0">
                          <a:latin typeface="+mn-lt"/>
                          <a:cs typeface="Arial"/>
                        </a:rPr>
                        <a:t>v</a:t>
                      </a:r>
                      <a:r>
                        <a:rPr sz="1100" dirty="0">
                          <a:latin typeface="+mn-lt"/>
                          <a:cs typeface="Arial"/>
                        </a:rPr>
                        <a:t>e</a:t>
                      </a:r>
                      <a:r>
                        <a:rPr sz="1100" spc="-10" dirty="0">
                          <a:latin typeface="+mn-lt"/>
                          <a:cs typeface="Arial"/>
                        </a:rPr>
                        <a:t>l</a:t>
                      </a:r>
                      <a:r>
                        <a:rPr sz="1100" spc="5" dirty="0">
                          <a:latin typeface="+mn-lt"/>
                          <a:cs typeface="Arial"/>
                        </a:rPr>
                        <a:t>s</a:t>
                      </a:r>
                      <a:r>
                        <a:rPr sz="1100" dirty="0">
                          <a:latin typeface="+mn-lt"/>
                          <a:cs typeface="Arial"/>
                        </a:rPr>
                        <a:t>.</a:t>
                      </a:r>
                      <a:endParaRPr sz="1100">
                        <a:latin typeface="+mn-lt"/>
                        <a:cs typeface="Arial"/>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314325" marR="219710" indent="-228600">
                        <a:lnSpc>
                          <a:spcPct val="100000"/>
                        </a:lnSpc>
                        <a:buFont typeface="Courier New"/>
                        <a:buChar char="o"/>
                        <a:tabLst>
                          <a:tab pos="314960" algn="l"/>
                        </a:tabLst>
                      </a:pPr>
                      <a:r>
                        <a:rPr sz="1100" dirty="0">
                          <a:latin typeface="+mn-lt"/>
                          <a:cs typeface="Arial"/>
                        </a:rPr>
                        <a:t>Des</a:t>
                      </a:r>
                      <a:r>
                        <a:rPr sz="1100" spc="-5" dirty="0">
                          <a:latin typeface="+mn-lt"/>
                          <a:cs typeface="Arial"/>
                        </a:rPr>
                        <a:t>i</a:t>
                      </a:r>
                      <a:r>
                        <a:rPr sz="1100" dirty="0">
                          <a:latin typeface="+mn-lt"/>
                          <a:cs typeface="Arial"/>
                        </a:rPr>
                        <a:t>g</a:t>
                      </a:r>
                      <a:r>
                        <a:rPr sz="1100" spc="-5" dirty="0">
                          <a:latin typeface="+mn-lt"/>
                          <a:cs typeface="Arial"/>
                        </a:rPr>
                        <a:t>n</a:t>
                      </a:r>
                      <a:r>
                        <a:rPr sz="1100" dirty="0">
                          <a:latin typeface="+mn-lt"/>
                          <a:cs typeface="Arial"/>
                        </a:rPr>
                        <a:t>s </a:t>
                      </a:r>
                      <a:r>
                        <a:rPr sz="1100" spc="-10" dirty="0">
                          <a:latin typeface="+mn-lt"/>
                          <a:cs typeface="Arial"/>
                        </a:rPr>
                        <a:t>l</a:t>
                      </a:r>
                      <a:r>
                        <a:rPr sz="1100" dirty="0">
                          <a:latin typeface="+mn-lt"/>
                          <a:cs typeface="Arial"/>
                        </a:rPr>
                        <a:t>e</a:t>
                      </a:r>
                      <a:r>
                        <a:rPr sz="1100" spc="-5" dirty="0">
                          <a:latin typeface="+mn-lt"/>
                          <a:cs typeface="Arial"/>
                        </a:rPr>
                        <a:t>a</a:t>
                      </a:r>
                      <a:r>
                        <a:rPr sz="1100" dirty="0">
                          <a:latin typeface="+mn-lt"/>
                          <a:cs typeface="Arial"/>
                        </a:rPr>
                        <a:t>rn</a:t>
                      </a:r>
                      <a:r>
                        <a:rPr sz="1100" spc="-10" dirty="0">
                          <a:latin typeface="+mn-lt"/>
                          <a:cs typeface="Arial"/>
                        </a:rPr>
                        <a:t>i</a:t>
                      </a:r>
                      <a:r>
                        <a:rPr sz="1100" dirty="0">
                          <a:latin typeface="+mn-lt"/>
                          <a:cs typeface="Arial"/>
                        </a:rPr>
                        <a:t>ng o</a:t>
                      </a:r>
                      <a:r>
                        <a:rPr sz="1100" spc="-5" dirty="0">
                          <a:latin typeface="+mn-lt"/>
                          <a:cs typeface="Arial"/>
                        </a:rPr>
                        <a:t>p</a:t>
                      </a:r>
                      <a:r>
                        <a:rPr sz="1100" dirty="0">
                          <a:latin typeface="+mn-lt"/>
                          <a:cs typeface="Arial"/>
                        </a:rPr>
                        <a:t>p</a:t>
                      </a:r>
                      <a:r>
                        <a:rPr sz="1100" spc="-5" dirty="0">
                          <a:latin typeface="+mn-lt"/>
                          <a:cs typeface="Arial"/>
                        </a:rPr>
                        <a:t>o</a:t>
                      </a:r>
                      <a:r>
                        <a:rPr sz="1100" dirty="0">
                          <a:latin typeface="+mn-lt"/>
                          <a:cs typeface="Arial"/>
                        </a:rPr>
                        <a:t>rtu</a:t>
                      </a:r>
                      <a:r>
                        <a:rPr sz="1100" spc="-5" dirty="0">
                          <a:latin typeface="+mn-lt"/>
                          <a:cs typeface="Arial"/>
                        </a:rPr>
                        <a:t>ni</a:t>
                      </a:r>
                      <a:r>
                        <a:rPr sz="1100" dirty="0">
                          <a:latin typeface="+mn-lt"/>
                          <a:cs typeface="Arial"/>
                        </a:rPr>
                        <a:t>t</a:t>
                      </a:r>
                      <a:r>
                        <a:rPr sz="1100" spc="-10" dirty="0">
                          <a:latin typeface="+mn-lt"/>
                          <a:cs typeface="Arial"/>
                        </a:rPr>
                        <a:t>i</a:t>
                      </a:r>
                      <a:r>
                        <a:rPr sz="1100" dirty="0">
                          <a:latin typeface="+mn-lt"/>
                          <a:cs typeface="Arial"/>
                        </a:rPr>
                        <a:t>es </a:t>
                      </a:r>
                      <a:r>
                        <a:rPr sz="1100" spc="-15" dirty="0">
                          <a:latin typeface="+mn-lt"/>
                          <a:cs typeface="Arial"/>
                        </a:rPr>
                        <a:t>w</a:t>
                      </a:r>
                      <a:r>
                        <a:rPr sz="1100" dirty="0">
                          <a:latin typeface="+mn-lt"/>
                          <a:cs typeface="Arial"/>
                        </a:rPr>
                        <a:t>h</a:t>
                      </a:r>
                      <a:r>
                        <a:rPr sz="1100" spc="-10" dirty="0">
                          <a:latin typeface="+mn-lt"/>
                          <a:cs typeface="Arial"/>
                        </a:rPr>
                        <a:t>i</a:t>
                      </a:r>
                      <a:r>
                        <a:rPr sz="1100" spc="5" dirty="0">
                          <a:latin typeface="+mn-lt"/>
                          <a:cs typeface="Arial"/>
                        </a:rPr>
                        <a:t>c</a:t>
                      </a:r>
                      <a:r>
                        <a:rPr sz="1100" dirty="0">
                          <a:latin typeface="+mn-lt"/>
                          <a:cs typeface="Arial"/>
                        </a:rPr>
                        <a:t>h </a:t>
                      </a:r>
                      <a:r>
                        <a:rPr sz="1100" spc="5" dirty="0">
                          <a:latin typeface="+mn-lt"/>
                          <a:cs typeface="Arial"/>
                        </a:rPr>
                        <a:t>c</a:t>
                      </a:r>
                      <a:r>
                        <a:rPr sz="1100" dirty="0">
                          <a:latin typeface="+mn-lt"/>
                          <a:cs typeface="Arial"/>
                        </a:rPr>
                        <a:t>a</a:t>
                      </a:r>
                      <a:r>
                        <a:rPr sz="1100" spc="-5" dirty="0">
                          <a:latin typeface="+mn-lt"/>
                          <a:cs typeface="Arial"/>
                        </a:rPr>
                        <a:t>pi</a:t>
                      </a:r>
                      <a:r>
                        <a:rPr sz="1100" dirty="0">
                          <a:latin typeface="+mn-lt"/>
                          <a:cs typeface="Arial"/>
                        </a:rPr>
                        <a:t>ta</a:t>
                      </a:r>
                      <a:r>
                        <a:rPr sz="1100" spc="-10" dirty="0">
                          <a:latin typeface="+mn-lt"/>
                          <a:cs typeface="Arial"/>
                        </a:rPr>
                        <a:t>l</a:t>
                      </a:r>
                      <a:r>
                        <a:rPr sz="1100" spc="-5" dirty="0">
                          <a:latin typeface="+mn-lt"/>
                          <a:cs typeface="Arial"/>
                        </a:rPr>
                        <a:t>i</a:t>
                      </a:r>
                      <a:r>
                        <a:rPr sz="1100" spc="-20" dirty="0">
                          <a:latin typeface="+mn-lt"/>
                          <a:cs typeface="Arial"/>
                        </a:rPr>
                        <a:t>z</a:t>
                      </a:r>
                      <a:r>
                        <a:rPr sz="1100" dirty="0">
                          <a:latin typeface="+mn-lt"/>
                          <a:cs typeface="Arial"/>
                        </a:rPr>
                        <a:t>e</a:t>
                      </a:r>
                      <a:r>
                        <a:rPr sz="1100" spc="30" dirty="0">
                          <a:latin typeface="+mn-lt"/>
                          <a:cs typeface="Arial"/>
                        </a:rPr>
                        <a:t> </a:t>
                      </a:r>
                      <a:r>
                        <a:rPr sz="1100" dirty="0">
                          <a:latin typeface="+mn-lt"/>
                          <a:cs typeface="Arial"/>
                        </a:rPr>
                        <a:t>on</a:t>
                      </a:r>
                      <a:r>
                        <a:rPr sz="1100" spc="-20" dirty="0">
                          <a:latin typeface="+mn-lt"/>
                          <a:cs typeface="Arial"/>
                        </a:rPr>
                        <a:t> </a:t>
                      </a:r>
                      <a:r>
                        <a:rPr sz="1100" spc="5" dirty="0">
                          <a:latin typeface="+mn-lt"/>
                          <a:cs typeface="Arial"/>
                        </a:rPr>
                        <a:t>s</a:t>
                      </a:r>
                      <a:r>
                        <a:rPr sz="1100" dirty="0">
                          <a:latin typeface="+mn-lt"/>
                          <a:cs typeface="Arial"/>
                        </a:rPr>
                        <a:t>tu</a:t>
                      </a:r>
                      <a:r>
                        <a:rPr sz="1100" spc="-5" dirty="0">
                          <a:latin typeface="+mn-lt"/>
                          <a:cs typeface="Arial"/>
                        </a:rPr>
                        <a:t>d</a:t>
                      </a:r>
                      <a:r>
                        <a:rPr sz="1100" dirty="0">
                          <a:latin typeface="+mn-lt"/>
                          <a:cs typeface="Arial"/>
                        </a:rPr>
                        <a:t>e</a:t>
                      </a:r>
                      <a:r>
                        <a:rPr sz="1100" spc="-5" dirty="0">
                          <a:latin typeface="+mn-lt"/>
                          <a:cs typeface="Arial"/>
                        </a:rPr>
                        <a:t>n</a:t>
                      </a:r>
                      <a:r>
                        <a:rPr sz="1100" dirty="0">
                          <a:latin typeface="+mn-lt"/>
                          <a:cs typeface="Arial"/>
                        </a:rPr>
                        <a:t>ts’ d</a:t>
                      </a:r>
                      <a:r>
                        <a:rPr sz="1100" spc="-10" dirty="0">
                          <a:latin typeface="+mn-lt"/>
                          <a:cs typeface="Arial"/>
                        </a:rPr>
                        <a:t>iv</a:t>
                      </a:r>
                      <a:r>
                        <a:rPr sz="1100" dirty="0">
                          <a:latin typeface="+mn-lt"/>
                          <a:cs typeface="Arial"/>
                        </a:rPr>
                        <a:t>er</a:t>
                      </a:r>
                      <a:r>
                        <a:rPr sz="1100" spc="5" dirty="0">
                          <a:latin typeface="+mn-lt"/>
                          <a:cs typeface="Arial"/>
                        </a:rPr>
                        <a:t>s</a:t>
                      </a:r>
                      <a:r>
                        <a:rPr sz="1100" dirty="0">
                          <a:latin typeface="+mn-lt"/>
                          <a:cs typeface="Arial"/>
                        </a:rPr>
                        <a:t>e</a:t>
                      </a:r>
                      <a:r>
                        <a:rPr sz="1100" spc="5" dirty="0">
                          <a:latin typeface="+mn-lt"/>
                          <a:cs typeface="Arial"/>
                        </a:rPr>
                        <a:t> </a:t>
                      </a:r>
                      <a:r>
                        <a:rPr sz="1100" dirty="0">
                          <a:latin typeface="+mn-lt"/>
                          <a:cs typeface="Arial"/>
                        </a:rPr>
                        <a:t>b</a:t>
                      </a:r>
                      <a:r>
                        <a:rPr sz="1100" spc="-5" dirty="0">
                          <a:latin typeface="+mn-lt"/>
                          <a:cs typeface="Arial"/>
                        </a:rPr>
                        <a:t>a</a:t>
                      </a:r>
                      <a:r>
                        <a:rPr sz="1100" spc="5" dirty="0">
                          <a:latin typeface="+mn-lt"/>
                          <a:cs typeface="Arial"/>
                        </a:rPr>
                        <a:t>c</a:t>
                      </a:r>
                      <a:r>
                        <a:rPr sz="1100" spc="15" dirty="0">
                          <a:latin typeface="+mn-lt"/>
                          <a:cs typeface="Arial"/>
                        </a:rPr>
                        <a:t>k</a:t>
                      </a:r>
                      <a:r>
                        <a:rPr sz="1100" dirty="0">
                          <a:latin typeface="+mn-lt"/>
                          <a:cs typeface="Arial"/>
                        </a:rPr>
                        <a:t>groun</a:t>
                      </a:r>
                      <a:r>
                        <a:rPr sz="1100" spc="-5" dirty="0">
                          <a:latin typeface="+mn-lt"/>
                          <a:cs typeface="Arial"/>
                        </a:rPr>
                        <a:t>d</a:t>
                      </a:r>
                      <a:r>
                        <a:rPr sz="1100" dirty="0">
                          <a:latin typeface="+mn-lt"/>
                          <a:cs typeface="Arial"/>
                        </a:rPr>
                        <a:t>s</a:t>
                      </a:r>
                      <a:r>
                        <a:rPr sz="1100" spc="-45" dirty="0">
                          <a:latin typeface="+mn-lt"/>
                          <a:cs typeface="Arial"/>
                        </a:rPr>
                        <a:t> </a:t>
                      </a:r>
                      <a:r>
                        <a:rPr sz="1100" dirty="0">
                          <a:latin typeface="+mn-lt"/>
                          <a:cs typeface="Arial"/>
                        </a:rPr>
                        <a:t>a</a:t>
                      </a:r>
                      <a:r>
                        <a:rPr sz="1100" spc="-5" dirty="0">
                          <a:latin typeface="+mn-lt"/>
                          <a:cs typeface="Arial"/>
                        </a:rPr>
                        <a:t>n</a:t>
                      </a:r>
                      <a:r>
                        <a:rPr sz="1100" dirty="0">
                          <a:latin typeface="+mn-lt"/>
                          <a:cs typeface="Arial"/>
                        </a:rPr>
                        <a:t>d </a:t>
                      </a:r>
                      <a:r>
                        <a:rPr sz="1100" spc="-5" dirty="0">
                          <a:latin typeface="+mn-lt"/>
                          <a:cs typeface="Arial"/>
                        </a:rPr>
                        <a:t>i</a:t>
                      </a:r>
                      <a:r>
                        <a:rPr sz="1100" dirty="0">
                          <a:latin typeface="+mn-lt"/>
                          <a:cs typeface="Arial"/>
                        </a:rPr>
                        <a:t>nt</a:t>
                      </a:r>
                      <a:r>
                        <a:rPr sz="1100" spc="-5" dirty="0">
                          <a:latin typeface="+mn-lt"/>
                          <a:cs typeface="Arial"/>
                        </a:rPr>
                        <a:t>e</a:t>
                      </a:r>
                      <a:r>
                        <a:rPr sz="1100" dirty="0">
                          <a:latin typeface="+mn-lt"/>
                          <a:cs typeface="Arial"/>
                        </a:rPr>
                        <a:t>rests</a:t>
                      </a:r>
                      <a:r>
                        <a:rPr sz="1100" spc="-10" dirty="0">
                          <a:latin typeface="+mn-lt"/>
                          <a:cs typeface="Arial"/>
                        </a:rPr>
                        <a:t> </a:t>
                      </a:r>
                      <a:r>
                        <a:rPr sz="1100" dirty="0">
                          <a:latin typeface="+mn-lt"/>
                          <a:cs typeface="Arial"/>
                        </a:rPr>
                        <a:t>to</a:t>
                      </a:r>
                      <a:r>
                        <a:rPr sz="1100" spc="-5" dirty="0">
                          <a:latin typeface="+mn-lt"/>
                          <a:cs typeface="Arial"/>
                        </a:rPr>
                        <a:t> </a:t>
                      </a:r>
                      <a:r>
                        <a:rPr sz="1100" dirty="0">
                          <a:latin typeface="+mn-lt"/>
                          <a:cs typeface="Arial"/>
                        </a:rPr>
                        <a:t>e</a:t>
                      </a:r>
                      <a:r>
                        <a:rPr sz="1100" spc="-5" dirty="0">
                          <a:latin typeface="+mn-lt"/>
                          <a:cs typeface="Arial"/>
                        </a:rPr>
                        <a:t>n</a:t>
                      </a:r>
                      <a:r>
                        <a:rPr sz="1100" dirty="0">
                          <a:latin typeface="+mn-lt"/>
                          <a:cs typeface="Arial"/>
                        </a:rPr>
                        <a:t>r</a:t>
                      </a:r>
                      <a:r>
                        <a:rPr sz="1100" spc="-5" dirty="0">
                          <a:latin typeface="+mn-lt"/>
                          <a:cs typeface="Arial"/>
                        </a:rPr>
                        <a:t>i</a:t>
                      </a:r>
                      <a:r>
                        <a:rPr sz="1100" spc="5" dirty="0">
                          <a:latin typeface="+mn-lt"/>
                          <a:cs typeface="Arial"/>
                        </a:rPr>
                        <a:t>c</a:t>
                      </a:r>
                      <a:r>
                        <a:rPr sz="1100" dirty="0">
                          <a:latin typeface="+mn-lt"/>
                          <a:cs typeface="Arial"/>
                        </a:rPr>
                        <a:t>h</a:t>
                      </a:r>
                      <a:r>
                        <a:rPr sz="1100" spc="-5" dirty="0">
                          <a:latin typeface="+mn-lt"/>
                          <a:cs typeface="Arial"/>
                        </a:rPr>
                        <a:t> t</a:t>
                      </a:r>
                      <a:r>
                        <a:rPr sz="1100" dirty="0">
                          <a:latin typeface="+mn-lt"/>
                          <a:cs typeface="Arial"/>
                        </a:rPr>
                        <a:t>he </a:t>
                      </a:r>
                      <a:r>
                        <a:rPr sz="1100" spc="-10" dirty="0">
                          <a:latin typeface="+mn-lt"/>
                          <a:cs typeface="Arial"/>
                        </a:rPr>
                        <a:t>l</a:t>
                      </a:r>
                      <a:r>
                        <a:rPr sz="1100" spc="-5" dirty="0">
                          <a:latin typeface="+mn-lt"/>
                          <a:cs typeface="Arial"/>
                        </a:rPr>
                        <a:t>ea</a:t>
                      </a:r>
                      <a:r>
                        <a:rPr sz="1100" dirty="0">
                          <a:latin typeface="+mn-lt"/>
                          <a:cs typeface="Arial"/>
                        </a:rPr>
                        <a:t>r</a:t>
                      </a:r>
                      <a:r>
                        <a:rPr sz="1100" spc="-5" dirty="0">
                          <a:latin typeface="+mn-lt"/>
                          <a:cs typeface="Arial"/>
                        </a:rPr>
                        <a:t>n</a:t>
                      </a:r>
                      <a:r>
                        <a:rPr sz="1100" spc="-10" dirty="0">
                          <a:latin typeface="+mn-lt"/>
                          <a:cs typeface="Arial"/>
                        </a:rPr>
                        <a:t>i</a:t>
                      </a:r>
                      <a:r>
                        <a:rPr sz="1100" spc="-5" dirty="0">
                          <a:latin typeface="+mn-lt"/>
                          <a:cs typeface="Arial"/>
                        </a:rPr>
                        <a:t>n</a:t>
                      </a:r>
                      <a:r>
                        <a:rPr sz="1100" dirty="0">
                          <a:latin typeface="+mn-lt"/>
                          <a:cs typeface="Arial"/>
                        </a:rPr>
                        <a:t>g</a:t>
                      </a:r>
                      <a:r>
                        <a:rPr sz="1100" spc="5" dirty="0">
                          <a:latin typeface="+mn-lt"/>
                          <a:cs typeface="Arial"/>
                        </a:rPr>
                        <a:t> </a:t>
                      </a:r>
                      <a:r>
                        <a:rPr sz="1100" dirty="0">
                          <a:latin typeface="+mn-lt"/>
                          <a:cs typeface="Arial"/>
                        </a:rPr>
                        <a:t>c</a:t>
                      </a:r>
                      <a:r>
                        <a:rPr sz="1100" spc="-5" dirty="0">
                          <a:latin typeface="+mn-lt"/>
                          <a:cs typeface="Arial"/>
                        </a:rPr>
                        <a:t>o</a:t>
                      </a:r>
                      <a:r>
                        <a:rPr sz="1100" spc="15" dirty="0">
                          <a:latin typeface="+mn-lt"/>
                          <a:cs typeface="Arial"/>
                        </a:rPr>
                        <a:t>mm</a:t>
                      </a:r>
                      <a:r>
                        <a:rPr sz="1100" spc="-5" dirty="0">
                          <a:latin typeface="+mn-lt"/>
                          <a:cs typeface="Arial"/>
                        </a:rPr>
                        <a:t>u</a:t>
                      </a:r>
                      <a:r>
                        <a:rPr sz="1100" spc="-15" dirty="0">
                          <a:latin typeface="+mn-lt"/>
                          <a:cs typeface="Arial"/>
                        </a:rPr>
                        <a:t>n</a:t>
                      </a:r>
                      <a:r>
                        <a:rPr sz="1100" spc="-10" dirty="0">
                          <a:latin typeface="+mn-lt"/>
                          <a:cs typeface="Arial"/>
                        </a:rPr>
                        <a:t>i</a:t>
                      </a:r>
                      <a:r>
                        <a:rPr sz="1100" dirty="0">
                          <a:latin typeface="+mn-lt"/>
                          <a:cs typeface="Arial"/>
                        </a:rPr>
                        <a:t>t</a:t>
                      </a:r>
                      <a:r>
                        <a:rPr sz="1100" spc="-35" dirty="0">
                          <a:latin typeface="+mn-lt"/>
                          <a:cs typeface="Arial"/>
                        </a:rPr>
                        <a:t>y</a:t>
                      </a:r>
                      <a:r>
                        <a:rPr sz="1100" dirty="0">
                          <a:latin typeface="+mn-lt"/>
                          <a:cs typeface="Arial"/>
                        </a:rPr>
                        <a:t>.</a:t>
                      </a:r>
                    </a:p>
                    <a:p>
                      <a:pPr marL="314325" marR="111760" indent="-228600">
                        <a:lnSpc>
                          <a:spcPct val="100000"/>
                        </a:lnSpc>
                        <a:spcBef>
                          <a:spcPts val="600"/>
                        </a:spcBef>
                        <a:buFont typeface="Courier New"/>
                        <a:buChar char="o"/>
                        <a:tabLst>
                          <a:tab pos="314960" algn="l"/>
                        </a:tabLst>
                      </a:pPr>
                      <a:r>
                        <a:rPr sz="1100" dirty="0">
                          <a:latin typeface="+mn-lt"/>
                          <a:cs typeface="Arial"/>
                        </a:rPr>
                        <a:t>Cre</a:t>
                      </a:r>
                      <a:r>
                        <a:rPr sz="1100" spc="-5" dirty="0">
                          <a:latin typeface="+mn-lt"/>
                          <a:cs typeface="Arial"/>
                        </a:rPr>
                        <a:t>a</a:t>
                      </a:r>
                      <a:r>
                        <a:rPr sz="1100" dirty="0">
                          <a:latin typeface="+mn-lt"/>
                          <a:cs typeface="Arial"/>
                        </a:rPr>
                        <a:t>tes a</a:t>
                      </a:r>
                      <a:r>
                        <a:rPr sz="1100" spc="-20" dirty="0">
                          <a:latin typeface="+mn-lt"/>
                          <a:cs typeface="Arial"/>
                        </a:rPr>
                        <a:t> </a:t>
                      </a:r>
                      <a:r>
                        <a:rPr sz="1100" spc="5" dirty="0">
                          <a:latin typeface="+mn-lt"/>
                          <a:cs typeface="Arial"/>
                        </a:rPr>
                        <a:t>c</a:t>
                      </a:r>
                      <a:r>
                        <a:rPr sz="1100" spc="-5" dirty="0">
                          <a:latin typeface="+mn-lt"/>
                          <a:cs typeface="Arial"/>
                        </a:rPr>
                        <a:t>l</a:t>
                      </a:r>
                      <a:r>
                        <a:rPr sz="1100" dirty="0">
                          <a:latin typeface="+mn-lt"/>
                          <a:cs typeface="Arial"/>
                        </a:rPr>
                        <a:t>as</a:t>
                      </a:r>
                      <a:r>
                        <a:rPr sz="1100" spc="5" dirty="0">
                          <a:latin typeface="+mn-lt"/>
                          <a:cs typeface="Arial"/>
                        </a:rPr>
                        <a:t>s</a:t>
                      </a:r>
                      <a:r>
                        <a:rPr sz="1100" dirty="0">
                          <a:latin typeface="+mn-lt"/>
                          <a:cs typeface="Arial"/>
                        </a:rPr>
                        <a:t>ro</a:t>
                      </a:r>
                      <a:r>
                        <a:rPr sz="1100" spc="-5" dirty="0">
                          <a:latin typeface="+mn-lt"/>
                          <a:cs typeface="Arial"/>
                        </a:rPr>
                        <a:t>o</a:t>
                      </a:r>
                      <a:r>
                        <a:rPr sz="1100" dirty="0">
                          <a:latin typeface="+mn-lt"/>
                          <a:cs typeface="Arial"/>
                        </a:rPr>
                        <a:t>m e</a:t>
                      </a:r>
                      <a:r>
                        <a:rPr sz="1100" spc="-5" dirty="0">
                          <a:latin typeface="+mn-lt"/>
                          <a:cs typeface="Arial"/>
                        </a:rPr>
                        <a:t>n</a:t>
                      </a:r>
                      <a:r>
                        <a:rPr sz="1100" spc="-10" dirty="0">
                          <a:latin typeface="+mn-lt"/>
                          <a:cs typeface="Arial"/>
                        </a:rPr>
                        <a:t>v</a:t>
                      </a:r>
                      <a:r>
                        <a:rPr sz="1100" spc="-5" dirty="0">
                          <a:latin typeface="+mn-lt"/>
                          <a:cs typeface="Arial"/>
                        </a:rPr>
                        <a:t>i</a:t>
                      </a:r>
                      <a:r>
                        <a:rPr sz="1100" dirty="0">
                          <a:latin typeface="+mn-lt"/>
                          <a:cs typeface="Arial"/>
                        </a:rPr>
                        <a:t>ro</a:t>
                      </a:r>
                      <a:r>
                        <a:rPr sz="1100" spc="-5" dirty="0">
                          <a:latin typeface="+mn-lt"/>
                          <a:cs typeface="Arial"/>
                        </a:rPr>
                        <a:t>n</a:t>
                      </a:r>
                      <a:r>
                        <a:rPr sz="1100" spc="20" dirty="0">
                          <a:latin typeface="+mn-lt"/>
                          <a:cs typeface="Arial"/>
                        </a:rPr>
                        <a:t>m</a:t>
                      </a:r>
                      <a:r>
                        <a:rPr sz="1100" dirty="0">
                          <a:latin typeface="+mn-lt"/>
                          <a:cs typeface="Arial"/>
                        </a:rPr>
                        <a:t>e</a:t>
                      </a:r>
                      <a:r>
                        <a:rPr sz="1100" spc="-5" dirty="0">
                          <a:latin typeface="+mn-lt"/>
                          <a:cs typeface="Arial"/>
                        </a:rPr>
                        <a:t>n</a:t>
                      </a:r>
                      <a:r>
                        <a:rPr sz="1100" dirty="0">
                          <a:latin typeface="+mn-lt"/>
                          <a:cs typeface="Arial"/>
                        </a:rPr>
                        <a:t>t</a:t>
                      </a:r>
                      <a:r>
                        <a:rPr sz="1100" spc="-15" dirty="0">
                          <a:latin typeface="+mn-lt"/>
                          <a:cs typeface="Arial"/>
                        </a:rPr>
                        <a:t> w</a:t>
                      </a:r>
                      <a:r>
                        <a:rPr sz="1100" dirty="0">
                          <a:latin typeface="+mn-lt"/>
                          <a:cs typeface="Arial"/>
                        </a:rPr>
                        <a:t>h</a:t>
                      </a:r>
                      <a:r>
                        <a:rPr sz="1100" spc="-10" dirty="0">
                          <a:latin typeface="+mn-lt"/>
                          <a:cs typeface="Arial"/>
                        </a:rPr>
                        <a:t>i</a:t>
                      </a:r>
                      <a:r>
                        <a:rPr sz="1100" spc="5" dirty="0">
                          <a:latin typeface="+mn-lt"/>
                          <a:cs typeface="Arial"/>
                        </a:rPr>
                        <a:t>c</a:t>
                      </a:r>
                      <a:r>
                        <a:rPr sz="1100" dirty="0">
                          <a:latin typeface="+mn-lt"/>
                          <a:cs typeface="Arial"/>
                        </a:rPr>
                        <a:t>h </a:t>
                      </a:r>
                      <a:r>
                        <a:rPr sz="1100" spc="5" dirty="0">
                          <a:latin typeface="+mn-lt"/>
                          <a:cs typeface="Arial"/>
                        </a:rPr>
                        <a:t>s</a:t>
                      </a:r>
                      <a:r>
                        <a:rPr sz="1100" dirty="0">
                          <a:latin typeface="+mn-lt"/>
                          <a:cs typeface="Arial"/>
                        </a:rPr>
                        <a:t>u</a:t>
                      </a:r>
                      <a:r>
                        <a:rPr sz="1100" spc="-5" dirty="0">
                          <a:latin typeface="+mn-lt"/>
                          <a:cs typeface="Arial"/>
                        </a:rPr>
                        <a:t>p</a:t>
                      </a:r>
                      <a:r>
                        <a:rPr sz="1100" dirty="0">
                          <a:latin typeface="+mn-lt"/>
                          <a:cs typeface="Arial"/>
                        </a:rPr>
                        <a:t>p</a:t>
                      </a:r>
                      <a:r>
                        <a:rPr sz="1100" spc="-5" dirty="0">
                          <a:latin typeface="+mn-lt"/>
                          <a:cs typeface="Arial"/>
                        </a:rPr>
                        <a:t>o</a:t>
                      </a:r>
                      <a:r>
                        <a:rPr sz="1100" dirty="0">
                          <a:latin typeface="+mn-lt"/>
                          <a:cs typeface="Arial"/>
                        </a:rPr>
                        <a:t>rts</a:t>
                      </a:r>
                      <a:r>
                        <a:rPr sz="1100" spc="-10" dirty="0">
                          <a:latin typeface="+mn-lt"/>
                          <a:cs typeface="Arial"/>
                        </a:rPr>
                        <a:t> </a:t>
                      </a:r>
                      <a:r>
                        <a:rPr sz="1100" spc="5" dirty="0">
                          <a:latin typeface="+mn-lt"/>
                          <a:cs typeface="Arial"/>
                        </a:rPr>
                        <a:t>s</a:t>
                      </a:r>
                      <a:r>
                        <a:rPr sz="1100" dirty="0">
                          <a:latin typeface="+mn-lt"/>
                          <a:cs typeface="Arial"/>
                        </a:rPr>
                        <a:t>tu</a:t>
                      </a:r>
                      <a:r>
                        <a:rPr sz="1100" spc="-5" dirty="0">
                          <a:latin typeface="+mn-lt"/>
                          <a:cs typeface="Arial"/>
                        </a:rPr>
                        <a:t>d</a:t>
                      </a:r>
                      <a:r>
                        <a:rPr sz="1100" dirty="0">
                          <a:latin typeface="+mn-lt"/>
                          <a:cs typeface="Arial"/>
                        </a:rPr>
                        <a:t>e</a:t>
                      </a:r>
                      <a:r>
                        <a:rPr sz="1100" spc="-5" dirty="0">
                          <a:latin typeface="+mn-lt"/>
                          <a:cs typeface="Arial"/>
                        </a:rPr>
                        <a:t>n</a:t>
                      </a:r>
                      <a:r>
                        <a:rPr sz="1100" dirty="0">
                          <a:latin typeface="+mn-lt"/>
                          <a:cs typeface="Arial"/>
                        </a:rPr>
                        <a:t>ts</a:t>
                      </a:r>
                      <a:r>
                        <a:rPr sz="1100" spc="-25" dirty="0">
                          <a:latin typeface="+mn-lt"/>
                          <a:cs typeface="Arial"/>
                        </a:rPr>
                        <a:t> </a:t>
                      </a:r>
                      <a:r>
                        <a:rPr sz="1100" spc="-5" dirty="0">
                          <a:latin typeface="+mn-lt"/>
                          <a:cs typeface="Arial"/>
                        </a:rPr>
                        <a:t>i</a:t>
                      </a:r>
                      <a:r>
                        <a:rPr sz="1100" dirty="0">
                          <a:latin typeface="+mn-lt"/>
                          <a:cs typeface="Arial"/>
                        </a:rPr>
                        <a:t>n b</a:t>
                      </a:r>
                      <a:r>
                        <a:rPr sz="1100" spc="-5" dirty="0">
                          <a:latin typeface="+mn-lt"/>
                          <a:cs typeface="Arial"/>
                        </a:rPr>
                        <a:t>e</a:t>
                      </a:r>
                      <a:r>
                        <a:rPr sz="1100" spc="5" dirty="0">
                          <a:latin typeface="+mn-lt"/>
                          <a:cs typeface="Arial"/>
                        </a:rPr>
                        <a:t>c</a:t>
                      </a:r>
                      <a:r>
                        <a:rPr sz="1100" dirty="0">
                          <a:latin typeface="+mn-lt"/>
                          <a:cs typeface="Arial"/>
                        </a:rPr>
                        <a:t>o</a:t>
                      </a:r>
                      <a:r>
                        <a:rPr sz="1100" spc="20" dirty="0">
                          <a:latin typeface="+mn-lt"/>
                          <a:cs typeface="Arial"/>
                        </a:rPr>
                        <a:t>m</a:t>
                      </a:r>
                      <a:r>
                        <a:rPr sz="1100" spc="-5" dirty="0">
                          <a:latin typeface="+mn-lt"/>
                          <a:cs typeface="Arial"/>
                        </a:rPr>
                        <a:t>i</a:t>
                      </a:r>
                      <a:r>
                        <a:rPr sz="1100" dirty="0">
                          <a:latin typeface="+mn-lt"/>
                          <a:cs typeface="Arial"/>
                        </a:rPr>
                        <a:t>ng</a:t>
                      </a:r>
                      <a:r>
                        <a:rPr sz="1100" spc="-30" dirty="0">
                          <a:latin typeface="+mn-lt"/>
                          <a:cs typeface="Arial"/>
                        </a:rPr>
                        <a:t> </a:t>
                      </a:r>
                      <a:r>
                        <a:rPr sz="1100" dirty="0">
                          <a:latin typeface="+mn-lt"/>
                          <a:cs typeface="Arial"/>
                        </a:rPr>
                        <a:t>ro</a:t>
                      </a:r>
                      <a:r>
                        <a:rPr sz="1100" spc="-10" dirty="0">
                          <a:latin typeface="+mn-lt"/>
                          <a:cs typeface="Arial"/>
                        </a:rPr>
                        <a:t>l</a:t>
                      </a:r>
                      <a:r>
                        <a:rPr sz="1100" dirty="0">
                          <a:latin typeface="+mn-lt"/>
                          <a:cs typeface="Arial"/>
                        </a:rPr>
                        <a:t>e</a:t>
                      </a:r>
                      <a:r>
                        <a:rPr sz="1100" spc="5" dirty="0">
                          <a:latin typeface="+mn-lt"/>
                          <a:cs typeface="Arial"/>
                        </a:rPr>
                        <a:t> </a:t>
                      </a:r>
                      <a:r>
                        <a:rPr sz="1100" spc="20" dirty="0">
                          <a:latin typeface="+mn-lt"/>
                          <a:cs typeface="Arial"/>
                        </a:rPr>
                        <a:t>m</a:t>
                      </a:r>
                      <a:r>
                        <a:rPr sz="1100" dirty="0">
                          <a:latin typeface="+mn-lt"/>
                          <a:cs typeface="Arial"/>
                        </a:rPr>
                        <a:t>o</a:t>
                      </a:r>
                      <a:r>
                        <a:rPr sz="1100" spc="-5" dirty="0">
                          <a:latin typeface="+mn-lt"/>
                          <a:cs typeface="Arial"/>
                        </a:rPr>
                        <a:t>d</a:t>
                      </a:r>
                      <a:r>
                        <a:rPr sz="1100" dirty="0">
                          <a:latin typeface="+mn-lt"/>
                          <a:cs typeface="Arial"/>
                        </a:rPr>
                        <a:t>e</a:t>
                      </a:r>
                      <a:r>
                        <a:rPr sz="1100" spc="-10" dirty="0">
                          <a:latin typeface="+mn-lt"/>
                          <a:cs typeface="Arial"/>
                        </a:rPr>
                        <a:t>l</a:t>
                      </a:r>
                      <a:r>
                        <a:rPr sz="1100" dirty="0">
                          <a:latin typeface="+mn-lt"/>
                          <a:cs typeface="Arial"/>
                        </a:rPr>
                        <a:t>s</a:t>
                      </a:r>
                      <a:r>
                        <a:rPr sz="1100" spc="-25" dirty="0">
                          <a:latin typeface="+mn-lt"/>
                          <a:cs typeface="Arial"/>
                        </a:rPr>
                        <a:t> </a:t>
                      </a:r>
                      <a:r>
                        <a:rPr sz="1100" spc="10" dirty="0">
                          <a:latin typeface="+mn-lt"/>
                          <a:cs typeface="Arial"/>
                        </a:rPr>
                        <a:t>f</a:t>
                      </a:r>
                      <a:r>
                        <a:rPr sz="1100" dirty="0">
                          <a:latin typeface="+mn-lt"/>
                          <a:cs typeface="Arial"/>
                        </a:rPr>
                        <a:t>or tre</a:t>
                      </a:r>
                      <a:r>
                        <a:rPr sz="1100" spc="-5" dirty="0">
                          <a:latin typeface="+mn-lt"/>
                          <a:cs typeface="Arial"/>
                        </a:rPr>
                        <a:t>a</a:t>
                      </a:r>
                      <a:r>
                        <a:rPr sz="1100" dirty="0">
                          <a:latin typeface="+mn-lt"/>
                          <a:cs typeface="Arial"/>
                        </a:rPr>
                        <a:t>t</a:t>
                      </a:r>
                      <a:r>
                        <a:rPr sz="1100" spc="-10" dirty="0">
                          <a:latin typeface="+mn-lt"/>
                          <a:cs typeface="Arial"/>
                        </a:rPr>
                        <a:t>i</a:t>
                      </a:r>
                      <a:r>
                        <a:rPr sz="1100" dirty="0">
                          <a:latin typeface="+mn-lt"/>
                          <a:cs typeface="Arial"/>
                        </a:rPr>
                        <a:t>ng</a:t>
                      </a:r>
                      <a:r>
                        <a:rPr sz="1100" spc="-5" dirty="0">
                          <a:latin typeface="+mn-lt"/>
                          <a:cs typeface="Arial"/>
                        </a:rPr>
                        <a:t> </a:t>
                      </a:r>
                      <a:r>
                        <a:rPr sz="1100" dirty="0">
                          <a:latin typeface="+mn-lt"/>
                          <a:cs typeface="Arial"/>
                        </a:rPr>
                        <a:t>o</a:t>
                      </a:r>
                      <a:r>
                        <a:rPr sz="1100" spc="-5" dirty="0">
                          <a:latin typeface="+mn-lt"/>
                          <a:cs typeface="Arial"/>
                        </a:rPr>
                        <a:t>t</a:t>
                      </a:r>
                      <a:r>
                        <a:rPr sz="1100" dirty="0">
                          <a:latin typeface="+mn-lt"/>
                          <a:cs typeface="Arial"/>
                        </a:rPr>
                        <a:t>h</a:t>
                      </a:r>
                      <a:r>
                        <a:rPr sz="1100" spc="-5" dirty="0">
                          <a:latin typeface="+mn-lt"/>
                          <a:cs typeface="Arial"/>
                        </a:rPr>
                        <a:t>e</a:t>
                      </a:r>
                      <a:r>
                        <a:rPr sz="1100" dirty="0">
                          <a:latin typeface="+mn-lt"/>
                          <a:cs typeface="Arial"/>
                        </a:rPr>
                        <a:t>rs</a:t>
                      </a:r>
                      <a:r>
                        <a:rPr sz="1100" spc="-10" dirty="0">
                          <a:latin typeface="+mn-lt"/>
                          <a:cs typeface="Arial"/>
                        </a:rPr>
                        <a:t> </a:t>
                      </a:r>
                      <a:r>
                        <a:rPr sz="1100" spc="-15" dirty="0">
                          <a:latin typeface="+mn-lt"/>
                          <a:cs typeface="Arial"/>
                        </a:rPr>
                        <a:t>w</a:t>
                      </a:r>
                      <a:r>
                        <a:rPr sz="1100" spc="-5" dirty="0">
                          <a:latin typeface="+mn-lt"/>
                          <a:cs typeface="Arial"/>
                        </a:rPr>
                        <a:t>i</a:t>
                      </a:r>
                      <a:r>
                        <a:rPr sz="1100" dirty="0">
                          <a:latin typeface="+mn-lt"/>
                          <a:cs typeface="Arial"/>
                        </a:rPr>
                        <a:t>th</a:t>
                      </a:r>
                      <a:r>
                        <a:rPr sz="1100" spc="15" dirty="0">
                          <a:latin typeface="+mn-lt"/>
                          <a:cs typeface="Arial"/>
                        </a:rPr>
                        <a:t> </a:t>
                      </a:r>
                      <a:r>
                        <a:rPr sz="1100" dirty="0">
                          <a:latin typeface="+mn-lt"/>
                          <a:cs typeface="Arial"/>
                        </a:rPr>
                        <a:t>resp</a:t>
                      </a:r>
                      <a:r>
                        <a:rPr sz="1100" spc="-5" dirty="0">
                          <a:latin typeface="+mn-lt"/>
                          <a:cs typeface="Arial"/>
                        </a:rPr>
                        <a:t>e</a:t>
                      </a:r>
                      <a:r>
                        <a:rPr sz="1100" spc="5" dirty="0">
                          <a:latin typeface="+mn-lt"/>
                          <a:cs typeface="Arial"/>
                        </a:rPr>
                        <a:t>c</a:t>
                      </a:r>
                      <a:r>
                        <a:rPr sz="1100" dirty="0">
                          <a:latin typeface="+mn-lt"/>
                          <a:cs typeface="Arial"/>
                        </a:rPr>
                        <a:t>t a</a:t>
                      </a:r>
                      <a:r>
                        <a:rPr sz="1100" spc="-5" dirty="0">
                          <a:latin typeface="+mn-lt"/>
                          <a:cs typeface="Arial"/>
                        </a:rPr>
                        <a:t>n</a:t>
                      </a:r>
                      <a:r>
                        <a:rPr sz="1100" dirty="0">
                          <a:latin typeface="+mn-lt"/>
                          <a:cs typeface="Arial"/>
                        </a:rPr>
                        <a:t>d</a:t>
                      </a:r>
                      <a:r>
                        <a:rPr sz="1100" spc="-20" dirty="0">
                          <a:latin typeface="+mn-lt"/>
                          <a:cs typeface="Arial"/>
                        </a:rPr>
                        <a:t> </a:t>
                      </a:r>
                      <a:r>
                        <a:rPr sz="1100" dirty="0">
                          <a:latin typeface="+mn-lt"/>
                          <a:cs typeface="Arial"/>
                        </a:rPr>
                        <a:t>d</a:t>
                      </a:r>
                      <a:r>
                        <a:rPr sz="1100" spc="-10" dirty="0">
                          <a:latin typeface="+mn-lt"/>
                          <a:cs typeface="Arial"/>
                        </a:rPr>
                        <a:t>i</a:t>
                      </a:r>
                      <a:r>
                        <a:rPr sz="1100" dirty="0">
                          <a:latin typeface="+mn-lt"/>
                          <a:cs typeface="Arial"/>
                        </a:rPr>
                        <a:t>g</a:t>
                      </a:r>
                      <a:r>
                        <a:rPr sz="1100" spc="-5" dirty="0">
                          <a:latin typeface="+mn-lt"/>
                          <a:cs typeface="Arial"/>
                        </a:rPr>
                        <a:t>ni</a:t>
                      </a:r>
                      <a:r>
                        <a:rPr sz="1100" dirty="0">
                          <a:latin typeface="+mn-lt"/>
                          <a:cs typeface="Arial"/>
                        </a:rPr>
                        <a:t>t</a:t>
                      </a:r>
                      <a:r>
                        <a:rPr sz="1100" spc="-35" dirty="0">
                          <a:latin typeface="+mn-lt"/>
                          <a:cs typeface="Arial"/>
                        </a:rPr>
                        <a:t>y</a:t>
                      </a:r>
                      <a:r>
                        <a:rPr sz="1100" dirty="0">
                          <a:latin typeface="+mn-lt"/>
                          <a:cs typeface="Arial"/>
                        </a:rPr>
                        <a:t>.</a:t>
                      </a: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extLst>
                  <a:ext uri="{0D108BD9-81ED-4DB2-BD59-A6C34878D82A}">
                    <a16:rowId xmlns:a16="http://schemas.microsoft.com/office/drawing/2014/main" val="10002"/>
                  </a:ext>
                </a:extLst>
              </a:tr>
            </a:tbl>
          </a:graphicData>
        </a:graphic>
      </p:graphicFrame>
    </p:spTree>
    <p:extLst>
      <p:ext uri="{BB962C8B-B14F-4D97-AF65-F5344CB8AC3E}">
        <p14:creationId xmlns:p14="http://schemas.microsoft.com/office/powerpoint/2010/main" val="498838555"/>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1538015" y="101602"/>
            <a:ext cx="6306820" cy="628377"/>
          </a:xfrm>
          <a:prstGeom prst="rect">
            <a:avLst/>
          </a:prstGeom>
        </p:spPr>
        <p:txBody>
          <a:bodyPr vert="horz" wrap="square" lIns="0" tIns="0" rIns="0" bIns="0" rtlCol="0">
            <a:spAutoFit/>
          </a:bodyPr>
          <a:lstStyle/>
          <a:p>
            <a:pPr marL="12700">
              <a:lnSpc>
                <a:spcPts val="4850"/>
              </a:lnSpc>
            </a:pPr>
            <a:r>
              <a:rPr sz="4100" b="1" spc="-40" dirty="0">
                <a:solidFill>
                  <a:schemeClr val="bg1"/>
                </a:solidFill>
                <a:latin typeface="+mj-lt"/>
                <a:cs typeface="Arial Rounded MT Bold"/>
              </a:rPr>
              <a:t>C</a:t>
            </a:r>
            <a:r>
              <a:rPr sz="4100" b="1" spc="-20" dirty="0">
                <a:solidFill>
                  <a:schemeClr val="bg1"/>
                </a:solidFill>
                <a:latin typeface="+mj-lt"/>
                <a:cs typeface="Arial Rounded MT Bold"/>
              </a:rPr>
              <a:t>C</a:t>
            </a:r>
            <a:r>
              <a:rPr sz="4100" b="1" dirty="0">
                <a:solidFill>
                  <a:schemeClr val="bg1"/>
                </a:solidFill>
                <a:latin typeface="+mj-lt"/>
                <a:cs typeface="Arial Rounded MT Bold"/>
              </a:rPr>
              <a:t>T</a:t>
            </a:r>
            <a:r>
              <a:rPr sz="4100" b="1" spc="-30" dirty="0">
                <a:latin typeface="+mj-lt"/>
                <a:cs typeface="Arial Rounded MT Bold"/>
              </a:rPr>
              <a:t> </a:t>
            </a:r>
            <a:r>
              <a:rPr sz="4100" b="1" spc="-145" dirty="0">
                <a:solidFill>
                  <a:schemeClr val="bg1"/>
                </a:solidFill>
                <a:latin typeface="+mj-lt"/>
                <a:cs typeface="Arial Rounded MT Bold"/>
              </a:rPr>
              <a:t>P</a:t>
            </a:r>
            <a:r>
              <a:rPr sz="4100" b="1" spc="-5" dirty="0">
                <a:solidFill>
                  <a:schemeClr val="bg1"/>
                </a:solidFill>
                <a:latin typeface="+mj-lt"/>
                <a:cs typeface="Arial Rounded MT Bold"/>
              </a:rPr>
              <a:t>e</a:t>
            </a:r>
            <a:r>
              <a:rPr sz="4100" b="1" spc="20" dirty="0">
                <a:solidFill>
                  <a:schemeClr val="bg1"/>
                </a:solidFill>
                <a:latin typeface="+mj-lt"/>
                <a:cs typeface="Arial Rounded MT Bold"/>
              </a:rPr>
              <a:t>r</a:t>
            </a:r>
            <a:r>
              <a:rPr sz="4100" b="1" spc="-50" dirty="0">
                <a:solidFill>
                  <a:schemeClr val="bg1"/>
                </a:solidFill>
                <a:latin typeface="+mj-lt"/>
                <a:cs typeface="Arial Rounded MT Bold"/>
              </a:rPr>
              <a:t>f</a:t>
            </a:r>
            <a:r>
              <a:rPr sz="4100" b="1" dirty="0">
                <a:solidFill>
                  <a:schemeClr val="bg1"/>
                </a:solidFill>
                <a:latin typeface="+mj-lt"/>
                <a:cs typeface="Arial Rounded MT Bold"/>
              </a:rPr>
              <a:t>or</a:t>
            </a:r>
            <a:r>
              <a:rPr sz="4100" b="1" spc="-15" dirty="0">
                <a:solidFill>
                  <a:schemeClr val="bg1"/>
                </a:solidFill>
                <a:latin typeface="+mj-lt"/>
                <a:cs typeface="Arial Rounded MT Bold"/>
              </a:rPr>
              <a:t>m</a:t>
            </a:r>
            <a:r>
              <a:rPr sz="4100" b="1" spc="-5" dirty="0">
                <a:solidFill>
                  <a:schemeClr val="bg1"/>
                </a:solidFill>
                <a:latin typeface="+mj-lt"/>
                <a:cs typeface="Arial Rounded MT Bold"/>
              </a:rPr>
              <a:t>ance</a:t>
            </a:r>
            <a:r>
              <a:rPr sz="4100" b="1" spc="-40" dirty="0">
                <a:solidFill>
                  <a:schemeClr val="bg1"/>
                </a:solidFill>
                <a:latin typeface="+mj-lt"/>
                <a:cs typeface="Arial Rounded MT Bold"/>
              </a:rPr>
              <a:t> </a:t>
            </a:r>
            <a:r>
              <a:rPr sz="4100" b="1" dirty="0">
                <a:solidFill>
                  <a:schemeClr val="bg1"/>
                </a:solidFill>
                <a:latin typeface="+mj-lt"/>
                <a:cs typeface="Arial Rounded MT Bold"/>
              </a:rPr>
              <a:t>P</a:t>
            </a:r>
            <a:r>
              <a:rPr sz="4100" b="1" spc="-135" dirty="0">
                <a:solidFill>
                  <a:schemeClr val="bg1"/>
                </a:solidFill>
                <a:latin typeface="+mj-lt"/>
                <a:cs typeface="Arial Rounded MT Bold"/>
              </a:rPr>
              <a:t>r</a:t>
            </a:r>
            <a:r>
              <a:rPr sz="4100" b="1" dirty="0">
                <a:solidFill>
                  <a:schemeClr val="bg1"/>
                </a:solidFill>
                <a:latin typeface="+mj-lt"/>
                <a:cs typeface="Arial Rounded MT Bold"/>
              </a:rPr>
              <a:t>o</a:t>
            </a:r>
            <a:r>
              <a:rPr sz="4100" b="1" spc="45" dirty="0">
                <a:solidFill>
                  <a:schemeClr val="bg1"/>
                </a:solidFill>
                <a:latin typeface="+mj-lt"/>
                <a:cs typeface="Arial Rounded MT Bold"/>
              </a:rPr>
              <a:t>f</a:t>
            </a:r>
            <a:r>
              <a:rPr sz="4100" b="1" dirty="0">
                <a:solidFill>
                  <a:schemeClr val="bg1"/>
                </a:solidFill>
                <a:latin typeface="+mj-lt"/>
                <a:cs typeface="Arial Rounded MT Bold"/>
              </a:rPr>
              <a:t>ile</a:t>
            </a:r>
          </a:p>
        </p:txBody>
      </p:sp>
      <p:sp>
        <p:nvSpPr>
          <p:cNvPr id="3" name="object 3"/>
          <p:cNvSpPr txBox="1"/>
          <p:nvPr/>
        </p:nvSpPr>
        <p:spPr>
          <a:xfrm>
            <a:off x="307340" y="813043"/>
            <a:ext cx="8305165" cy="1649169"/>
          </a:xfrm>
          <a:prstGeom prst="rect">
            <a:avLst/>
          </a:prstGeom>
        </p:spPr>
        <p:txBody>
          <a:bodyPr vert="horz" wrap="square" lIns="0" tIns="0" rIns="0" bIns="0" rtlCol="0">
            <a:spAutoFit/>
          </a:bodyPr>
          <a:lstStyle/>
          <a:p>
            <a:pPr marL="3052445">
              <a:lnSpc>
                <a:spcPct val="100000"/>
              </a:lnSpc>
            </a:pPr>
            <a:r>
              <a:rPr sz="1600" b="1" spc="5" dirty="0">
                <a:latin typeface="+mn-lt"/>
                <a:cs typeface="Arial Rounded MT Bold"/>
              </a:rPr>
              <a:t>P</a:t>
            </a:r>
            <a:r>
              <a:rPr sz="1600" b="1" spc="-40" dirty="0">
                <a:latin typeface="+mn-lt"/>
                <a:cs typeface="Arial Rounded MT Bold"/>
              </a:rPr>
              <a:t>r</a:t>
            </a:r>
            <a:r>
              <a:rPr sz="1600" b="1" dirty="0">
                <a:latin typeface="+mn-lt"/>
                <a:cs typeface="Arial Rounded MT Bold"/>
              </a:rPr>
              <a:t>o</a:t>
            </a:r>
            <a:r>
              <a:rPr sz="1600" b="1" spc="15" dirty="0">
                <a:latin typeface="+mn-lt"/>
                <a:cs typeface="Arial Rounded MT Bold"/>
              </a:rPr>
              <a:t>f</a:t>
            </a:r>
            <a:r>
              <a:rPr sz="1600" b="1" dirty="0">
                <a:latin typeface="+mn-lt"/>
                <a:cs typeface="Arial Rounded MT Bold"/>
              </a:rPr>
              <a:t>i</a:t>
            </a:r>
            <a:r>
              <a:rPr sz="1600" b="1" spc="-10" dirty="0">
                <a:latin typeface="+mn-lt"/>
                <a:cs typeface="Arial Rounded MT Bold"/>
              </a:rPr>
              <a:t>l</a:t>
            </a:r>
            <a:r>
              <a:rPr sz="1600" b="1" dirty="0">
                <a:latin typeface="+mn-lt"/>
                <a:cs typeface="Arial Rounded MT Bold"/>
              </a:rPr>
              <a:t>es</a:t>
            </a:r>
            <a:r>
              <a:rPr sz="1600" b="1" spc="-45" dirty="0">
                <a:latin typeface="+mn-lt"/>
                <a:cs typeface="Arial Rounded MT Bold"/>
              </a:rPr>
              <a:t> </a:t>
            </a:r>
            <a:r>
              <a:rPr sz="1600" b="1" spc="-20" dirty="0">
                <a:latin typeface="+mn-lt"/>
                <a:cs typeface="Arial Rounded MT Bold"/>
              </a:rPr>
              <a:t>av</a:t>
            </a:r>
            <a:r>
              <a:rPr sz="1600" b="1" spc="15" dirty="0">
                <a:latin typeface="+mn-lt"/>
                <a:cs typeface="Arial Rounded MT Bold"/>
              </a:rPr>
              <a:t>a</a:t>
            </a:r>
            <a:r>
              <a:rPr sz="1600" b="1" dirty="0">
                <a:latin typeface="+mn-lt"/>
                <a:cs typeface="Arial Rounded MT Bold"/>
              </a:rPr>
              <a:t>i</a:t>
            </a:r>
            <a:r>
              <a:rPr sz="1600" b="1" spc="5" dirty="0">
                <a:latin typeface="+mn-lt"/>
                <a:cs typeface="Arial Rounded MT Bold"/>
              </a:rPr>
              <a:t>l</a:t>
            </a:r>
            <a:r>
              <a:rPr sz="1600" b="1" spc="-20" dirty="0">
                <a:latin typeface="+mn-lt"/>
                <a:cs typeface="Arial Rounded MT Bold"/>
              </a:rPr>
              <a:t>a</a:t>
            </a:r>
            <a:r>
              <a:rPr sz="1600" b="1" spc="-30" dirty="0">
                <a:latin typeface="+mn-lt"/>
                <a:cs typeface="Arial Rounded MT Bold"/>
              </a:rPr>
              <a:t>b</a:t>
            </a:r>
            <a:r>
              <a:rPr sz="1600" b="1" dirty="0">
                <a:latin typeface="+mn-lt"/>
                <a:cs typeface="Arial Rounded MT Bold"/>
              </a:rPr>
              <a:t>le</a:t>
            </a:r>
            <a:r>
              <a:rPr sz="1600" b="1" spc="-45" dirty="0">
                <a:latin typeface="+mn-lt"/>
                <a:cs typeface="Arial Rounded MT Bold"/>
              </a:rPr>
              <a:t> </a:t>
            </a:r>
            <a:r>
              <a:rPr sz="1600" b="1" spc="10" dirty="0">
                <a:latin typeface="+mn-lt"/>
                <a:cs typeface="Arial Rounded MT Bold"/>
              </a:rPr>
              <a:t>o</a:t>
            </a:r>
            <a:r>
              <a:rPr sz="1600" b="1" dirty="0">
                <a:latin typeface="+mn-lt"/>
                <a:cs typeface="Arial Rounded MT Bold"/>
              </a:rPr>
              <a:t>n</a:t>
            </a:r>
            <a:r>
              <a:rPr sz="1600" b="1" spc="-15" dirty="0">
                <a:latin typeface="+mn-lt"/>
                <a:cs typeface="Arial Rounded MT Bold"/>
              </a:rPr>
              <a:t> </a:t>
            </a:r>
            <a:r>
              <a:rPr sz="1600" b="1" spc="15" dirty="0">
                <a:latin typeface="+mn-lt"/>
                <a:cs typeface="Arial Rounded MT Bold"/>
              </a:rPr>
              <a:t>c</a:t>
            </a:r>
            <a:r>
              <a:rPr sz="1600" b="1" spc="5" dirty="0">
                <a:latin typeface="+mn-lt"/>
                <a:cs typeface="Arial Rounded MT Bold"/>
              </a:rPr>
              <a:t>tt</a:t>
            </a:r>
            <a:r>
              <a:rPr sz="1600" b="1" spc="15" dirty="0">
                <a:latin typeface="+mn-lt"/>
                <a:cs typeface="Arial Rounded MT Bold"/>
              </a:rPr>
              <a:t>e</a:t>
            </a:r>
            <a:r>
              <a:rPr sz="1600" b="1" dirty="0">
                <a:latin typeface="+mn-lt"/>
                <a:cs typeface="Arial Rounded MT Bold"/>
              </a:rPr>
              <a:t>a</a:t>
            </a:r>
            <a:r>
              <a:rPr sz="1600" b="1" spc="-10" dirty="0">
                <a:latin typeface="+mn-lt"/>
                <a:cs typeface="Arial Rounded MT Bold"/>
              </a:rPr>
              <a:t>m</a:t>
            </a:r>
            <a:r>
              <a:rPr sz="1600" b="1" dirty="0">
                <a:latin typeface="+mn-lt"/>
                <a:cs typeface="Arial Rounded MT Bold"/>
              </a:rPr>
              <a:t>.</a:t>
            </a:r>
            <a:r>
              <a:rPr sz="1600" b="1" spc="-10" dirty="0">
                <a:latin typeface="+mn-lt"/>
                <a:cs typeface="Arial Rounded MT Bold"/>
              </a:rPr>
              <a:t>o</a:t>
            </a:r>
            <a:r>
              <a:rPr sz="1600" b="1" spc="-30" dirty="0">
                <a:latin typeface="+mn-lt"/>
                <a:cs typeface="Arial Rounded MT Bold"/>
              </a:rPr>
              <a:t>r</a:t>
            </a:r>
            <a:r>
              <a:rPr sz="1600" b="1" dirty="0">
                <a:latin typeface="+mn-lt"/>
                <a:cs typeface="Arial Rounded MT Bold"/>
              </a:rPr>
              <a:t>g</a:t>
            </a:r>
            <a:endParaRPr sz="1600" dirty="0">
              <a:latin typeface="+mn-lt"/>
              <a:cs typeface="Arial Rounded MT Bold"/>
            </a:endParaRPr>
          </a:p>
          <a:p>
            <a:pPr marL="241300" indent="-228600">
              <a:lnSpc>
                <a:spcPct val="100000"/>
              </a:lnSpc>
              <a:spcBef>
                <a:spcPts val="990"/>
              </a:spcBef>
              <a:buFont typeface="Arial"/>
              <a:buChar char="•"/>
              <a:tabLst>
                <a:tab pos="241300" algn="l"/>
                <a:tab pos="5274945" algn="l"/>
              </a:tabLst>
            </a:pPr>
            <a:r>
              <a:rPr sz="2400" b="1" dirty="0">
                <a:latin typeface="+mn-lt"/>
                <a:cs typeface="Arial"/>
              </a:rPr>
              <a:t>R</a:t>
            </a:r>
            <a:r>
              <a:rPr sz="2400" b="1" spc="-10" dirty="0">
                <a:latin typeface="+mn-lt"/>
                <a:cs typeface="Arial"/>
              </a:rPr>
              <a:t>e</a:t>
            </a:r>
            <a:r>
              <a:rPr sz="2400" b="1" dirty="0">
                <a:latin typeface="+mn-lt"/>
                <a:cs typeface="Arial"/>
              </a:rPr>
              <a:t>ad</a:t>
            </a:r>
            <a:r>
              <a:rPr sz="2400" b="1" spc="10" dirty="0">
                <a:latin typeface="+mn-lt"/>
                <a:cs typeface="Arial"/>
              </a:rPr>
              <a:t> </a:t>
            </a:r>
            <a:r>
              <a:rPr sz="2400" dirty="0">
                <a:latin typeface="+mn-lt"/>
                <a:cs typeface="Arial"/>
              </a:rPr>
              <a:t>the </a:t>
            </a:r>
            <a:r>
              <a:rPr sz="2400" spc="-15" dirty="0">
                <a:latin typeface="+mn-lt"/>
                <a:cs typeface="Arial"/>
              </a:rPr>
              <a:t>P</a:t>
            </a:r>
            <a:r>
              <a:rPr sz="2400" dirty="0">
                <a:latin typeface="+mn-lt"/>
                <a:cs typeface="Arial"/>
              </a:rPr>
              <a:t>erfo</a:t>
            </a:r>
            <a:r>
              <a:rPr sz="2400" spc="5" dirty="0">
                <a:latin typeface="+mn-lt"/>
                <a:cs typeface="Arial"/>
              </a:rPr>
              <a:t>r</a:t>
            </a:r>
            <a:r>
              <a:rPr sz="2400" dirty="0">
                <a:latin typeface="+mn-lt"/>
                <a:cs typeface="Arial"/>
              </a:rPr>
              <a:t>mance Profile</a:t>
            </a:r>
            <a:r>
              <a:rPr sz="2400" spc="5" dirty="0">
                <a:latin typeface="+mn-lt"/>
                <a:cs typeface="Arial"/>
              </a:rPr>
              <a:t> </a:t>
            </a:r>
            <a:r>
              <a:rPr sz="2400" dirty="0" smtClean="0">
                <a:latin typeface="+mn-lt"/>
                <a:cs typeface="Arial"/>
              </a:rPr>
              <a:t>go</a:t>
            </a:r>
            <a:r>
              <a:rPr sz="2400" spc="-10" dirty="0" smtClean="0">
                <a:latin typeface="+mn-lt"/>
                <a:cs typeface="Arial"/>
              </a:rPr>
              <a:t>i</a:t>
            </a:r>
            <a:r>
              <a:rPr sz="2400" dirty="0" smtClean="0">
                <a:latin typeface="+mn-lt"/>
                <a:cs typeface="Arial"/>
              </a:rPr>
              <a:t>ng</a:t>
            </a:r>
            <a:r>
              <a:rPr lang="en-US" sz="2400" dirty="0" smtClean="0">
                <a:latin typeface="+mn-lt"/>
                <a:cs typeface="Arial"/>
              </a:rPr>
              <a:t> </a:t>
            </a:r>
            <a:r>
              <a:rPr sz="2400" spc="-10" dirty="0" smtClean="0">
                <a:latin typeface="+mn-lt"/>
                <a:cs typeface="Arial"/>
              </a:rPr>
              <a:t>a</a:t>
            </a:r>
            <a:r>
              <a:rPr sz="2400" dirty="0" smtClean="0">
                <a:latin typeface="+mn-lt"/>
                <a:cs typeface="Arial"/>
              </a:rPr>
              <a:t>cross </a:t>
            </a:r>
            <a:r>
              <a:rPr sz="2400" dirty="0">
                <a:latin typeface="+mn-lt"/>
                <a:cs typeface="Arial"/>
              </a:rPr>
              <a:t>f</a:t>
            </a:r>
            <a:r>
              <a:rPr sz="2400" spc="5" dirty="0">
                <a:latin typeface="+mn-lt"/>
                <a:cs typeface="Arial"/>
              </a:rPr>
              <a:t>r</a:t>
            </a:r>
            <a:r>
              <a:rPr sz="2400" dirty="0">
                <a:latin typeface="+mn-lt"/>
                <a:cs typeface="Arial"/>
              </a:rPr>
              <a:t>om</a:t>
            </a:r>
            <a:r>
              <a:rPr sz="2400" spc="-20" dirty="0">
                <a:latin typeface="+mn-lt"/>
                <a:cs typeface="Arial"/>
              </a:rPr>
              <a:t> </a:t>
            </a:r>
            <a:r>
              <a:rPr sz="2400" dirty="0">
                <a:latin typeface="+mn-lt"/>
                <a:cs typeface="Arial"/>
              </a:rPr>
              <a:t>l</a:t>
            </a:r>
            <a:r>
              <a:rPr sz="2400" spc="-10" dirty="0">
                <a:latin typeface="+mn-lt"/>
                <a:cs typeface="Arial"/>
              </a:rPr>
              <a:t>e</a:t>
            </a:r>
            <a:r>
              <a:rPr sz="2400" dirty="0">
                <a:latin typeface="+mn-lt"/>
                <a:cs typeface="Arial"/>
              </a:rPr>
              <a:t>ft</a:t>
            </a:r>
            <a:r>
              <a:rPr sz="2400" spc="5" dirty="0">
                <a:latin typeface="+mn-lt"/>
                <a:cs typeface="Arial"/>
              </a:rPr>
              <a:t> </a:t>
            </a:r>
            <a:r>
              <a:rPr sz="2400" dirty="0">
                <a:latin typeface="+mn-lt"/>
                <a:cs typeface="Arial"/>
              </a:rPr>
              <a:t>to</a:t>
            </a:r>
          </a:p>
          <a:p>
            <a:pPr marL="241300">
              <a:lnSpc>
                <a:spcPct val="100000"/>
              </a:lnSpc>
            </a:pPr>
            <a:r>
              <a:rPr sz="2400" dirty="0">
                <a:latin typeface="+mn-lt"/>
                <a:cs typeface="Arial"/>
              </a:rPr>
              <a:t>rig</a:t>
            </a:r>
            <a:r>
              <a:rPr sz="2400" spc="-10" dirty="0">
                <a:latin typeface="+mn-lt"/>
                <a:cs typeface="Arial"/>
              </a:rPr>
              <a:t>h</a:t>
            </a:r>
            <a:r>
              <a:rPr sz="2400" dirty="0">
                <a:latin typeface="+mn-lt"/>
                <a:cs typeface="Arial"/>
              </a:rPr>
              <a:t>t.</a:t>
            </a:r>
          </a:p>
          <a:p>
            <a:pPr marL="241300" indent="-228600">
              <a:lnSpc>
                <a:spcPct val="100000"/>
              </a:lnSpc>
              <a:spcBef>
                <a:spcPts val="1260"/>
              </a:spcBef>
              <a:buFont typeface="Arial"/>
              <a:buChar char="•"/>
              <a:tabLst>
                <a:tab pos="241300" algn="l"/>
              </a:tabLst>
            </a:pPr>
            <a:r>
              <a:rPr sz="2400" b="1" dirty="0">
                <a:latin typeface="+mn-lt"/>
                <a:cs typeface="Arial"/>
              </a:rPr>
              <a:t>N</a:t>
            </a:r>
            <a:r>
              <a:rPr sz="2400" b="1" spc="-10" dirty="0">
                <a:latin typeface="+mn-lt"/>
                <a:cs typeface="Arial"/>
              </a:rPr>
              <a:t>o</a:t>
            </a:r>
            <a:r>
              <a:rPr sz="2400" b="1" dirty="0">
                <a:latin typeface="+mn-lt"/>
                <a:cs typeface="Arial"/>
              </a:rPr>
              <a:t>te</a:t>
            </a:r>
            <a:r>
              <a:rPr sz="2400" b="1" spc="5" dirty="0">
                <a:latin typeface="+mn-lt"/>
                <a:cs typeface="Arial"/>
              </a:rPr>
              <a:t> </a:t>
            </a:r>
            <a:r>
              <a:rPr sz="2400" dirty="0">
                <a:latin typeface="+mn-lt"/>
                <a:cs typeface="Arial"/>
              </a:rPr>
              <a:t>l</a:t>
            </a:r>
            <a:r>
              <a:rPr sz="2400" spc="-10" dirty="0">
                <a:latin typeface="+mn-lt"/>
                <a:cs typeface="Arial"/>
              </a:rPr>
              <a:t>a</a:t>
            </a:r>
            <a:r>
              <a:rPr sz="2400" dirty="0">
                <a:latin typeface="+mn-lt"/>
                <a:cs typeface="Arial"/>
              </a:rPr>
              <a:t>ng</a:t>
            </a:r>
            <a:r>
              <a:rPr sz="2400" spc="-10" dirty="0">
                <a:latin typeface="+mn-lt"/>
                <a:cs typeface="Arial"/>
              </a:rPr>
              <a:t>u</a:t>
            </a:r>
            <a:r>
              <a:rPr sz="2400" dirty="0">
                <a:latin typeface="+mn-lt"/>
                <a:cs typeface="Arial"/>
              </a:rPr>
              <a:t>age</a:t>
            </a:r>
            <a:r>
              <a:rPr sz="2400" spc="30" dirty="0">
                <a:latin typeface="+mn-lt"/>
                <a:cs typeface="Arial"/>
              </a:rPr>
              <a:t> </a:t>
            </a:r>
            <a:r>
              <a:rPr sz="2400" dirty="0">
                <a:latin typeface="+mn-lt"/>
                <a:cs typeface="Arial"/>
              </a:rPr>
              <a:t>chan</a:t>
            </a:r>
            <a:r>
              <a:rPr sz="2400" spc="-10" dirty="0">
                <a:latin typeface="+mn-lt"/>
                <a:cs typeface="Arial"/>
              </a:rPr>
              <a:t>g</a:t>
            </a:r>
            <a:r>
              <a:rPr sz="2400" dirty="0">
                <a:latin typeface="+mn-lt"/>
                <a:cs typeface="Arial"/>
              </a:rPr>
              <a:t>es</a:t>
            </a:r>
            <a:r>
              <a:rPr sz="2400" spc="20" dirty="0">
                <a:latin typeface="+mn-lt"/>
                <a:cs typeface="Arial"/>
              </a:rPr>
              <a:t> </a:t>
            </a:r>
            <a:r>
              <a:rPr sz="2400" dirty="0">
                <a:latin typeface="+mn-lt"/>
                <a:cs typeface="Arial"/>
              </a:rPr>
              <a:t>as</a:t>
            </a:r>
            <a:r>
              <a:rPr sz="2400" spc="-10" dirty="0">
                <a:latin typeface="+mn-lt"/>
                <a:cs typeface="Arial"/>
              </a:rPr>
              <a:t> </a:t>
            </a:r>
            <a:r>
              <a:rPr sz="2400" dirty="0">
                <a:latin typeface="+mn-lt"/>
                <a:cs typeface="Arial"/>
              </a:rPr>
              <a:t>you</a:t>
            </a:r>
            <a:r>
              <a:rPr sz="2400" spc="5" dirty="0">
                <a:latin typeface="+mn-lt"/>
                <a:cs typeface="Arial"/>
              </a:rPr>
              <a:t> </a:t>
            </a:r>
            <a:r>
              <a:rPr sz="2400" dirty="0">
                <a:latin typeface="+mn-lt"/>
                <a:cs typeface="Arial"/>
              </a:rPr>
              <a:t>move </a:t>
            </a:r>
            <a:r>
              <a:rPr sz="2400" spc="-10" dirty="0">
                <a:latin typeface="+mn-lt"/>
                <a:cs typeface="Arial"/>
              </a:rPr>
              <a:t>a</a:t>
            </a:r>
            <a:r>
              <a:rPr sz="2400" dirty="0">
                <a:latin typeface="+mn-lt"/>
                <a:cs typeface="Arial"/>
              </a:rPr>
              <a:t>cross the</a:t>
            </a:r>
            <a:r>
              <a:rPr sz="2400" spc="10" dirty="0">
                <a:latin typeface="+mn-lt"/>
                <a:cs typeface="Arial"/>
              </a:rPr>
              <a:t> </a:t>
            </a:r>
            <a:r>
              <a:rPr sz="2400" dirty="0">
                <a:latin typeface="+mn-lt"/>
                <a:cs typeface="Arial"/>
              </a:rPr>
              <a:t>contin</a:t>
            </a:r>
            <a:r>
              <a:rPr sz="2400" spc="-10" dirty="0">
                <a:latin typeface="+mn-lt"/>
                <a:cs typeface="Arial"/>
              </a:rPr>
              <a:t>u</a:t>
            </a:r>
            <a:r>
              <a:rPr sz="2400" dirty="0">
                <a:latin typeface="+mn-lt"/>
                <a:cs typeface="Arial"/>
              </a:rPr>
              <a:t>um</a:t>
            </a:r>
          </a:p>
        </p:txBody>
      </p:sp>
      <p:graphicFrame>
        <p:nvGraphicFramePr>
          <p:cNvPr id="4" name="object 4"/>
          <p:cNvGraphicFramePr>
            <a:graphicFrameLocks noGrp="1"/>
          </p:cNvGraphicFramePr>
          <p:nvPr>
            <p:extLst/>
          </p:nvPr>
        </p:nvGraphicFramePr>
        <p:xfrm>
          <a:off x="222250" y="2553970"/>
          <a:ext cx="8686799" cy="3619032"/>
        </p:xfrm>
        <a:graphic>
          <a:graphicData uri="http://schemas.openxmlformats.org/drawingml/2006/table">
            <a:tbl>
              <a:tblPr firstRow="1" bandRow="1">
                <a:tableStyleId>{2D5ABB26-0587-4C30-8999-92F81FD0307C}</a:tableStyleId>
              </a:tblPr>
              <a:tblGrid>
                <a:gridCol w="1300480">
                  <a:extLst>
                    <a:ext uri="{9D8B030D-6E8A-4147-A177-3AD203B41FA5}">
                      <a16:colId xmlns:a16="http://schemas.microsoft.com/office/drawing/2014/main" val="20000"/>
                    </a:ext>
                  </a:extLst>
                </a:gridCol>
                <a:gridCol w="1595120">
                  <a:extLst>
                    <a:ext uri="{9D8B030D-6E8A-4147-A177-3AD203B41FA5}">
                      <a16:colId xmlns:a16="http://schemas.microsoft.com/office/drawing/2014/main" val="20001"/>
                    </a:ext>
                  </a:extLst>
                </a:gridCol>
                <a:gridCol w="2019935">
                  <a:extLst>
                    <a:ext uri="{9D8B030D-6E8A-4147-A177-3AD203B41FA5}">
                      <a16:colId xmlns:a16="http://schemas.microsoft.com/office/drawing/2014/main" val="20002"/>
                    </a:ext>
                  </a:extLst>
                </a:gridCol>
                <a:gridCol w="1807337">
                  <a:extLst>
                    <a:ext uri="{9D8B030D-6E8A-4147-A177-3AD203B41FA5}">
                      <a16:colId xmlns:a16="http://schemas.microsoft.com/office/drawing/2014/main" val="20003"/>
                    </a:ext>
                  </a:extLst>
                </a:gridCol>
                <a:gridCol w="1963927">
                  <a:extLst>
                    <a:ext uri="{9D8B030D-6E8A-4147-A177-3AD203B41FA5}">
                      <a16:colId xmlns:a16="http://schemas.microsoft.com/office/drawing/2014/main" val="20004"/>
                    </a:ext>
                  </a:extLst>
                </a:gridCol>
              </a:tblGrid>
              <a:tr h="510072">
                <a:tc gridSpan="5">
                  <a:txBody>
                    <a:bodyPr/>
                    <a:lstStyle/>
                    <a:p>
                      <a:pPr marL="112713" indent="0">
                        <a:lnSpc>
                          <a:spcPct val="100000"/>
                        </a:lnSpc>
                      </a:pPr>
                      <a:r>
                        <a:rPr lang="en-US" sz="1600" b="1" dirty="0" smtClean="0">
                          <a:latin typeface="+mn-lt"/>
                          <a:cs typeface="Arial"/>
                        </a:rPr>
                        <a:t>Domain 1: </a:t>
                      </a:r>
                      <a:r>
                        <a:rPr lang="en-US" sz="1600" dirty="0" smtClean="0">
                          <a:latin typeface="+mn-lt"/>
                          <a:cs typeface="Arial"/>
                        </a:rPr>
                        <a:t>Teachers promote student engagement, independence, and interdependence in learning by facilitating a positive learning community by:</a:t>
                      </a:r>
                      <a:endParaRPr sz="1600" dirty="0">
                        <a:latin typeface="+mn-lt"/>
                        <a:cs typeface="Arial"/>
                      </a:endParaRPr>
                    </a:p>
                  </a:txBody>
                  <a:tcPr marL="0" marR="0" marT="0" marB="0">
                    <a:lnL w="12700">
                      <a:solidFill>
                        <a:srgbClr val="000000"/>
                      </a:solidFill>
                      <a:prstDash val="solid"/>
                    </a:lnL>
                    <a:lnR w="12700" cap="flat" cmpd="sng" algn="ctr">
                      <a:solidFill>
                        <a:srgbClr val="000000"/>
                      </a:solidFill>
                      <a:prstDash val="solid"/>
                      <a:round/>
                      <a:headEnd type="none" w="med" len="med"/>
                      <a:tailEnd type="none" w="med" len="med"/>
                    </a:lnR>
                    <a:lnT w="12700">
                      <a:solidFill>
                        <a:srgbClr val="000000"/>
                      </a:solidFill>
                      <a:prstDash val="solid"/>
                    </a:lnT>
                    <a:lnB w="12700" cap="flat" cmpd="sng" algn="ctr">
                      <a:solidFill>
                        <a:srgbClr val="000000"/>
                      </a:solidFill>
                      <a:prstDash val="solid"/>
                      <a:round/>
                      <a:headEnd type="none" w="med" len="med"/>
                      <a:tailEnd type="none" w="med" len="med"/>
                    </a:lnB>
                    <a:solidFill>
                      <a:srgbClr val="FFFF99"/>
                    </a:solidFill>
                  </a:tcPr>
                </a:tc>
                <a:tc hMerge="1">
                  <a:txBody>
                    <a:bodyPr/>
                    <a:lstStyle/>
                    <a:p>
                      <a:pPr marL="112713" indent="0">
                        <a:lnSpc>
                          <a:spcPct val="100000"/>
                        </a:lnSpc>
                      </a:pPr>
                      <a:endParaRPr sz="1600" dirty="0">
                        <a:latin typeface="Arial"/>
                        <a:cs typeface="Arial"/>
                      </a:endParaRPr>
                    </a:p>
                  </a:txBody>
                  <a:tcPr marL="0" marR="0" marT="0" marB="0">
                    <a:lnL w="12700" cap="flat" cmpd="sng" algn="ctr">
                      <a:solidFill>
                        <a:srgbClr val="000000"/>
                      </a:solidFill>
                      <a:prstDash val="solid"/>
                      <a:round/>
                      <a:headEnd type="none" w="med" len="med"/>
                      <a:tailEnd type="none" w="med" len="med"/>
                    </a:lnL>
                    <a:lnR w="12700">
                      <a:solidFill>
                        <a:srgbClr val="000000"/>
                      </a:solidFill>
                      <a:prstDash val="solid"/>
                    </a:lnR>
                    <a:lnT w="12700">
                      <a:solidFill>
                        <a:srgbClr val="000000"/>
                      </a:solidFill>
                      <a:prstDash val="solid"/>
                    </a:lnT>
                    <a:lnB w="12700">
                      <a:solidFill>
                        <a:srgbClr val="000000"/>
                      </a:solidFill>
                      <a:prstDash val="solid"/>
                    </a:lnB>
                    <a:solidFill>
                      <a:srgbClr val="FFFF99"/>
                    </a:solidFill>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685800">
                <a:tc>
                  <a:txBody>
                    <a:bodyPr/>
                    <a:lstStyle/>
                    <a:p>
                      <a:pPr marL="635" algn="ctr">
                        <a:lnSpc>
                          <a:spcPct val="100000"/>
                        </a:lnSpc>
                      </a:pPr>
                      <a:r>
                        <a:rPr sz="2000" b="1" dirty="0">
                          <a:latin typeface="+mn-lt"/>
                          <a:cs typeface="Arial"/>
                        </a:rPr>
                        <a:t>CCT</a:t>
                      </a:r>
                      <a:endParaRPr sz="2000" dirty="0">
                        <a:latin typeface="+mn-lt"/>
                        <a:cs typeface="Arial"/>
                      </a:endParaRPr>
                    </a:p>
                    <a:p>
                      <a:pPr algn="ctr">
                        <a:lnSpc>
                          <a:spcPct val="100000"/>
                        </a:lnSpc>
                      </a:pPr>
                      <a:r>
                        <a:rPr sz="2000" b="1" dirty="0">
                          <a:latin typeface="+mn-lt"/>
                          <a:cs typeface="Arial"/>
                        </a:rPr>
                        <a:t>In</a:t>
                      </a:r>
                      <a:r>
                        <a:rPr sz="2000" b="1" spc="-10" dirty="0">
                          <a:latin typeface="+mn-lt"/>
                          <a:cs typeface="Arial"/>
                        </a:rPr>
                        <a:t>d</a:t>
                      </a:r>
                      <a:r>
                        <a:rPr sz="2000" b="1" dirty="0">
                          <a:latin typeface="+mn-lt"/>
                          <a:cs typeface="Arial"/>
                        </a:rPr>
                        <a:t>icat</a:t>
                      </a:r>
                      <a:r>
                        <a:rPr sz="2000" b="1" spc="-5" dirty="0">
                          <a:latin typeface="+mn-lt"/>
                          <a:cs typeface="Arial"/>
                        </a:rPr>
                        <a:t>o</a:t>
                      </a:r>
                      <a:r>
                        <a:rPr sz="2000" b="1" dirty="0">
                          <a:latin typeface="+mn-lt"/>
                          <a:cs typeface="Arial"/>
                        </a:rPr>
                        <a:t>rs</a:t>
                      </a:r>
                      <a:endParaRPr sz="2000" dirty="0">
                        <a:latin typeface="+mn-lt"/>
                        <a:cs typeface="Arial"/>
                      </a:endParaRPr>
                    </a:p>
                  </a:txBody>
                  <a:tcPr marL="0" marR="0" marT="0" marB="0">
                    <a:lnL w="12700">
                      <a:solidFill>
                        <a:srgbClr val="000000"/>
                      </a:solidFill>
                      <a:prstDash val="solid"/>
                    </a:lnL>
                    <a:lnR w="12700">
                      <a:solidFill>
                        <a:srgbClr val="000000"/>
                      </a:solidFill>
                      <a:prstDash val="solid"/>
                    </a:lnR>
                    <a:lnT w="12700" cap="flat" cmpd="sng" algn="ctr">
                      <a:solidFill>
                        <a:srgbClr val="000000"/>
                      </a:solidFill>
                      <a:prstDash val="solid"/>
                      <a:round/>
                      <a:headEnd type="none" w="med" len="med"/>
                      <a:tailEnd type="none" w="med" len="med"/>
                    </a:lnT>
                    <a:lnB w="12700">
                      <a:solidFill>
                        <a:srgbClr val="000000"/>
                      </a:solidFill>
                      <a:prstDash val="solid"/>
                    </a:lnB>
                    <a:solidFill>
                      <a:srgbClr val="FFFF99"/>
                    </a:solidFill>
                  </a:tcPr>
                </a:tc>
                <a:tc gridSpan="4">
                  <a:txBody>
                    <a:bodyPr/>
                    <a:lstStyle/>
                    <a:p>
                      <a:pPr marL="485140">
                        <a:lnSpc>
                          <a:spcPct val="100000"/>
                        </a:lnSpc>
                      </a:pPr>
                      <a:r>
                        <a:rPr sz="2000" b="1" dirty="0">
                          <a:latin typeface="+mn-lt"/>
                          <a:cs typeface="Arial"/>
                        </a:rPr>
                        <a:t>Co</a:t>
                      </a:r>
                      <a:r>
                        <a:rPr sz="2000" b="1" spc="-10" dirty="0">
                          <a:latin typeface="+mn-lt"/>
                          <a:cs typeface="Arial"/>
                        </a:rPr>
                        <a:t>n</a:t>
                      </a:r>
                      <a:r>
                        <a:rPr sz="2000" b="1" dirty="0">
                          <a:latin typeface="+mn-lt"/>
                          <a:cs typeface="Arial"/>
                        </a:rPr>
                        <a:t>ti</a:t>
                      </a:r>
                      <a:r>
                        <a:rPr sz="2000" b="1" spc="-10" dirty="0">
                          <a:latin typeface="+mn-lt"/>
                          <a:cs typeface="Arial"/>
                        </a:rPr>
                        <a:t>n</a:t>
                      </a:r>
                      <a:r>
                        <a:rPr sz="2000" b="1" dirty="0">
                          <a:latin typeface="+mn-lt"/>
                          <a:cs typeface="Arial"/>
                        </a:rPr>
                        <a:t>u</a:t>
                      </a:r>
                      <a:r>
                        <a:rPr sz="2000" b="1" spc="-10" dirty="0">
                          <a:latin typeface="+mn-lt"/>
                          <a:cs typeface="Arial"/>
                        </a:rPr>
                        <a:t>u</a:t>
                      </a:r>
                      <a:r>
                        <a:rPr sz="2000" b="1" dirty="0">
                          <a:latin typeface="+mn-lt"/>
                          <a:cs typeface="Arial"/>
                        </a:rPr>
                        <a:t>m</a:t>
                      </a:r>
                      <a:r>
                        <a:rPr sz="2000" b="1" spc="40" dirty="0">
                          <a:latin typeface="+mn-lt"/>
                          <a:cs typeface="Arial"/>
                        </a:rPr>
                        <a:t> </a:t>
                      </a:r>
                      <a:r>
                        <a:rPr sz="2000" b="1" dirty="0">
                          <a:latin typeface="+mn-lt"/>
                          <a:cs typeface="Arial"/>
                        </a:rPr>
                        <a:t>of Effec</a:t>
                      </a:r>
                      <a:r>
                        <a:rPr sz="2000" b="1" spc="-10" dirty="0">
                          <a:latin typeface="+mn-lt"/>
                          <a:cs typeface="Arial"/>
                        </a:rPr>
                        <a:t>t</a:t>
                      </a:r>
                      <a:r>
                        <a:rPr sz="2000" b="1" dirty="0">
                          <a:latin typeface="+mn-lt"/>
                          <a:cs typeface="Arial"/>
                        </a:rPr>
                        <a:t>i</a:t>
                      </a:r>
                      <a:r>
                        <a:rPr sz="2000" b="1" spc="-40" dirty="0">
                          <a:latin typeface="+mn-lt"/>
                          <a:cs typeface="Arial"/>
                        </a:rPr>
                        <a:t>v</a:t>
                      </a:r>
                      <a:r>
                        <a:rPr sz="2000" b="1" dirty="0">
                          <a:latin typeface="+mn-lt"/>
                          <a:cs typeface="Arial"/>
                        </a:rPr>
                        <a:t>e</a:t>
                      </a:r>
                      <a:r>
                        <a:rPr sz="2000" b="1" spc="70" dirty="0">
                          <a:latin typeface="+mn-lt"/>
                          <a:cs typeface="Arial"/>
                        </a:rPr>
                        <a:t> </a:t>
                      </a:r>
                      <a:r>
                        <a:rPr sz="2000" b="1" spc="-125" dirty="0">
                          <a:latin typeface="+mn-lt"/>
                          <a:cs typeface="Arial"/>
                        </a:rPr>
                        <a:t>T</a:t>
                      </a:r>
                      <a:r>
                        <a:rPr sz="2000" b="1" dirty="0">
                          <a:latin typeface="+mn-lt"/>
                          <a:cs typeface="Arial"/>
                        </a:rPr>
                        <a:t>eaching</a:t>
                      </a:r>
                      <a:r>
                        <a:rPr sz="2000" b="1" spc="10" dirty="0">
                          <a:latin typeface="+mn-lt"/>
                          <a:cs typeface="Arial"/>
                        </a:rPr>
                        <a:t> </a:t>
                      </a:r>
                      <a:r>
                        <a:rPr sz="2000" b="1" dirty="0">
                          <a:latin typeface="+mn-lt"/>
                          <a:cs typeface="Arial"/>
                        </a:rPr>
                        <a:t>Practice</a:t>
                      </a:r>
                      <a:endParaRPr sz="2000" dirty="0">
                        <a:latin typeface="+mn-lt"/>
                        <a:cs typeface="Arial"/>
                      </a:endParaRPr>
                    </a:p>
                  </a:txBody>
                  <a:tcPr marL="0" marR="0" marT="0" marB="0">
                    <a:lnL w="12700">
                      <a:solidFill>
                        <a:srgbClr val="000000"/>
                      </a:solidFill>
                      <a:prstDash val="solid"/>
                    </a:lnL>
                    <a:lnR w="12700">
                      <a:solidFill>
                        <a:srgbClr val="000000"/>
                      </a:solidFill>
                      <a:prstDash val="solid"/>
                    </a:lnR>
                    <a:lnT w="12700" cap="flat" cmpd="sng" algn="ctr">
                      <a:solidFill>
                        <a:srgbClr val="000000"/>
                      </a:solidFill>
                      <a:prstDash val="solid"/>
                      <a:round/>
                      <a:headEnd type="none" w="med" len="med"/>
                      <a:tailEnd type="none" w="med" len="med"/>
                    </a:lnT>
                    <a:lnB w="12700">
                      <a:solidFill>
                        <a:srgbClr val="000000"/>
                      </a:solidFill>
                      <a:prstDash val="solid"/>
                    </a:lnB>
                    <a:solidFill>
                      <a:srgbClr val="FFFF99"/>
                    </a:solidFill>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1"/>
                  </a:ext>
                </a:extLst>
              </a:tr>
              <a:tr h="2392679">
                <a:tc>
                  <a:txBody>
                    <a:bodyPr/>
                    <a:lstStyle/>
                    <a:p>
                      <a:pPr marL="257175" marR="122555" indent="-172720">
                        <a:lnSpc>
                          <a:spcPct val="100000"/>
                        </a:lnSpc>
                      </a:pPr>
                      <a:r>
                        <a:rPr sz="1100" b="1" spc="-5" dirty="0">
                          <a:latin typeface="+mn-lt"/>
                          <a:cs typeface="Arial"/>
                        </a:rPr>
                        <a:t>1</a:t>
                      </a:r>
                      <a:r>
                        <a:rPr sz="1100" b="1" dirty="0">
                          <a:latin typeface="+mn-lt"/>
                          <a:cs typeface="Arial"/>
                        </a:rPr>
                        <a:t>. </a:t>
                      </a:r>
                      <a:r>
                        <a:rPr sz="1100" b="1" spc="-30" dirty="0">
                          <a:latin typeface="+mn-lt"/>
                          <a:cs typeface="Arial"/>
                        </a:rPr>
                        <a:t> </a:t>
                      </a:r>
                      <a:r>
                        <a:rPr sz="1100" b="1" dirty="0">
                          <a:latin typeface="+mn-lt"/>
                          <a:cs typeface="Arial"/>
                        </a:rPr>
                        <a:t>Cr</a:t>
                      </a:r>
                      <a:r>
                        <a:rPr sz="1100" b="1" spc="-5" dirty="0">
                          <a:latin typeface="+mn-lt"/>
                          <a:cs typeface="Arial"/>
                        </a:rPr>
                        <a:t>e</a:t>
                      </a:r>
                      <a:r>
                        <a:rPr sz="1100" b="1" dirty="0">
                          <a:latin typeface="+mn-lt"/>
                          <a:cs typeface="Arial"/>
                        </a:rPr>
                        <a:t>ating a cl</a:t>
                      </a:r>
                      <a:r>
                        <a:rPr sz="1100" b="1" spc="-5" dirty="0">
                          <a:latin typeface="+mn-lt"/>
                          <a:cs typeface="Arial"/>
                        </a:rPr>
                        <a:t>a</a:t>
                      </a:r>
                      <a:r>
                        <a:rPr sz="1100" b="1" dirty="0">
                          <a:latin typeface="+mn-lt"/>
                          <a:cs typeface="Arial"/>
                        </a:rPr>
                        <a:t>ss</a:t>
                      </a:r>
                      <a:r>
                        <a:rPr sz="1100" b="1" spc="-20" dirty="0">
                          <a:latin typeface="+mn-lt"/>
                          <a:cs typeface="Arial"/>
                        </a:rPr>
                        <a:t> </a:t>
                      </a:r>
                      <a:r>
                        <a:rPr sz="1100" b="1" dirty="0">
                          <a:latin typeface="+mn-lt"/>
                          <a:cs typeface="Arial"/>
                        </a:rPr>
                        <a:t>cl</a:t>
                      </a:r>
                      <a:r>
                        <a:rPr sz="1100" b="1" spc="-5" dirty="0">
                          <a:latin typeface="+mn-lt"/>
                          <a:cs typeface="Arial"/>
                        </a:rPr>
                        <a:t>i</a:t>
                      </a:r>
                      <a:r>
                        <a:rPr sz="1100" b="1" dirty="0">
                          <a:latin typeface="+mn-lt"/>
                          <a:cs typeface="Arial"/>
                        </a:rPr>
                        <a:t>mate that</a:t>
                      </a:r>
                      <a:r>
                        <a:rPr sz="1100" b="1" spc="-5" dirty="0">
                          <a:latin typeface="+mn-lt"/>
                          <a:cs typeface="Arial"/>
                        </a:rPr>
                        <a:t> </a:t>
                      </a:r>
                      <a:r>
                        <a:rPr sz="1100" b="1" dirty="0">
                          <a:latin typeface="+mn-lt"/>
                          <a:cs typeface="Arial"/>
                        </a:rPr>
                        <a:t>is </a:t>
                      </a:r>
                      <a:r>
                        <a:rPr sz="1100" b="1" spc="-5" dirty="0">
                          <a:latin typeface="+mn-lt"/>
                          <a:cs typeface="Arial"/>
                        </a:rPr>
                        <a:t>r</a:t>
                      </a:r>
                      <a:r>
                        <a:rPr sz="1100" b="1" dirty="0">
                          <a:latin typeface="+mn-lt"/>
                          <a:cs typeface="Arial"/>
                        </a:rPr>
                        <a:t>e</a:t>
                      </a:r>
                      <a:r>
                        <a:rPr sz="1100" b="1" spc="-5" dirty="0">
                          <a:latin typeface="+mn-lt"/>
                          <a:cs typeface="Arial"/>
                        </a:rPr>
                        <a:t>s</a:t>
                      </a:r>
                      <a:r>
                        <a:rPr sz="1100" b="1" dirty="0">
                          <a:latin typeface="+mn-lt"/>
                          <a:cs typeface="Arial"/>
                        </a:rPr>
                        <a:t>ponsi</a:t>
                      </a:r>
                      <a:r>
                        <a:rPr sz="1100" b="1" spc="5" dirty="0">
                          <a:latin typeface="+mn-lt"/>
                          <a:cs typeface="Arial"/>
                        </a:rPr>
                        <a:t>v</a:t>
                      </a:r>
                      <a:r>
                        <a:rPr sz="1100" b="1" dirty="0">
                          <a:latin typeface="+mn-lt"/>
                          <a:cs typeface="Arial"/>
                        </a:rPr>
                        <a:t>e</a:t>
                      </a:r>
                      <a:r>
                        <a:rPr sz="1100" b="1" spc="-30" dirty="0">
                          <a:latin typeface="+mn-lt"/>
                          <a:cs typeface="Arial"/>
                        </a:rPr>
                        <a:t> </a:t>
                      </a:r>
                      <a:r>
                        <a:rPr sz="1100" b="1" dirty="0">
                          <a:latin typeface="+mn-lt"/>
                          <a:cs typeface="Arial"/>
                        </a:rPr>
                        <a:t>to and </a:t>
                      </a:r>
                      <a:r>
                        <a:rPr sz="1100" b="1" spc="-5" dirty="0">
                          <a:latin typeface="+mn-lt"/>
                          <a:cs typeface="Arial"/>
                        </a:rPr>
                        <a:t>r</a:t>
                      </a:r>
                      <a:r>
                        <a:rPr sz="1100" b="1" dirty="0">
                          <a:latin typeface="+mn-lt"/>
                          <a:cs typeface="Arial"/>
                        </a:rPr>
                        <a:t>e</a:t>
                      </a:r>
                      <a:r>
                        <a:rPr sz="1100" b="1" spc="-5" dirty="0">
                          <a:latin typeface="+mn-lt"/>
                          <a:cs typeface="Arial"/>
                        </a:rPr>
                        <a:t>s</a:t>
                      </a:r>
                      <a:r>
                        <a:rPr sz="1100" b="1" dirty="0">
                          <a:latin typeface="+mn-lt"/>
                          <a:cs typeface="Arial"/>
                        </a:rPr>
                        <a:t>pe</a:t>
                      </a:r>
                      <a:r>
                        <a:rPr sz="1100" b="1" spc="-5" dirty="0">
                          <a:latin typeface="+mn-lt"/>
                          <a:cs typeface="Arial"/>
                        </a:rPr>
                        <a:t>c</a:t>
                      </a:r>
                      <a:r>
                        <a:rPr sz="1100" b="1" dirty="0">
                          <a:latin typeface="+mn-lt"/>
                          <a:cs typeface="Arial"/>
                        </a:rPr>
                        <a:t>tful of the</a:t>
                      </a:r>
                      <a:r>
                        <a:rPr sz="1100" b="1" spc="-5" dirty="0">
                          <a:latin typeface="+mn-lt"/>
                          <a:cs typeface="Arial"/>
                        </a:rPr>
                        <a:t> </a:t>
                      </a:r>
                      <a:r>
                        <a:rPr sz="1100" b="1" dirty="0">
                          <a:latin typeface="+mn-lt"/>
                          <a:cs typeface="Arial"/>
                        </a:rPr>
                        <a:t>ne</a:t>
                      </a:r>
                      <a:r>
                        <a:rPr sz="1100" b="1" spc="-10" dirty="0">
                          <a:latin typeface="+mn-lt"/>
                          <a:cs typeface="Arial"/>
                        </a:rPr>
                        <a:t>e</a:t>
                      </a:r>
                      <a:r>
                        <a:rPr sz="1100" b="1" dirty="0">
                          <a:latin typeface="+mn-lt"/>
                          <a:cs typeface="Arial"/>
                        </a:rPr>
                        <a:t>ds</a:t>
                      </a:r>
                      <a:r>
                        <a:rPr sz="1100" b="1" spc="-20" dirty="0">
                          <a:latin typeface="+mn-lt"/>
                          <a:cs typeface="Arial"/>
                        </a:rPr>
                        <a:t> </a:t>
                      </a:r>
                      <a:r>
                        <a:rPr sz="1100" b="1" dirty="0">
                          <a:latin typeface="+mn-lt"/>
                          <a:cs typeface="Arial"/>
                        </a:rPr>
                        <a:t>of st</a:t>
                      </a:r>
                      <a:r>
                        <a:rPr sz="1100" b="1" spc="5" dirty="0">
                          <a:latin typeface="+mn-lt"/>
                          <a:cs typeface="Arial"/>
                        </a:rPr>
                        <a:t>u</a:t>
                      </a:r>
                      <a:r>
                        <a:rPr sz="1100" b="1" dirty="0">
                          <a:latin typeface="+mn-lt"/>
                          <a:cs typeface="Arial"/>
                        </a:rPr>
                        <a:t>den</a:t>
                      </a:r>
                      <a:r>
                        <a:rPr sz="1100" b="1" spc="5" dirty="0">
                          <a:latin typeface="+mn-lt"/>
                          <a:cs typeface="Arial"/>
                        </a:rPr>
                        <a:t>t</a:t>
                      </a:r>
                      <a:r>
                        <a:rPr sz="1100" b="1" dirty="0">
                          <a:latin typeface="+mn-lt"/>
                          <a:cs typeface="Arial"/>
                        </a:rPr>
                        <a:t>s</a:t>
                      </a:r>
                      <a:r>
                        <a:rPr sz="1100" b="1" spc="-5" dirty="0">
                          <a:latin typeface="+mn-lt"/>
                          <a:cs typeface="Arial"/>
                        </a:rPr>
                        <a:t> </a:t>
                      </a:r>
                      <a:r>
                        <a:rPr sz="1100" b="1" spc="10" dirty="0">
                          <a:latin typeface="+mn-lt"/>
                          <a:cs typeface="Arial"/>
                        </a:rPr>
                        <a:t>w</a:t>
                      </a:r>
                      <a:r>
                        <a:rPr sz="1100" b="1" dirty="0">
                          <a:latin typeface="+mn-lt"/>
                          <a:cs typeface="Arial"/>
                        </a:rPr>
                        <a:t>ith di</a:t>
                      </a:r>
                      <a:r>
                        <a:rPr sz="1100" b="1" spc="5" dirty="0">
                          <a:latin typeface="+mn-lt"/>
                          <a:cs typeface="Arial"/>
                        </a:rPr>
                        <a:t>v</a:t>
                      </a:r>
                      <a:r>
                        <a:rPr sz="1100" b="1" dirty="0">
                          <a:latin typeface="+mn-lt"/>
                          <a:cs typeface="Arial"/>
                        </a:rPr>
                        <a:t>e</a:t>
                      </a:r>
                      <a:r>
                        <a:rPr sz="1100" b="1" spc="-5" dirty="0">
                          <a:latin typeface="+mn-lt"/>
                          <a:cs typeface="Arial"/>
                        </a:rPr>
                        <a:t>r</a:t>
                      </a:r>
                      <a:r>
                        <a:rPr sz="1100" b="1" dirty="0">
                          <a:latin typeface="+mn-lt"/>
                          <a:cs typeface="Arial"/>
                        </a:rPr>
                        <a:t>se ba</a:t>
                      </a:r>
                      <a:r>
                        <a:rPr sz="1100" b="1" spc="-5" dirty="0">
                          <a:latin typeface="+mn-lt"/>
                          <a:cs typeface="Arial"/>
                        </a:rPr>
                        <a:t>c</a:t>
                      </a:r>
                      <a:r>
                        <a:rPr sz="1100" b="1" dirty="0">
                          <a:latin typeface="+mn-lt"/>
                          <a:cs typeface="Arial"/>
                        </a:rPr>
                        <a:t>kgrounds, in</a:t>
                      </a:r>
                      <a:r>
                        <a:rPr sz="1100" b="1" spc="5" dirty="0">
                          <a:latin typeface="+mn-lt"/>
                          <a:cs typeface="Arial"/>
                        </a:rPr>
                        <a:t>t</a:t>
                      </a:r>
                      <a:r>
                        <a:rPr sz="1100" b="1" dirty="0">
                          <a:latin typeface="+mn-lt"/>
                          <a:cs typeface="Arial"/>
                        </a:rPr>
                        <a:t>e</a:t>
                      </a:r>
                      <a:r>
                        <a:rPr sz="1100" b="1" spc="-5" dirty="0">
                          <a:latin typeface="+mn-lt"/>
                          <a:cs typeface="Arial"/>
                        </a:rPr>
                        <a:t>r</a:t>
                      </a:r>
                      <a:r>
                        <a:rPr sz="1100" b="1" dirty="0">
                          <a:latin typeface="+mn-lt"/>
                          <a:cs typeface="Arial"/>
                        </a:rPr>
                        <a:t>e</a:t>
                      </a:r>
                      <a:r>
                        <a:rPr sz="1100" b="1" spc="-5" dirty="0">
                          <a:latin typeface="+mn-lt"/>
                          <a:cs typeface="Arial"/>
                        </a:rPr>
                        <a:t>s</a:t>
                      </a:r>
                      <a:r>
                        <a:rPr sz="1100" b="1" dirty="0">
                          <a:latin typeface="+mn-lt"/>
                          <a:cs typeface="Arial"/>
                        </a:rPr>
                        <a:t>ts</a:t>
                      </a:r>
                      <a:r>
                        <a:rPr sz="1100" b="1" spc="-5" dirty="0">
                          <a:latin typeface="+mn-lt"/>
                          <a:cs typeface="Arial"/>
                        </a:rPr>
                        <a:t> a</a:t>
                      </a:r>
                      <a:r>
                        <a:rPr sz="1100" b="1" dirty="0">
                          <a:latin typeface="+mn-lt"/>
                          <a:cs typeface="Arial"/>
                        </a:rPr>
                        <a:t>nd pe</a:t>
                      </a:r>
                      <a:r>
                        <a:rPr sz="1100" b="1" spc="-5" dirty="0">
                          <a:latin typeface="+mn-lt"/>
                          <a:cs typeface="Arial"/>
                        </a:rPr>
                        <a:t>r</a:t>
                      </a:r>
                      <a:r>
                        <a:rPr sz="1100" b="1" dirty="0">
                          <a:latin typeface="+mn-lt"/>
                          <a:cs typeface="Arial"/>
                        </a:rPr>
                        <a:t>fo</a:t>
                      </a:r>
                      <a:r>
                        <a:rPr sz="1100" b="1" spc="-5" dirty="0">
                          <a:latin typeface="+mn-lt"/>
                          <a:cs typeface="Arial"/>
                        </a:rPr>
                        <a:t>r</a:t>
                      </a:r>
                      <a:r>
                        <a:rPr sz="1100" b="1" dirty="0">
                          <a:latin typeface="+mn-lt"/>
                          <a:cs typeface="Arial"/>
                        </a:rPr>
                        <a:t>mance le</a:t>
                      </a:r>
                      <a:r>
                        <a:rPr sz="1100" b="1" spc="5" dirty="0">
                          <a:latin typeface="+mn-lt"/>
                          <a:cs typeface="Arial"/>
                        </a:rPr>
                        <a:t>v</a:t>
                      </a:r>
                      <a:r>
                        <a:rPr sz="1100" b="1" dirty="0">
                          <a:latin typeface="+mn-lt"/>
                          <a:cs typeface="Arial"/>
                        </a:rPr>
                        <a:t>els</a:t>
                      </a:r>
                      <a:endParaRPr sz="1100" dirty="0">
                        <a:latin typeface="+mn-lt"/>
                        <a:cs typeface="Arial"/>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313690" marR="84455" indent="-228600">
                        <a:lnSpc>
                          <a:spcPct val="100000"/>
                        </a:lnSpc>
                        <a:tabLst>
                          <a:tab pos="313690" algn="l"/>
                        </a:tabLst>
                      </a:pPr>
                      <a:r>
                        <a:rPr sz="1100" dirty="0">
                          <a:latin typeface="+mn-lt"/>
                          <a:cs typeface="Courier New"/>
                        </a:rPr>
                        <a:t>o	</a:t>
                      </a:r>
                      <a:r>
                        <a:rPr sz="1100" dirty="0">
                          <a:latin typeface="+mn-lt"/>
                          <a:cs typeface="Arial"/>
                        </a:rPr>
                        <a:t>L</a:t>
                      </a:r>
                      <a:r>
                        <a:rPr sz="1100" spc="-10" dirty="0">
                          <a:latin typeface="+mn-lt"/>
                          <a:cs typeface="Arial"/>
                        </a:rPr>
                        <a:t>i</a:t>
                      </a:r>
                      <a:r>
                        <a:rPr sz="1100" dirty="0">
                          <a:latin typeface="+mn-lt"/>
                          <a:cs typeface="Arial"/>
                        </a:rPr>
                        <a:t>tt</a:t>
                      </a:r>
                      <a:r>
                        <a:rPr sz="1100" spc="-10" dirty="0">
                          <a:latin typeface="+mn-lt"/>
                          <a:cs typeface="Arial"/>
                        </a:rPr>
                        <a:t>l</a:t>
                      </a:r>
                      <a:r>
                        <a:rPr sz="1100" dirty="0">
                          <a:latin typeface="+mn-lt"/>
                          <a:cs typeface="Arial"/>
                        </a:rPr>
                        <a:t>e</a:t>
                      </a:r>
                      <a:r>
                        <a:rPr sz="1100" spc="5" dirty="0">
                          <a:latin typeface="+mn-lt"/>
                          <a:cs typeface="Arial"/>
                        </a:rPr>
                        <a:t> </a:t>
                      </a:r>
                      <a:r>
                        <a:rPr sz="1100" spc="-5" dirty="0">
                          <a:latin typeface="+mn-lt"/>
                          <a:cs typeface="Arial"/>
                        </a:rPr>
                        <a:t>i</a:t>
                      </a:r>
                      <a:r>
                        <a:rPr sz="1100" dirty="0">
                          <a:latin typeface="+mn-lt"/>
                          <a:cs typeface="Arial"/>
                        </a:rPr>
                        <a:t>n</a:t>
                      </a:r>
                      <a:r>
                        <a:rPr sz="1100" spc="-5" dirty="0">
                          <a:latin typeface="+mn-lt"/>
                          <a:cs typeface="Arial"/>
                        </a:rPr>
                        <a:t>di</a:t>
                      </a:r>
                      <a:r>
                        <a:rPr sz="1100" spc="5" dirty="0">
                          <a:latin typeface="+mn-lt"/>
                          <a:cs typeface="Arial"/>
                        </a:rPr>
                        <a:t>c</a:t>
                      </a:r>
                      <a:r>
                        <a:rPr sz="1100" dirty="0">
                          <a:latin typeface="+mn-lt"/>
                          <a:cs typeface="Arial"/>
                        </a:rPr>
                        <a:t>at</a:t>
                      </a:r>
                      <a:r>
                        <a:rPr sz="1100" spc="-10" dirty="0">
                          <a:latin typeface="+mn-lt"/>
                          <a:cs typeface="Arial"/>
                        </a:rPr>
                        <a:t>i</a:t>
                      </a:r>
                      <a:r>
                        <a:rPr sz="1100" dirty="0">
                          <a:latin typeface="+mn-lt"/>
                          <a:cs typeface="Arial"/>
                        </a:rPr>
                        <a:t>on th</a:t>
                      </a:r>
                      <a:r>
                        <a:rPr sz="1100" spc="-5" dirty="0">
                          <a:latin typeface="+mn-lt"/>
                          <a:cs typeface="Arial"/>
                        </a:rPr>
                        <a:t>a</a:t>
                      </a:r>
                      <a:r>
                        <a:rPr sz="1100" dirty="0">
                          <a:latin typeface="+mn-lt"/>
                          <a:cs typeface="Arial"/>
                        </a:rPr>
                        <a:t>t the</a:t>
                      </a:r>
                      <a:r>
                        <a:rPr sz="1100" spc="-20" dirty="0">
                          <a:latin typeface="+mn-lt"/>
                          <a:cs typeface="Arial"/>
                        </a:rPr>
                        <a:t> </a:t>
                      </a:r>
                      <a:r>
                        <a:rPr sz="1100" spc="5" dirty="0">
                          <a:latin typeface="+mn-lt"/>
                          <a:cs typeface="Arial"/>
                        </a:rPr>
                        <a:t>s</a:t>
                      </a:r>
                      <a:r>
                        <a:rPr sz="1100" dirty="0">
                          <a:latin typeface="+mn-lt"/>
                          <a:cs typeface="Arial"/>
                        </a:rPr>
                        <a:t>tu</a:t>
                      </a:r>
                      <a:r>
                        <a:rPr sz="1100" spc="-5" dirty="0">
                          <a:latin typeface="+mn-lt"/>
                          <a:cs typeface="Arial"/>
                        </a:rPr>
                        <a:t>d</a:t>
                      </a:r>
                      <a:r>
                        <a:rPr sz="1100" dirty="0">
                          <a:latin typeface="+mn-lt"/>
                          <a:cs typeface="Arial"/>
                        </a:rPr>
                        <a:t>e</a:t>
                      </a:r>
                      <a:r>
                        <a:rPr sz="1100" spc="-5" dirty="0">
                          <a:latin typeface="+mn-lt"/>
                          <a:cs typeface="Arial"/>
                        </a:rPr>
                        <a:t>n</a:t>
                      </a:r>
                      <a:r>
                        <a:rPr sz="1100" dirty="0">
                          <a:latin typeface="+mn-lt"/>
                          <a:cs typeface="Arial"/>
                        </a:rPr>
                        <a:t>ts’ b</a:t>
                      </a:r>
                      <a:r>
                        <a:rPr sz="1100" spc="-5" dirty="0">
                          <a:latin typeface="+mn-lt"/>
                          <a:cs typeface="Arial"/>
                        </a:rPr>
                        <a:t>a</a:t>
                      </a:r>
                      <a:r>
                        <a:rPr sz="1100" spc="5" dirty="0">
                          <a:latin typeface="+mn-lt"/>
                          <a:cs typeface="Arial"/>
                        </a:rPr>
                        <a:t>c</a:t>
                      </a:r>
                      <a:r>
                        <a:rPr sz="1100" spc="15" dirty="0">
                          <a:latin typeface="+mn-lt"/>
                          <a:cs typeface="Arial"/>
                        </a:rPr>
                        <a:t>k</a:t>
                      </a:r>
                      <a:r>
                        <a:rPr sz="1100" dirty="0">
                          <a:latin typeface="+mn-lt"/>
                          <a:cs typeface="Arial"/>
                        </a:rPr>
                        <a:t>groun</a:t>
                      </a:r>
                      <a:r>
                        <a:rPr sz="1100" spc="-5" dirty="0">
                          <a:latin typeface="+mn-lt"/>
                          <a:cs typeface="Arial"/>
                        </a:rPr>
                        <a:t>d</a:t>
                      </a:r>
                      <a:r>
                        <a:rPr sz="1100" spc="5" dirty="0">
                          <a:latin typeface="+mn-lt"/>
                          <a:cs typeface="Arial"/>
                        </a:rPr>
                        <a:t>s</a:t>
                      </a:r>
                      <a:r>
                        <a:rPr sz="1100" dirty="0">
                          <a:latin typeface="+mn-lt"/>
                          <a:cs typeface="Arial"/>
                        </a:rPr>
                        <a:t>, </a:t>
                      </a:r>
                      <a:r>
                        <a:rPr sz="1100" spc="-5" dirty="0">
                          <a:latin typeface="+mn-lt"/>
                          <a:cs typeface="Arial"/>
                        </a:rPr>
                        <a:t>i</a:t>
                      </a:r>
                      <a:r>
                        <a:rPr sz="1100" dirty="0">
                          <a:latin typeface="+mn-lt"/>
                          <a:cs typeface="Arial"/>
                        </a:rPr>
                        <a:t>nt</a:t>
                      </a:r>
                      <a:r>
                        <a:rPr sz="1100" spc="-5" dirty="0">
                          <a:latin typeface="+mn-lt"/>
                          <a:cs typeface="Arial"/>
                        </a:rPr>
                        <a:t>e</a:t>
                      </a:r>
                      <a:r>
                        <a:rPr sz="1100" dirty="0">
                          <a:latin typeface="+mn-lt"/>
                          <a:cs typeface="Arial"/>
                        </a:rPr>
                        <a:t>rests</a:t>
                      </a:r>
                      <a:r>
                        <a:rPr sz="1100" spc="-10" dirty="0">
                          <a:latin typeface="+mn-lt"/>
                          <a:cs typeface="Arial"/>
                        </a:rPr>
                        <a:t> </a:t>
                      </a:r>
                      <a:r>
                        <a:rPr sz="1100" dirty="0">
                          <a:latin typeface="+mn-lt"/>
                          <a:cs typeface="Arial"/>
                        </a:rPr>
                        <a:t>a</a:t>
                      </a:r>
                      <a:r>
                        <a:rPr sz="1100" spc="-5" dirty="0">
                          <a:latin typeface="+mn-lt"/>
                          <a:cs typeface="Arial"/>
                        </a:rPr>
                        <a:t>n</a:t>
                      </a:r>
                      <a:r>
                        <a:rPr sz="1100" dirty="0">
                          <a:latin typeface="+mn-lt"/>
                          <a:cs typeface="Arial"/>
                        </a:rPr>
                        <a:t>d</a:t>
                      </a:r>
                      <a:r>
                        <a:rPr sz="1100" spc="-5" dirty="0">
                          <a:latin typeface="+mn-lt"/>
                          <a:cs typeface="Arial"/>
                        </a:rPr>
                        <a:t> </a:t>
                      </a:r>
                      <a:r>
                        <a:rPr sz="1100" dirty="0">
                          <a:latin typeface="+mn-lt"/>
                          <a:cs typeface="Arial"/>
                        </a:rPr>
                        <a:t>s</a:t>
                      </a:r>
                      <a:r>
                        <a:rPr sz="1100" spc="15" dirty="0">
                          <a:latin typeface="+mn-lt"/>
                          <a:cs typeface="Arial"/>
                        </a:rPr>
                        <a:t>k</a:t>
                      </a:r>
                      <a:r>
                        <a:rPr sz="1100" spc="-5" dirty="0">
                          <a:latin typeface="+mn-lt"/>
                          <a:cs typeface="Arial"/>
                        </a:rPr>
                        <a:t>il</a:t>
                      </a:r>
                      <a:r>
                        <a:rPr sz="1100" dirty="0">
                          <a:latin typeface="+mn-lt"/>
                          <a:cs typeface="Arial"/>
                        </a:rPr>
                        <a:t>l </a:t>
                      </a:r>
                      <a:r>
                        <a:rPr sz="1100" spc="-5" dirty="0">
                          <a:latin typeface="+mn-lt"/>
                          <a:cs typeface="Arial"/>
                        </a:rPr>
                        <a:t>l</a:t>
                      </a:r>
                      <a:r>
                        <a:rPr sz="1100" dirty="0">
                          <a:latin typeface="+mn-lt"/>
                          <a:cs typeface="Arial"/>
                        </a:rPr>
                        <a:t>e</a:t>
                      </a:r>
                      <a:r>
                        <a:rPr sz="1100" spc="-10" dirty="0">
                          <a:latin typeface="+mn-lt"/>
                          <a:cs typeface="Arial"/>
                        </a:rPr>
                        <a:t>v</a:t>
                      </a:r>
                      <a:r>
                        <a:rPr sz="1100" dirty="0">
                          <a:latin typeface="+mn-lt"/>
                          <a:cs typeface="Arial"/>
                        </a:rPr>
                        <a:t>e</a:t>
                      </a:r>
                      <a:r>
                        <a:rPr sz="1100" spc="-10" dirty="0">
                          <a:latin typeface="+mn-lt"/>
                          <a:cs typeface="Arial"/>
                        </a:rPr>
                        <a:t>l</a:t>
                      </a:r>
                      <a:r>
                        <a:rPr sz="1100" dirty="0">
                          <a:latin typeface="+mn-lt"/>
                          <a:cs typeface="Arial"/>
                        </a:rPr>
                        <a:t>s</a:t>
                      </a:r>
                      <a:r>
                        <a:rPr sz="1100" spc="10" dirty="0">
                          <a:latin typeface="+mn-lt"/>
                          <a:cs typeface="Arial"/>
                        </a:rPr>
                        <a:t> </a:t>
                      </a:r>
                      <a:r>
                        <a:rPr sz="1100" dirty="0">
                          <a:latin typeface="+mn-lt"/>
                          <a:cs typeface="Arial"/>
                        </a:rPr>
                        <a:t>are c</a:t>
                      </a:r>
                      <a:r>
                        <a:rPr sz="1100" spc="-5" dirty="0">
                          <a:latin typeface="+mn-lt"/>
                          <a:cs typeface="Arial"/>
                        </a:rPr>
                        <a:t>on</a:t>
                      </a:r>
                      <a:r>
                        <a:rPr sz="1100" dirty="0">
                          <a:latin typeface="+mn-lt"/>
                          <a:cs typeface="Arial"/>
                        </a:rPr>
                        <a:t>s</a:t>
                      </a:r>
                      <a:r>
                        <a:rPr sz="1100" spc="-10" dirty="0">
                          <a:latin typeface="+mn-lt"/>
                          <a:cs typeface="Arial"/>
                        </a:rPr>
                        <a:t>i</a:t>
                      </a:r>
                      <a:r>
                        <a:rPr sz="1100" spc="-5" dirty="0">
                          <a:latin typeface="+mn-lt"/>
                          <a:cs typeface="Arial"/>
                        </a:rPr>
                        <a:t>de</a:t>
                      </a:r>
                      <a:r>
                        <a:rPr sz="1100" dirty="0">
                          <a:latin typeface="+mn-lt"/>
                          <a:cs typeface="Arial"/>
                        </a:rPr>
                        <a:t>r</a:t>
                      </a:r>
                      <a:r>
                        <a:rPr sz="1100" spc="-5" dirty="0">
                          <a:latin typeface="+mn-lt"/>
                          <a:cs typeface="Arial"/>
                        </a:rPr>
                        <a:t>e</a:t>
                      </a:r>
                      <a:r>
                        <a:rPr sz="1100" dirty="0">
                          <a:latin typeface="+mn-lt"/>
                          <a:cs typeface="Arial"/>
                        </a:rPr>
                        <a:t>d</a:t>
                      </a:r>
                      <a:r>
                        <a:rPr sz="1100" spc="-20" dirty="0">
                          <a:latin typeface="+mn-lt"/>
                          <a:cs typeface="Arial"/>
                        </a:rPr>
                        <a:t> </a:t>
                      </a:r>
                      <a:r>
                        <a:rPr sz="1100" spc="-10" dirty="0">
                          <a:latin typeface="+mn-lt"/>
                          <a:cs typeface="Arial"/>
                        </a:rPr>
                        <a:t>i</a:t>
                      </a:r>
                      <a:r>
                        <a:rPr sz="1100" dirty="0">
                          <a:latin typeface="+mn-lt"/>
                          <a:cs typeface="Arial"/>
                        </a:rPr>
                        <a:t>n </a:t>
                      </a:r>
                      <a:r>
                        <a:rPr sz="1100" spc="5" dirty="0">
                          <a:latin typeface="+mn-lt"/>
                          <a:cs typeface="Arial"/>
                        </a:rPr>
                        <a:t>s</a:t>
                      </a:r>
                      <a:r>
                        <a:rPr sz="1100" dirty="0">
                          <a:latin typeface="+mn-lt"/>
                          <a:cs typeface="Arial"/>
                        </a:rPr>
                        <a:t>e</a:t>
                      </a:r>
                      <a:r>
                        <a:rPr sz="1100" spc="-10" dirty="0">
                          <a:latin typeface="+mn-lt"/>
                          <a:cs typeface="Arial"/>
                        </a:rPr>
                        <a:t>l</a:t>
                      </a:r>
                      <a:r>
                        <a:rPr sz="1100" dirty="0">
                          <a:latin typeface="+mn-lt"/>
                          <a:cs typeface="Arial"/>
                        </a:rPr>
                        <a:t>ect</a:t>
                      </a:r>
                      <a:r>
                        <a:rPr sz="1100" spc="-10" dirty="0">
                          <a:latin typeface="+mn-lt"/>
                          <a:cs typeface="Arial"/>
                        </a:rPr>
                        <a:t>i</a:t>
                      </a:r>
                      <a:r>
                        <a:rPr sz="1100" dirty="0">
                          <a:latin typeface="+mn-lt"/>
                          <a:cs typeface="Arial"/>
                        </a:rPr>
                        <a:t>ng</a:t>
                      </a:r>
                      <a:r>
                        <a:rPr sz="1100" spc="-5" dirty="0">
                          <a:latin typeface="+mn-lt"/>
                          <a:cs typeface="Arial"/>
                        </a:rPr>
                        <a:t> </a:t>
                      </a:r>
                      <a:r>
                        <a:rPr sz="1100" dirty="0">
                          <a:latin typeface="+mn-lt"/>
                          <a:cs typeface="Arial"/>
                        </a:rPr>
                        <a:t>co</a:t>
                      </a:r>
                      <a:r>
                        <a:rPr sz="1100" spc="-5" dirty="0">
                          <a:latin typeface="+mn-lt"/>
                          <a:cs typeface="Arial"/>
                        </a:rPr>
                        <a:t>n</a:t>
                      </a:r>
                      <a:r>
                        <a:rPr sz="1100" dirty="0">
                          <a:latin typeface="+mn-lt"/>
                          <a:cs typeface="Arial"/>
                        </a:rPr>
                        <a:t>te</a:t>
                      </a:r>
                      <a:r>
                        <a:rPr sz="1100" spc="-5" dirty="0">
                          <a:latin typeface="+mn-lt"/>
                          <a:cs typeface="Arial"/>
                        </a:rPr>
                        <a:t>n</a:t>
                      </a:r>
                      <a:r>
                        <a:rPr sz="1100" dirty="0">
                          <a:latin typeface="+mn-lt"/>
                          <a:cs typeface="Arial"/>
                        </a:rPr>
                        <a:t>t a</a:t>
                      </a:r>
                      <a:r>
                        <a:rPr sz="1100" spc="-5" dirty="0">
                          <a:latin typeface="+mn-lt"/>
                          <a:cs typeface="Arial"/>
                        </a:rPr>
                        <a:t>n</a:t>
                      </a:r>
                      <a:r>
                        <a:rPr sz="1100" dirty="0">
                          <a:latin typeface="+mn-lt"/>
                          <a:cs typeface="Arial"/>
                        </a:rPr>
                        <a:t>d</a:t>
                      </a:r>
                      <a:r>
                        <a:rPr sz="1100" spc="-20" dirty="0">
                          <a:latin typeface="+mn-lt"/>
                          <a:cs typeface="Arial"/>
                        </a:rPr>
                        <a:t> </a:t>
                      </a:r>
                      <a:r>
                        <a:rPr sz="1100" spc="5" dirty="0">
                          <a:latin typeface="+mn-lt"/>
                          <a:cs typeface="Arial"/>
                        </a:rPr>
                        <a:t>c</a:t>
                      </a:r>
                      <a:r>
                        <a:rPr sz="1100" dirty="0">
                          <a:latin typeface="+mn-lt"/>
                          <a:cs typeface="Arial"/>
                        </a:rPr>
                        <a:t>re</a:t>
                      </a:r>
                      <a:r>
                        <a:rPr sz="1100" spc="-5" dirty="0">
                          <a:latin typeface="+mn-lt"/>
                          <a:cs typeface="Arial"/>
                        </a:rPr>
                        <a:t>a</a:t>
                      </a:r>
                      <a:r>
                        <a:rPr sz="1100" dirty="0">
                          <a:latin typeface="+mn-lt"/>
                          <a:cs typeface="Arial"/>
                        </a:rPr>
                        <a:t>t</a:t>
                      </a:r>
                      <a:r>
                        <a:rPr sz="1100" spc="-10" dirty="0">
                          <a:latin typeface="+mn-lt"/>
                          <a:cs typeface="Arial"/>
                        </a:rPr>
                        <a:t>i</a:t>
                      </a:r>
                      <a:r>
                        <a:rPr sz="1100" dirty="0">
                          <a:latin typeface="+mn-lt"/>
                          <a:cs typeface="Arial"/>
                        </a:rPr>
                        <a:t>ng</a:t>
                      </a:r>
                      <a:r>
                        <a:rPr sz="1100" spc="-5" dirty="0">
                          <a:latin typeface="+mn-lt"/>
                          <a:cs typeface="Arial"/>
                        </a:rPr>
                        <a:t> </a:t>
                      </a:r>
                      <a:r>
                        <a:rPr sz="1100" spc="-10" dirty="0">
                          <a:latin typeface="+mn-lt"/>
                          <a:cs typeface="Arial"/>
                        </a:rPr>
                        <a:t>l</a:t>
                      </a:r>
                      <a:r>
                        <a:rPr sz="1100" dirty="0">
                          <a:latin typeface="+mn-lt"/>
                          <a:cs typeface="Arial"/>
                        </a:rPr>
                        <a:t>e</a:t>
                      </a:r>
                      <a:r>
                        <a:rPr sz="1100" spc="-5" dirty="0">
                          <a:latin typeface="+mn-lt"/>
                          <a:cs typeface="Arial"/>
                        </a:rPr>
                        <a:t>a</a:t>
                      </a:r>
                      <a:r>
                        <a:rPr sz="1100" dirty="0">
                          <a:latin typeface="+mn-lt"/>
                          <a:cs typeface="Arial"/>
                        </a:rPr>
                        <a:t>rn</a:t>
                      </a:r>
                      <a:r>
                        <a:rPr sz="1100" spc="-10" dirty="0">
                          <a:latin typeface="+mn-lt"/>
                          <a:cs typeface="Arial"/>
                        </a:rPr>
                        <a:t>i</a:t>
                      </a:r>
                      <a:r>
                        <a:rPr sz="1100" dirty="0">
                          <a:latin typeface="+mn-lt"/>
                          <a:cs typeface="Arial"/>
                        </a:rPr>
                        <a:t>ng o</a:t>
                      </a:r>
                      <a:r>
                        <a:rPr sz="1100" spc="-5" dirty="0">
                          <a:latin typeface="+mn-lt"/>
                          <a:cs typeface="Arial"/>
                        </a:rPr>
                        <a:t>p</a:t>
                      </a:r>
                      <a:r>
                        <a:rPr sz="1100" dirty="0">
                          <a:latin typeface="+mn-lt"/>
                          <a:cs typeface="Arial"/>
                        </a:rPr>
                        <a:t>p</a:t>
                      </a:r>
                      <a:r>
                        <a:rPr sz="1100" spc="-5" dirty="0">
                          <a:latin typeface="+mn-lt"/>
                          <a:cs typeface="Arial"/>
                        </a:rPr>
                        <a:t>o</a:t>
                      </a:r>
                      <a:r>
                        <a:rPr sz="1100" dirty="0">
                          <a:latin typeface="+mn-lt"/>
                          <a:cs typeface="Arial"/>
                        </a:rPr>
                        <a:t>rtu</a:t>
                      </a:r>
                      <a:r>
                        <a:rPr sz="1100" spc="-5" dirty="0">
                          <a:latin typeface="+mn-lt"/>
                          <a:cs typeface="Arial"/>
                        </a:rPr>
                        <a:t>ni</a:t>
                      </a:r>
                      <a:r>
                        <a:rPr sz="1100" dirty="0">
                          <a:latin typeface="+mn-lt"/>
                          <a:cs typeface="Arial"/>
                        </a:rPr>
                        <a:t>t</a:t>
                      </a:r>
                      <a:r>
                        <a:rPr sz="1100" spc="-10" dirty="0">
                          <a:latin typeface="+mn-lt"/>
                          <a:cs typeface="Arial"/>
                        </a:rPr>
                        <a:t>i</a:t>
                      </a:r>
                      <a:r>
                        <a:rPr sz="1100" dirty="0">
                          <a:latin typeface="+mn-lt"/>
                          <a:cs typeface="Arial"/>
                        </a:rPr>
                        <a:t>es.</a:t>
                      </a: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314325" marR="170815" indent="-228600">
                        <a:lnSpc>
                          <a:spcPct val="100000"/>
                        </a:lnSpc>
                        <a:buFont typeface="Courier New"/>
                        <a:buChar char="o"/>
                        <a:tabLst>
                          <a:tab pos="314325" algn="l"/>
                        </a:tabLst>
                      </a:pPr>
                      <a:r>
                        <a:rPr sz="1100" dirty="0">
                          <a:latin typeface="+mn-lt"/>
                          <a:cs typeface="Arial"/>
                        </a:rPr>
                        <a:t>Cons</a:t>
                      </a:r>
                      <a:r>
                        <a:rPr sz="1100" spc="-5" dirty="0">
                          <a:latin typeface="+mn-lt"/>
                          <a:cs typeface="Arial"/>
                        </a:rPr>
                        <a:t>i</a:t>
                      </a:r>
                      <a:r>
                        <a:rPr sz="1100" dirty="0">
                          <a:latin typeface="+mn-lt"/>
                          <a:cs typeface="Arial"/>
                        </a:rPr>
                        <a:t>d</a:t>
                      </a:r>
                      <a:r>
                        <a:rPr sz="1100" spc="-5" dirty="0">
                          <a:latin typeface="+mn-lt"/>
                          <a:cs typeface="Arial"/>
                        </a:rPr>
                        <a:t>e</a:t>
                      </a:r>
                      <a:r>
                        <a:rPr sz="1100" dirty="0">
                          <a:latin typeface="+mn-lt"/>
                          <a:cs typeface="Arial"/>
                        </a:rPr>
                        <a:t>rs stu</a:t>
                      </a:r>
                      <a:r>
                        <a:rPr sz="1100" spc="-5" dirty="0">
                          <a:latin typeface="+mn-lt"/>
                          <a:cs typeface="Arial"/>
                        </a:rPr>
                        <a:t>d</a:t>
                      </a:r>
                      <a:r>
                        <a:rPr sz="1100" dirty="0">
                          <a:latin typeface="+mn-lt"/>
                          <a:cs typeface="Arial"/>
                        </a:rPr>
                        <a:t>e</a:t>
                      </a:r>
                      <a:r>
                        <a:rPr sz="1100" spc="-5" dirty="0">
                          <a:latin typeface="+mn-lt"/>
                          <a:cs typeface="Arial"/>
                        </a:rPr>
                        <a:t>n</a:t>
                      </a:r>
                      <a:r>
                        <a:rPr sz="1100" dirty="0">
                          <a:latin typeface="+mn-lt"/>
                          <a:cs typeface="Arial"/>
                        </a:rPr>
                        <a:t>ts’ b</a:t>
                      </a:r>
                      <a:r>
                        <a:rPr sz="1100" spc="-5" dirty="0">
                          <a:latin typeface="+mn-lt"/>
                          <a:cs typeface="Arial"/>
                        </a:rPr>
                        <a:t>a</a:t>
                      </a:r>
                      <a:r>
                        <a:rPr sz="1100" spc="5" dirty="0">
                          <a:latin typeface="+mn-lt"/>
                          <a:cs typeface="Arial"/>
                        </a:rPr>
                        <a:t>c</a:t>
                      </a:r>
                      <a:r>
                        <a:rPr sz="1100" spc="15" dirty="0">
                          <a:latin typeface="+mn-lt"/>
                          <a:cs typeface="Arial"/>
                        </a:rPr>
                        <a:t>k</a:t>
                      </a:r>
                      <a:r>
                        <a:rPr sz="1100" dirty="0">
                          <a:latin typeface="+mn-lt"/>
                          <a:cs typeface="Arial"/>
                        </a:rPr>
                        <a:t>groun</a:t>
                      </a:r>
                      <a:r>
                        <a:rPr sz="1100" spc="-5" dirty="0">
                          <a:latin typeface="+mn-lt"/>
                          <a:cs typeface="Arial"/>
                        </a:rPr>
                        <a:t>d</a:t>
                      </a:r>
                      <a:r>
                        <a:rPr sz="1100" spc="5" dirty="0">
                          <a:latin typeface="+mn-lt"/>
                          <a:cs typeface="Arial"/>
                        </a:rPr>
                        <a:t>s</a:t>
                      </a:r>
                      <a:r>
                        <a:rPr sz="1100" dirty="0">
                          <a:latin typeface="+mn-lt"/>
                          <a:cs typeface="Arial"/>
                        </a:rPr>
                        <a:t>,</a:t>
                      </a:r>
                      <a:r>
                        <a:rPr sz="1100" spc="-40" dirty="0">
                          <a:latin typeface="+mn-lt"/>
                          <a:cs typeface="Arial"/>
                        </a:rPr>
                        <a:t> </a:t>
                      </a:r>
                      <a:r>
                        <a:rPr sz="1100" spc="-5" dirty="0">
                          <a:latin typeface="+mn-lt"/>
                          <a:cs typeface="Arial"/>
                        </a:rPr>
                        <a:t>i</a:t>
                      </a:r>
                      <a:r>
                        <a:rPr sz="1100" dirty="0">
                          <a:latin typeface="+mn-lt"/>
                          <a:cs typeface="Arial"/>
                        </a:rPr>
                        <a:t>nt</a:t>
                      </a:r>
                      <a:r>
                        <a:rPr sz="1100" spc="-5" dirty="0">
                          <a:latin typeface="+mn-lt"/>
                          <a:cs typeface="Arial"/>
                        </a:rPr>
                        <a:t>e</a:t>
                      </a:r>
                      <a:r>
                        <a:rPr sz="1100" dirty="0">
                          <a:latin typeface="+mn-lt"/>
                          <a:cs typeface="Arial"/>
                        </a:rPr>
                        <a:t>rests</a:t>
                      </a:r>
                      <a:r>
                        <a:rPr sz="1100" spc="-10" dirty="0">
                          <a:latin typeface="+mn-lt"/>
                          <a:cs typeface="Arial"/>
                        </a:rPr>
                        <a:t> </a:t>
                      </a:r>
                      <a:r>
                        <a:rPr sz="1100" dirty="0">
                          <a:latin typeface="+mn-lt"/>
                          <a:cs typeface="Arial"/>
                        </a:rPr>
                        <a:t>a</a:t>
                      </a:r>
                      <a:r>
                        <a:rPr sz="1100" spc="-5" dirty="0">
                          <a:latin typeface="+mn-lt"/>
                          <a:cs typeface="Arial"/>
                        </a:rPr>
                        <a:t>n</a:t>
                      </a:r>
                      <a:r>
                        <a:rPr sz="1100" dirty="0">
                          <a:latin typeface="+mn-lt"/>
                          <a:cs typeface="Arial"/>
                        </a:rPr>
                        <a:t>d </a:t>
                      </a:r>
                      <a:r>
                        <a:rPr sz="1100" spc="5" dirty="0">
                          <a:latin typeface="+mn-lt"/>
                          <a:cs typeface="Arial"/>
                        </a:rPr>
                        <a:t>s</a:t>
                      </a:r>
                      <a:r>
                        <a:rPr sz="1100" spc="15" dirty="0">
                          <a:latin typeface="+mn-lt"/>
                          <a:cs typeface="Arial"/>
                        </a:rPr>
                        <a:t>k</a:t>
                      </a:r>
                      <a:r>
                        <a:rPr sz="1100" spc="-5" dirty="0">
                          <a:latin typeface="+mn-lt"/>
                          <a:cs typeface="Arial"/>
                        </a:rPr>
                        <a:t>il</a:t>
                      </a:r>
                      <a:r>
                        <a:rPr sz="1100" dirty="0">
                          <a:latin typeface="+mn-lt"/>
                          <a:cs typeface="Arial"/>
                        </a:rPr>
                        <a:t>l</a:t>
                      </a:r>
                      <a:r>
                        <a:rPr sz="1100" spc="-10" dirty="0">
                          <a:latin typeface="+mn-lt"/>
                          <a:cs typeface="Arial"/>
                        </a:rPr>
                        <a:t> l</a:t>
                      </a:r>
                      <a:r>
                        <a:rPr sz="1100" dirty="0">
                          <a:latin typeface="+mn-lt"/>
                          <a:cs typeface="Arial"/>
                        </a:rPr>
                        <a:t>e</a:t>
                      </a:r>
                      <a:r>
                        <a:rPr sz="1100" spc="-10" dirty="0">
                          <a:latin typeface="+mn-lt"/>
                          <a:cs typeface="Arial"/>
                        </a:rPr>
                        <a:t>v</a:t>
                      </a:r>
                      <a:r>
                        <a:rPr sz="1100" dirty="0">
                          <a:latin typeface="+mn-lt"/>
                          <a:cs typeface="Arial"/>
                        </a:rPr>
                        <a:t>e</a:t>
                      </a:r>
                      <a:r>
                        <a:rPr sz="1100" spc="-10" dirty="0">
                          <a:latin typeface="+mn-lt"/>
                          <a:cs typeface="Arial"/>
                        </a:rPr>
                        <a:t>l</a:t>
                      </a:r>
                      <a:r>
                        <a:rPr sz="1100" dirty="0">
                          <a:latin typeface="+mn-lt"/>
                          <a:cs typeface="Arial"/>
                        </a:rPr>
                        <a:t>s</a:t>
                      </a:r>
                      <a:r>
                        <a:rPr sz="1100" spc="25" dirty="0">
                          <a:latin typeface="+mn-lt"/>
                          <a:cs typeface="Arial"/>
                        </a:rPr>
                        <a:t> </a:t>
                      </a:r>
                      <a:r>
                        <a:rPr sz="1100" spc="-5" dirty="0">
                          <a:latin typeface="+mn-lt"/>
                          <a:cs typeface="Arial"/>
                        </a:rPr>
                        <a:t>i</a:t>
                      </a:r>
                      <a:r>
                        <a:rPr sz="1100" dirty="0">
                          <a:latin typeface="+mn-lt"/>
                          <a:cs typeface="Arial"/>
                        </a:rPr>
                        <a:t>n</a:t>
                      </a:r>
                      <a:r>
                        <a:rPr sz="1100" spc="-5" dirty="0">
                          <a:latin typeface="+mn-lt"/>
                          <a:cs typeface="Arial"/>
                        </a:rPr>
                        <a:t> </a:t>
                      </a:r>
                      <a:r>
                        <a:rPr sz="1100" spc="15" dirty="0">
                          <a:latin typeface="+mn-lt"/>
                          <a:cs typeface="Arial"/>
                        </a:rPr>
                        <a:t>m</a:t>
                      </a:r>
                      <a:r>
                        <a:rPr sz="1100" dirty="0">
                          <a:latin typeface="+mn-lt"/>
                          <a:cs typeface="Arial"/>
                        </a:rPr>
                        <a:t>a</a:t>
                      </a:r>
                      <a:r>
                        <a:rPr sz="1100" spc="15" dirty="0">
                          <a:latin typeface="+mn-lt"/>
                          <a:cs typeface="Arial"/>
                        </a:rPr>
                        <a:t>k</a:t>
                      </a:r>
                      <a:r>
                        <a:rPr sz="1100" spc="-5" dirty="0">
                          <a:latin typeface="+mn-lt"/>
                          <a:cs typeface="Arial"/>
                        </a:rPr>
                        <a:t>i</a:t>
                      </a:r>
                      <a:r>
                        <a:rPr sz="1100" dirty="0">
                          <a:latin typeface="+mn-lt"/>
                          <a:cs typeface="Arial"/>
                        </a:rPr>
                        <a:t>ng </a:t>
                      </a:r>
                      <a:r>
                        <a:rPr sz="1100" spc="5" dirty="0">
                          <a:latin typeface="+mn-lt"/>
                          <a:cs typeface="Arial"/>
                        </a:rPr>
                        <a:t>c</a:t>
                      </a:r>
                      <a:r>
                        <a:rPr sz="1100" dirty="0">
                          <a:latin typeface="+mn-lt"/>
                          <a:cs typeface="Arial"/>
                        </a:rPr>
                        <a:t>o</a:t>
                      </a:r>
                      <a:r>
                        <a:rPr sz="1100" spc="-5" dirty="0">
                          <a:latin typeface="+mn-lt"/>
                          <a:cs typeface="Arial"/>
                        </a:rPr>
                        <a:t>n</a:t>
                      </a:r>
                      <a:r>
                        <a:rPr sz="1100" dirty="0">
                          <a:latin typeface="+mn-lt"/>
                          <a:cs typeface="Arial"/>
                        </a:rPr>
                        <a:t>n</a:t>
                      </a:r>
                      <a:r>
                        <a:rPr sz="1100" spc="-5" dirty="0">
                          <a:latin typeface="+mn-lt"/>
                          <a:cs typeface="Arial"/>
                        </a:rPr>
                        <a:t>e</a:t>
                      </a:r>
                      <a:r>
                        <a:rPr sz="1100" spc="5" dirty="0">
                          <a:latin typeface="+mn-lt"/>
                          <a:cs typeface="Arial"/>
                        </a:rPr>
                        <a:t>c</a:t>
                      </a:r>
                      <a:r>
                        <a:rPr sz="1100" dirty="0">
                          <a:latin typeface="+mn-lt"/>
                          <a:cs typeface="Arial"/>
                        </a:rPr>
                        <a:t>t</a:t>
                      </a:r>
                      <a:r>
                        <a:rPr sz="1100" spc="-10" dirty="0">
                          <a:latin typeface="+mn-lt"/>
                          <a:cs typeface="Arial"/>
                        </a:rPr>
                        <a:t>i</a:t>
                      </a:r>
                      <a:r>
                        <a:rPr sz="1100" dirty="0">
                          <a:latin typeface="+mn-lt"/>
                          <a:cs typeface="Arial"/>
                        </a:rPr>
                        <a:t>o</a:t>
                      </a:r>
                      <a:r>
                        <a:rPr sz="1100" spc="-5" dirty="0">
                          <a:latin typeface="+mn-lt"/>
                          <a:cs typeface="Arial"/>
                        </a:rPr>
                        <a:t>n</a:t>
                      </a:r>
                      <a:r>
                        <a:rPr sz="1100" dirty="0">
                          <a:latin typeface="+mn-lt"/>
                          <a:cs typeface="Arial"/>
                        </a:rPr>
                        <a:t>s</a:t>
                      </a:r>
                      <a:r>
                        <a:rPr sz="1100" spc="-10" dirty="0">
                          <a:latin typeface="+mn-lt"/>
                          <a:cs typeface="Arial"/>
                        </a:rPr>
                        <a:t> </a:t>
                      </a:r>
                      <a:r>
                        <a:rPr sz="1100" dirty="0">
                          <a:latin typeface="+mn-lt"/>
                          <a:cs typeface="Arial"/>
                        </a:rPr>
                        <a:t>to</a:t>
                      </a:r>
                      <a:r>
                        <a:rPr sz="1100" spc="-20" dirty="0">
                          <a:latin typeface="+mn-lt"/>
                          <a:cs typeface="Arial"/>
                        </a:rPr>
                        <a:t> </a:t>
                      </a:r>
                      <a:r>
                        <a:rPr sz="1100" dirty="0">
                          <a:latin typeface="+mn-lt"/>
                          <a:cs typeface="Arial"/>
                        </a:rPr>
                        <a:t>the</a:t>
                      </a:r>
                      <a:r>
                        <a:rPr sz="1100" spc="-5" dirty="0">
                          <a:latin typeface="+mn-lt"/>
                          <a:cs typeface="Arial"/>
                        </a:rPr>
                        <a:t> </a:t>
                      </a:r>
                      <a:r>
                        <a:rPr sz="1100" dirty="0">
                          <a:latin typeface="+mn-lt"/>
                          <a:cs typeface="Arial"/>
                        </a:rPr>
                        <a:t>co</a:t>
                      </a:r>
                      <a:r>
                        <a:rPr sz="1100" spc="-5" dirty="0">
                          <a:latin typeface="+mn-lt"/>
                          <a:cs typeface="Arial"/>
                        </a:rPr>
                        <a:t>n</a:t>
                      </a:r>
                      <a:r>
                        <a:rPr sz="1100" dirty="0">
                          <a:latin typeface="+mn-lt"/>
                          <a:cs typeface="Arial"/>
                        </a:rPr>
                        <a:t>te</a:t>
                      </a:r>
                      <a:r>
                        <a:rPr sz="1100" spc="-5" dirty="0">
                          <a:latin typeface="+mn-lt"/>
                          <a:cs typeface="Arial"/>
                        </a:rPr>
                        <a:t>n</a:t>
                      </a:r>
                      <a:r>
                        <a:rPr sz="1100" dirty="0">
                          <a:latin typeface="+mn-lt"/>
                          <a:cs typeface="Arial"/>
                        </a:rPr>
                        <a:t>t a</a:t>
                      </a:r>
                      <a:r>
                        <a:rPr sz="1100" spc="-5" dirty="0">
                          <a:latin typeface="+mn-lt"/>
                          <a:cs typeface="Arial"/>
                        </a:rPr>
                        <a:t>n</a:t>
                      </a:r>
                      <a:r>
                        <a:rPr sz="1100" dirty="0">
                          <a:latin typeface="+mn-lt"/>
                          <a:cs typeface="Arial"/>
                        </a:rPr>
                        <a:t>d</a:t>
                      </a:r>
                      <a:r>
                        <a:rPr sz="1100" spc="-20" dirty="0">
                          <a:latin typeface="+mn-lt"/>
                          <a:cs typeface="Arial"/>
                        </a:rPr>
                        <a:t> </a:t>
                      </a:r>
                      <a:r>
                        <a:rPr sz="1100" spc="5" dirty="0">
                          <a:latin typeface="+mn-lt"/>
                          <a:cs typeface="Arial"/>
                        </a:rPr>
                        <a:t>c</a:t>
                      </a:r>
                      <a:r>
                        <a:rPr sz="1100" dirty="0">
                          <a:latin typeface="+mn-lt"/>
                          <a:cs typeface="Arial"/>
                        </a:rPr>
                        <a:t>re</a:t>
                      </a:r>
                      <a:r>
                        <a:rPr sz="1100" spc="-5" dirty="0">
                          <a:latin typeface="+mn-lt"/>
                          <a:cs typeface="Arial"/>
                        </a:rPr>
                        <a:t>a</a:t>
                      </a:r>
                      <a:r>
                        <a:rPr sz="1100" dirty="0">
                          <a:latin typeface="+mn-lt"/>
                          <a:cs typeface="Arial"/>
                        </a:rPr>
                        <a:t>t</a:t>
                      </a:r>
                      <a:r>
                        <a:rPr sz="1100" spc="-10" dirty="0">
                          <a:latin typeface="+mn-lt"/>
                          <a:cs typeface="Arial"/>
                        </a:rPr>
                        <a:t>i</a:t>
                      </a:r>
                      <a:r>
                        <a:rPr sz="1100" dirty="0">
                          <a:latin typeface="+mn-lt"/>
                          <a:cs typeface="Arial"/>
                        </a:rPr>
                        <a:t>ng</a:t>
                      </a:r>
                      <a:r>
                        <a:rPr sz="1100" spc="-5" dirty="0">
                          <a:latin typeface="+mn-lt"/>
                          <a:cs typeface="Arial"/>
                        </a:rPr>
                        <a:t> </a:t>
                      </a:r>
                      <a:r>
                        <a:rPr sz="1100" spc="-10" dirty="0">
                          <a:latin typeface="+mn-lt"/>
                          <a:cs typeface="Arial"/>
                        </a:rPr>
                        <a:t>l</a:t>
                      </a:r>
                      <a:r>
                        <a:rPr sz="1100" dirty="0">
                          <a:latin typeface="+mn-lt"/>
                          <a:cs typeface="Arial"/>
                        </a:rPr>
                        <a:t>e</a:t>
                      </a:r>
                      <a:r>
                        <a:rPr sz="1100" spc="-5" dirty="0">
                          <a:latin typeface="+mn-lt"/>
                          <a:cs typeface="Arial"/>
                        </a:rPr>
                        <a:t>a</a:t>
                      </a:r>
                      <a:r>
                        <a:rPr sz="1100" dirty="0">
                          <a:latin typeface="+mn-lt"/>
                          <a:cs typeface="Arial"/>
                        </a:rPr>
                        <a:t>rn</a:t>
                      </a:r>
                      <a:r>
                        <a:rPr sz="1100" spc="-10" dirty="0">
                          <a:latin typeface="+mn-lt"/>
                          <a:cs typeface="Arial"/>
                        </a:rPr>
                        <a:t>i</a:t>
                      </a:r>
                      <a:r>
                        <a:rPr sz="1100" dirty="0">
                          <a:latin typeface="+mn-lt"/>
                          <a:cs typeface="Arial"/>
                        </a:rPr>
                        <a:t>ng </a:t>
                      </a:r>
                      <a:r>
                        <a:rPr sz="1100" spc="-5" dirty="0">
                          <a:latin typeface="+mn-lt"/>
                          <a:cs typeface="Arial"/>
                        </a:rPr>
                        <a:t>oppo</a:t>
                      </a:r>
                      <a:r>
                        <a:rPr sz="1100" dirty="0">
                          <a:latin typeface="+mn-lt"/>
                          <a:cs typeface="Arial"/>
                        </a:rPr>
                        <a:t>rt</a:t>
                      </a:r>
                      <a:r>
                        <a:rPr sz="1100" spc="-5" dirty="0">
                          <a:latin typeface="+mn-lt"/>
                          <a:cs typeface="Arial"/>
                        </a:rPr>
                        <a:t>un</a:t>
                      </a:r>
                      <a:r>
                        <a:rPr sz="1100" spc="-10" dirty="0">
                          <a:latin typeface="+mn-lt"/>
                          <a:cs typeface="Arial"/>
                        </a:rPr>
                        <a:t>i</a:t>
                      </a:r>
                      <a:r>
                        <a:rPr sz="1100" dirty="0">
                          <a:latin typeface="+mn-lt"/>
                          <a:cs typeface="Arial"/>
                        </a:rPr>
                        <a:t>t</a:t>
                      </a:r>
                      <a:r>
                        <a:rPr sz="1100" spc="-10" dirty="0">
                          <a:latin typeface="+mn-lt"/>
                          <a:cs typeface="Arial"/>
                        </a:rPr>
                        <a:t>i</a:t>
                      </a:r>
                      <a:r>
                        <a:rPr sz="1100" spc="-5" dirty="0">
                          <a:latin typeface="+mn-lt"/>
                          <a:cs typeface="Arial"/>
                        </a:rPr>
                        <a:t>e</a:t>
                      </a:r>
                      <a:r>
                        <a:rPr sz="1100" dirty="0">
                          <a:latin typeface="+mn-lt"/>
                          <a:cs typeface="Arial"/>
                        </a:rPr>
                        <a:t>s.</a:t>
                      </a:r>
                      <a:endParaRPr sz="1100">
                        <a:latin typeface="+mn-lt"/>
                        <a:cs typeface="Arial"/>
                      </a:endParaRPr>
                    </a:p>
                    <a:p>
                      <a:pPr marL="314325" marR="129539" indent="-228600">
                        <a:lnSpc>
                          <a:spcPct val="100000"/>
                        </a:lnSpc>
                        <a:spcBef>
                          <a:spcPts val="600"/>
                        </a:spcBef>
                        <a:buFont typeface="Courier New"/>
                        <a:buChar char="o"/>
                        <a:tabLst>
                          <a:tab pos="314325" algn="l"/>
                        </a:tabLst>
                      </a:pPr>
                      <a:r>
                        <a:rPr sz="1100" spc="15" dirty="0">
                          <a:latin typeface="+mn-lt"/>
                          <a:cs typeface="Arial"/>
                        </a:rPr>
                        <a:t>T</a:t>
                      </a:r>
                      <a:r>
                        <a:rPr sz="1100" dirty="0">
                          <a:latin typeface="+mn-lt"/>
                          <a:cs typeface="Arial"/>
                        </a:rPr>
                        <a:t>re</a:t>
                      </a:r>
                      <a:r>
                        <a:rPr sz="1100" spc="-5" dirty="0">
                          <a:latin typeface="+mn-lt"/>
                          <a:cs typeface="Arial"/>
                        </a:rPr>
                        <a:t>a</a:t>
                      </a:r>
                      <a:r>
                        <a:rPr sz="1100" dirty="0">
                          <a:latin typeface="+mn-lt"/>
                          <a:cs typeface="Arial"/>
                        </a:rPr>
                        <a:t>ts</a:t>
                      </a:r>
                      <a:r>
                        <a:rPr sz="1100" spc="-25" dirty="0">
                          <a:latin typeface="+mn-lt"/>
                          <a:cs typeface="Arial"/>
                        </a:rPr>
                        <a:t> </a:t>
                      </a:r>
                      <a:r>
                        <a:rPr sz="1100" spc="5" dirty="0">
                          <a:latin typeface="+mn-lt"/>
                          <a:cs typeface="Arial"/>
                        </a:rPr>
                        <a:t>s</a:t>
                      </a:r>
                      <a:r>
                        <a:rPr sz="1100" dirty="0">
                          <a:latin typeface="+mn-lt"/>
                          <a:cs typeface="Arial"/>
                        </a:rPr>
                        <a:t>tu</a:t>
                      </a:r>
                      <a:r>
                        <a:rPr sz="1100" spc="-5" dirty="0">
                          <a:latin typeface="+mn-lt"/>
                          <a:cs typeface="Arial"/>
                        </a:rPr>
                        <a:t>d</a:t>
                      </a:r>
                      <a:r>
                        <a:rPr sz="1100" dirty="0">
                          <a:latin typeface="+mn-lt"/>
                          <a:cs typeface="Arial"/>
                        </a:rPr>
                        <a:t>e</a:t>
                      </a:r>
                      <a:r>
                        <a:rPr sz="1100" spc="-5" dirty="0">
                          <a:latin typeface="+mn-lt"/>
                          <a:cs typeface="Arial"/>
                        </a:rPr>
                        <a:t>n</a:t>
                      </a:r>
                      <a:r>
                        <a:rPr sz="1100" dirty="0">
                          <a:latin typeface="+mn-lt"/>
                          <a:cs typeface="Arial"/>
                        </a:rPr>
                        <a:t>ts</a:t>
                      </a:r>
                      <a:r>
                        <a:rPr sz="1100" spc="-10" dirty="0">
                          <a:latin typeface="+mn-lt"/>
                          <a:cs typeface="Arial"/>
                        </a:rPr>
                        <a:t> </a:t>
                      </a:r>
                      <a:r>
                        <a:rPr sz="1100" dirty="0">
                          <a:latin typeface="+mn-lt"/>
                          <a:cs typeface="Arial"/>
                        </a:rPr>
                        <a:t>as </a:t>
                      </a:r>
                      <a:r>
                        <a:rPr sz="1100" spc="-5" dirty="0">
                          <a:latin typeface="+mn-lt"/>
                          <a:cs typeface="Arial"/>
                        </a:rPr>
                        <a:t>i</a:t>
                      </a:r>
                      <a:r>
                        <a:rPr sz="1100" dirty="0">
                          <a:latin typeface="+mn-lt"/>
                          <a:cs typeface="Arial"/>
                        </a:rPr>
                        <a:t>n</a:t>
                      </a:r>
                      <a:r>
                        <a:rPr sz="1100" spc="-5" dirty="0">
                          <a:latin typeface="+mn-lt"/>
                          <a:cs typeface="Arial"/>
                        </a:rPr>
                        <a:t>di</a:t>
                      </a:r>
                      <a:r>
                        <a:rPr sz="1100" spc="-10" dirty="0">
                          <a:latin typeface="+mn-lt"/>
                          <a:cs typeface="Arial"/>
                        </a:rPr>
                        <a:t>v</a:t>
                      </a:r>
                      <a:r>
                        <a:rPr sz="1100" spc="-5" dirty="0">
                          <a:latin typeface="+mn-lt"/>
                          <a:cs typeface="Arial"/>
                        </a:rPr>
                        <a:t>i</a:t>
                      </a:r>
                      <a:r>
                        <a:rPr sz="1100" dirty="0">
                          <a:latin typeface="+mn-lt"/>
                          <a:cs typeface="Arial"/>
                        </a:rPr>
                        <a:t>d</a:t>
                      </a:r>
                      <a:r>
                        <a:rPr sz="1100" spc="-5" dirty="0">
                          <a:latin typeface="+mn-lt"/>
                          <a:cs typeface="Arial"/>
                        </a:rPr>
                        <a:t>u</a:t>
                      </a:r>
                      <a:r>
                        <a:rPr sz="1100" dirty="0">
                          <a:latin typeface="+mn-lt"/>
                          <a:cs typeface="Arial"/>
                        </a:rPr>
                        <a:t>a</a:t>
                      </a:r>
                      <a:r>
                        <a:rPr sz="1100" spc="-10" dirty="0">
                          <a:latin typeface="+mn-lt"/>
                          <a:cs typeface="Arial"/>
                        </a:rPr>
                        <a:t>l</a:t>
                      </a:r>
                      <a:r>
                        <a:rPr sz="1100" dirty="0">
                          <a:latin typeface="+mn-lt"/>
                          <a:cs typeface="Arial"/>
                        </a:rPr>
                        <a:t>s</a:t>
                      </a:r>
                      <a:r>
                        <a:rPr sz="1100" spc="25" dirty="0">
                          <a:latin typeface="+mn-lt"/>
                          <a:cs typeface="Arial"/>
                        </a:rPr>
                        <a:t> </a:t>
                      </a:r>
                      <a:r>
                        <a:rPr sz="1100" dirty="0">
                          <a:latin typeface="+mn-lt"/>
                          <a:cs typeface="Arial"/>
                        </a:rPr>
                        <a:t>resp</a:t>
                      </a:r>
                      <a:r>
                        <a:rPr sz="1100" spc="-5" dirty="0">
                          <a:latin typeface="+mn-lt"/>
                          <a:cs typeface="Arial"/>
                        </a:rPr>
                        <a:t>e</a:t>
                      </a:r>
                      <a:r>
                        <a:rPr sz="1100" spc="5" dirty="0">
                          <a:latin typeface="+mn-lt"/>
                          <a:cs typeface="Arial"/>
                        </a:rPr>
                        <a:t>c</a:t>
                      </a:r>
                      <a:r>
                        <a:rPr sz="1100" dirty="0">
                          <a:latin typeface="+mn-lt"/>
                          <a:cs typeface="Arial"/>
                        </a:rPr>
                        <a:t>t</a:t>
                      </a:r>
                      <a:r>
                        <a:rPr sz="1100" spc="-10" dirty="0">
                          <a:latin typeface="+mn-lt"/>
                          <a:cs typeface="Arial"/>
                        </a:rPr>
                        <a:t>i</a:t>
                      </a:r>
                      <a:r>
                        <a:rPr sz="1100" dirty="0">
                          <a:latin typeface="+mn-lt"/>
                          <a:cs typeface="Arial"/>
                        </a:rPr>
                        <a:t>ng</a:t>
                      </a:r>
                      <a:r>
                        <a:rPr sz="1100" spc="-5" dirty="0">
                          <a:latin typeface="+mn-lt"/>
                          <a:cs typeface="Arial"/>
                        </a:rPr>
                        <a:t> </a:t>
                      </a:r>
                      <a:r>
                        <a:rPr sz="1100" dirty="0">
                          <a:latin typeface="+mn-lt"/>
                          <a:cs typeface="Arial"/>
                        </a:rPr>
                        <a:t>t</a:t>
                      </a:r>
                      <a:r>
                        <a:rPr sz="1100" spc="-5" dirty="0">
                          <a:latin typeface="+mn-lt"/>
                          <a:cs typeface="Arial"/>
                        </a:rPr>
                        <a:t>h</a:t>
                      </a:r>
                      <a:r>
                        <a:rPr sz="1100" dirty="0">
                          <a:latin typeface="+mn-lt"/>
                          <a:cs typeface="Arial"/>
                        </a:rPr>
                        <a:t>e</a:t>
                      </a:r>
                      <a:r>
                        <a:rPr sz="1100" spc="-10" dirty="0">
                          <a:latin typeface="+mn-lt"/>
                          <a:cs typeface="Arial"/>
                        </a:rPr>
                        <a:t>i</a:t>
                      </a:r>
                      <a:r>
                        <a:rPr sz="1100" dirty="0">
                          <a:latin typeface="+mn-lt"/>
                          <a:cs typeface="Arial"/>
                        </a:rPr>
                        <a:t>r d</a:t>
                      </a:r>
                      <a:r>
                        <a:rPr sz="1100" spc="-10" dirty="0">
                          <a:latin typeface="+mn-lt"/>
                          <a:cs typeface="Arial"/>
                        </a:rPr>
                        <a:t>iv</a:t>
                      </a:r>
                      <a:r>
                        <a:rPr sz="1100" dirty="0">
                          <a:latin typeface="+mn-lt"/>
                          <a:cs typeface="Arial"/>
                        </a:rPr>
                        <a:t>er</a:t>
                      </a:r>
                      <a:r>
                        <a:rPr sz="1100" spc="5" dirty="0">
                          <a:latin typeface="+mn-lt"/>
                          <a:cs typeface="Arial"/>
                        </a:rPr>
                        <a:t>s</a:t>
                      </a:r>
                      <a:r>
                        <a:rPr sz="1100" dirty="0">
                          <a:latin typeface="+mn-lt"/>
                          <a:cs typeface="Arial"/>
                        </a:rPr>
                        <a:t>e</a:t>
                      </a:r>
                      <a:r>
                        <a:rPr sz="1100" spc="5" dirty="0">
                          <a:latin typeface="+mn-lt"/>
                          <a:cs typeface="Arial"/>
                        </a:rPr>
                        <a:t> </a:t>
                      </a:r>
                      <a:r>
                        <a:rPr sz="1100" dirty="0">
                          <a:latin typeface="+mn-lt"/>
                          <a:cs typeface="Arial"/>
                        </a:rPr>
                        <a:t>n</a:t>
                      </a:r>
                      <a:r>
                        <a:rPr sz="1100" spc="-5" dirty="0">
                          <a:latin typeface="+mn-lt"/>
                          <a:cs typeface="Arial"/>
                        </a:rPr>
                        <a:t>e</a:t>
                      </a:r>
                      <a:r>
                        <a:rPr sz="1100" dirty="0">
                          <a:latin typeface="+mn-lt"/>
                          <a:cs typeface="Arial"/>
                        </a:rPr>
                        <a:t>e</a:t>
                      </a:r>
                      <a:r>
                        <a:rPr sz="1100" spc="-5" dirty="0">
                          <a:latin typeface="+mn-lt"/>
                          <a:cs typeface="Arial"/>
                        </a:rPr>
                        <a:t>d</a:t>
                      </a:r>
                      <a:r>
                        <a:rPr sz="1100" dirty="0">
                          <a:latin typeface="+mn-lt"/>
                          <a:cs typeface="Arial"/>
                        </a:rPr>
                        <a:t>s</a:t>
                      </a:r>
                      <a:r>
                        <a:rPr sz="1100" spc="-10" dirty="0">
                          <a:latin typeface="+mn-lt"/>
                          <a:cs typeface="Arial"/>
                        </a:rPr>
                        <a:t> </a:t>
                      </a:r>
                      <a:r>
                        <a:rPr sz="1100" dirty="0">
                          <a:latin typeface="+mn-lt"/>
                          <a:cs typeface="Arial"/>
                        </a:rPr>
                        <a:t>a</a:t>
                      </a:r>
                      <a:r>
                        <a:rPr sz="1100" spc="-5" dirty="0">
                          <a:latin typeface="+mn-lt"/>
                          <a:cs typeface="Arial"/>
                        </a:rPr>
                        <a:t>n</a:t>
                      </a:r>
                      <a:r>
                        <a:rPr sz="1100" dirty="0">
                          <a:latin typeface="+mn-lt"/>
                          <a:cs typeface="Arial"/>
                        </a:rPr>
                        <a:t>d reco</a:t>
                      </a:r>
                      <a:r>
                        <a:rPr sz="1100" spc="-5" dirty="0">
                          <a:latin typeface="+mn-lt"/>
                          <a:cs typeface="Arial"/>
                        </a:rPr>
                        <a:t>g</a:t>
                      </a:r>
                      <a:r>
                        <a:rPr sz="1100" dirty="0">
                          <a:latin typeface="+mn-lt"/>
                          <a:cs typeface="Arial"/>
                        </a:rPr>
                        <a:t>n</a:t>
                      </a:r>
                      <a:r>
                        <a:rPr sz="1100" spc="-10" dirty="0">
                          <a:latin typeface="+mn-lt"/>
                          <a:cs typeface="Arial"/>
                        </a:rPr>
                        <a:t>i</a:t>
                      </a:r>
                      <a:r>
                        <a:rPr sz="1100" spc="-20" dirty="0">
                          <a:latin typeface="+mn-lt"/>
                          <a:cs typeface="Arial"/>
                        </a:rPr>
                        <a:t>z</a:t>
                      </a:r>
                      <a:r>
                        <a:rPr sz="1100" dirty="0">
                          <a:latin typeface="+mn-lt"/>
                          <a:cs typeface="Arial"/>
                        </a:rPr>
                        <a:t>es</a:t>
                      </a:r>
                      <a:r>
                        <a:rPr sz="1100" spc="10" dirty="0">
                          <a:latin typeface="+mn-lt"/>
                          <a:cs typeface="Arial"/>
                        </a:rPr>
                        <a:t> </a:t>
                      </a:r>
                      <a:r>
                        <a:rPr sz="1100" dirty="0">
                          <a:latin typeface="+mn-lt"/>
                          <a:cs typeface="Arial"/>
                        </a:rPr>
                        <a:t>th</a:t>
                      </a:r>
                      <a:r>
                        <a:rPr sz="1100" spc="-5" dirty="0">
                          <a:latin typeface="+mn-lt"/>
                          <a:cs typeface="Arial"/>
                        </a:rPr>
                        <a:t>a</a:t>
                      </a:r>
                      <a:r>
                        <a:rPr sz="1100" dirty="0">
                          <a:latin typeface="+mn-lt"/>
                          <a:cs typeface="Arial"/>
                        </a:rPr>
                        <a:t>t</a:t>
                      </a:r>
                      <a:r>
                        <a:rPr sz="1100" spc="-15" dirty="0">
                          <a:latin typeface="+mn-lt"/>
                          <a:cs typeface="Arial"/>
                        </a:rPr>
                        <a:t> </a:t>
                      </a:r>
                      <a:r>
                        <a:rPr sz="1100" dirty="0">
                          <a:latin typeface="+mn-lt"/>
                          <a:cs typeface="Arial"/>
                        </a:rPr>
                        <a:t>the b</a:t>
                      </a:r>
                      <a:r>
                        <a:rPr sz="1100" spc="-5" dirty="0">
                          <a:latin typeface="+mn-lt"/>
                          <a:cs typeface="Arial"/>
                        </a:rPr>
                        <a:t>a</a:t>
                      </a:r>
                      <a:r>
                        <a:rPr sz="1100" spc="5" dirty="0">
                          <a:latin typeface="+mn-lt"/>
                          <a:cs typeface="Arial"/>
                        </a:rPr>
                        <a:t>c</a:t>
                      </a:r>
                      <a:r>
                        <a:rPr sz="1100" spc="15" dirty="0">
                          <a:latin typeface="+mn-lt"/>
                          <a:cs typeface="Arial"/>
                        </a:rPr>
                        <a:t>k</a:t>
                      </a:r>
                      <a:r>
                        <a:rPr sz="1100" dirty="0">
                          <a:latin typeface="+mn-lt"/>
                          <a:cs typeface="Arial"/>
                        </a:rPr>
                        <a:t>ground</a:t>
                      </a:r>
                      <a:r>
                        <a:rPr sz="1100" spc="-45" dirty="0">
                          <a:latin typeface="+mn-lt"/>
                          <a:cs typeface="Arial"/>
                        </a:rPr>
                        <a:t> </a:t>
                      </a:r>
                      <a:r>
                        <a:rPr sz="1100" dirty="0">
                          <a:latin typeface="+mn-lt"/>
                          <a:cs typeface="Arial"/>
                        </a:rPr>
                        <a:t>of</a:t>
                      </a:r>
                      <a:r>
                        <a:rPr sz="1100" spc="-10" dirty="0">
                          <a:latin typeface="+mn-lt"/>
                          <a:cs typeface="Arial"/>
                        </a:rPr>
                        <a:t> </a:t>
                      </a:r>
                      <a:r>
                        <a:rPr sz="1100" dirty="0">
                          <a:latin typeface="+mn-lt"/>
                          <a:cs typeface="Arial"/>
                        </a:rPr>
                        <a:t>e</a:t>
                      </a:r>
                      <a:r>
                        <a:rPr sz="1100" spc="-5" dirty="0">
                          <a:latin typeface="+mn-lt"/>
                          <a:cs typeface="Arial"/>
                        </a:rPr>
                        <a:t>a</a:t>
                      </a:r>
                      <a:r>
                        <a:rPr sz="1100" spc="5" dirty="0">
                          <a:latin typeface="+mn-lt"/>
                          <a:cs typeface="Arial"/>
                        </a:rPr>
                        <a:t>c</a:t>
                      </a:r>
                      <a:r>
                        <a:rPr sz="1100" dirty="0">
                          <a:latin typeface="+mn-lt"/>
                          <a:cs typeface="Arial"/>
                        </a:rPr>
                        <a:t>h</a:t>
                      </a:r>
                      <a:r>
                        <a:rPr sz="1100" spc="-20" dirty="0">
                          <a:latin typeface="+mn-lt"/>
                          <a:cs typeface="Arial"/>
                        </a:rPr>
                        <a:t> </a:t>
                      </a:r>
                      <a:r>
                        <a:rPr sz="1100" spc="5" dirty="0">
                          <a:latin typeface="+mn-lt"/>
                          <a:cs typeface="Arial"/>
                        </a:rPr>
                        <a:t>s</a:t>
                      </a:r>
                      <a:r>
                        <a:rPr sz="1100" dirty="0">
                          <a:latin typeface="+mn-lt"/>
                          <a:cs typeface="Arial"/>
                        </a:rPr>
                        <a:t>tu</a:t>
                      </a:r>
                      <a:r>
                        <a:rPr sz="1100" spc="-5" dirty="0">
                          <a:latin typeface="+mn-lt"/>
                          <a:cs typeface="Arial"/>
                        </a:rPr>
                        <a:t>d</a:t>
                      </a:r>
                      <a:r>
                        <a:rPr sz="1100" dirty="0">
                          <a:latin typeface="+mn-lt"/>
                          <a:cs typeface="Arial"/>
                        </a:rPr>
                        <a:t>e</a:t>
                      </a:r>
                      <a:r>
                        <a:rPr sz="1100" spc="-5" dirty="0">
                          <a:latin typeface="+mn-lt"/>
                          <a:cs typeface="Arial"/>
                        </a:rPr>
                        <a:t>n</a:t>
                      </a:r>
                      <a:r>
                        <a:rPr sz="1100" dirty="0">
                          <a:latin typeface="+mn-lt"/>
                          <a:cs typeface="Arial"/>
                        </a:rPr>
                        <a:t>t </a:t>
                      </a:r>
                      <a:r>
                        <a:rPr sz="1100" spc="20" dirty="0">
                          <a:latin typeface="+mn-lt"/>
                          <a:cs typeface="Arial"/>
                        </a:rPr>
                        <a:t>m</a:t>
                      </a:r>
                      <a:r>
                        <a:rPr sz="1100" dirty="0">
                          <a:latin typeface="+mn-lt"/>
                          <a:cs typeface="Arial"/>
                        </a:rPr>
                        <a:t>ay</a:t>
                      </a:r>
                      <a:r>
                        <a:rPr sz="1100" spc="-25" dirty="0">
                          <a:latin typeface="+mn-lt"/>
                          <a:cs typeface="Arial"/>
                        </a:rPr>
                        <a:t> </a:t>
                      </a:r>
                      <a:r>
                        <a:rPr sz="1100" dirty="0">
                          <a:latin typeface="+mn-lt"/>
                          <a:cs typeface="Arial"/>
                        </a:rPr>
                        <a:t>d</a:t>
                      </a:r>
                      <a:r>
                        <a:rPr sz="1100" spc="-10" dirty="0">
                          <a:latin typeface="+mn-lt"/>
                          <a:cs typeface="Arial"/>
                        </a:rPr>
                        <a:t>i</a:t>
                      </a:r>
                      <a:r>
                        <a:rPr sz="1100" spc="10" dirty="0">
                          <a:latin typeface="+mn-lt"/>
                          <a:cs typeface="Arial"/>
                        </a:rPr>
                        <a:t>ff</a:t>
                      </a:r>
                      <a:r>
                        <a:rPr sz="1100" dirty="0">
                          <a:latin typeface="+mn-lt"/>
                          <a:cs typeface="Arial"/>
                        </a:rPr>
                        <a:t>er</a:t>
                      </a:r>
                      <a:r>
                        <a:rPr sz="1100" spc="-25" dirty="0">
                          <a:latin typeface="+mn-lt"/>
                          <a:cs typeface="Arial"/>
                        </a:rPr>
                        <a:t> </a:t>
                      </a:r>
                      <a:r>
                        <a:rPr sz="1100" dirty="0">
                          <a:latin typeface="+mn-lt"/>
                          <a:cs typeface="Arial"/>
                        </a:rPr>
                        <a:t>dra</a:t>
                      </a:r>
                      <a:r>
                        <a:rPr sz="1100" spc="20" dirty="0">
                          <a:latin typeface="+mn-lt"/>
                          <a:cs typeface="Arial"/>
                        </a:rPr>
                        <a:t>m</a:t>
                      </a:r>
                      <a:r>
                        <a:rPr sz="1100" dirty="0">
                          <a:latin typeface="+mn-lt"/>
                          <a:cs typeface="Arial"/>
                        </a:rPr>
                        <a:t>at</a:t>
                      </a:r>
                      <a:r>
                        <a:rPr sz="1100" spc="-10" dirty="0">
                          <a:latin typeface="+mn-lt"/>
                          <a:cs typeface="Arial"/>
                        </a:rPr>
                        <a:t>i</a:t>
                      </a:r>
                      <a:r>
                        <a:rPr sz="1100" spc="5" dirty="0">
                          <a:latin typeface="+mn-lt"/>
                          <a:cs typeface="Arial"/>
                        </a:rPr>
                        <a:t>c</a:t>
                      </a:r>
                      <a:r>
                        <a:rPr sz="1100" dirty="0">
                          <a:latin typeface="+mn-lt"/>
                          <a:cs typeface="Arial"/>
                        </a:rPr>
                        <a:t>a</a:t>
                      </a:r>
                      <a:r>
                        <a:rPr sz="1100" spc="-10" dirty="0">
                          <a:latin typeface="+mn-lt"/>
                          <a:cs typeface="Arial"/>
                        </a:rPr>
                        <a:t>l</a:t>
                      </a:r>
                      <a:r>
                        <a:rPr sz="1100" spc="-5" dirty="0">
                          <a:latin typeface="+mn-lt"/>
                          <a:cs typeface="Arial"/>
                        </a:rPr>
                        <a:t>l</a:t>
                      </a:r>
                      <a:r>
                        <a:rPr sz="1100" dirty="0">
                          <a:latin typeface="+mn-lt"/>
                          <a:cs typeface="Arial"/>
                        </a:rPr>
                        <a:t>y </a:t>
                      </a:r>
                      <a:r>
                        <a:rPr sz="1100" spc="-15" dirty="0">
                          <a:latin typeface="+mn-lt"/>
                          <a:cs typeface="Arial"/>
                        </a:rPr>
                        <a:t>w</a:t>
                      </a:r>
                      <a:r>
                        <a:rPr sz="1100" spc="-5" dirty="0">
                          <a:latin typeface="+mn-lt"/>
                          <a:cs typeface="Arial"/>
                        </a:rPr>
                        <a:t>i</a:t>
                      </a:r>
                      <a:r>
                        <a:rPr sz="1100" dirty="0">
                          <a:latin typeface="+mn-lt"/>
                          <a:cs typeface="Arial"/>
                        </a:rPr>
                        <a:t>th</a:t>
                      </a:r>
                      <a:r>
                        <a:rPr sz="1100" spc="-10" dirty="0">
                          <a:latin typeface="+mn-lt"/>
                          <a:cs typeface="Arial"/>
                        </a:rPr>
                        <a:t>i</a:t>
                      </a:r>
                      <a:r>
                        <a:rPr sz="1100" dirty="0">
                          <a:latin typeface="+mn-lt"/>
                          <a:cs typeface="Arial"/>
                        </a:rPr>
                        <a:t>n</a:t>
                      </a:r>
                      <a:r>
                        <a:rPr sz="1100" spc="15" dirty="0">
                          <a:latin typeface="+mn-lt"/>
                          <a:cs typeface="Arial"/>
                        </a:rPr>
                        <a:t> </a:t>
                      </a:r>
                      <a:r>
                        <a:rPr sz="1100" dirty="0">
                          <a:latin typeface="+mn-lt"/>
                          <a:cs typeface="Arial"/>
                        </a:rPr>
                        <a:t>the</a:t>
                      </a:r>
                      <a:r>
                        <a:rPr sz="1100" spc="-5" dirty="0">
                          <a:latin typeface="+mn-lt"/>
                          <a:cs typeface="Arial"/>
                        </a:rPr>
                        <a:t> </a:t>
                      </a:r>
                      <a:r>
                        <a:rPr sz="1100" dirty="0">
                          <a:latin typeface="+mn-lt"/>
                          <a:cs typeface="Arial"/>
                        </a:rPr>
                        <a:t>c</a:t>
                      </a:r>
                      <a:r>
                        <a:rPr sz="1100" spc="-5" dirty="0">
                          <a:latin typeface="+mn-lt"/>
                          <a:cs typeface="Arial"/>
                        </a:rPr>
                        <a:t>l</a:t>
                      </a:r>
                      <a:r>
                        <a:rPr sz="1100" dirty="0">
                          <a:latin typeface="+mn-lt"/>
                          <a:cs typeface="Arial"/>
                        </a:rPr>
                        <a:t>as</a:t>
                      </a:r>
                      <a:r>
                        <a:rPr sz="1100" spc="5" dirty="0">
                          <a:latin typeface="+mn-lt"/>
                          <a:cs typeface="Arial"/>
                        </a:rPr>
                        <a:t>s</a:t>
                      </a:r>
                      <a:r>
                        <a:rPr sz="1100" dirty="0">
                          <a:latin typeface="+mn-lt"/>
                          <a:cs typeface="Arial"/>
                        </a:rPr>
                        <a:t>ro</a:t>
                      </a:r>
                      <a:r>
                        <a:rPr sz="1100" spc="-5" dirty="0">
                          <a:latin typeface="+mn-lt"/>
                          <a:cs typeface="Arial"/>
                        </a:rPr>
                        <a:t>o</a:t>
                      </a:r>
                      <a:r>
                        <a:rPr sz="1100" dirty="0">
                          <a:latin typeface="+mn-lt"/>
                          <a:cs typeface="Arial"/>
                        </a:rPr>
                        <a:t>m</a:t>
                      </a:r>
                      <a:r>
                        <a:rPr sz="1100" spc="-5" dirty="0">
                          <a:latin typeface="+mn-lt"/>
                          <a:cs typeface="Arial"/>
                        </a:rPr>
                        <a:t> </a:t>
                      </a:r>
                      <a:r>
                        <a:rPr sz="1100" dirty="0">
                          <a:latin typeface="+mn-lt"/>
                          <a:cs typeface="Arial"/>
                        </a:rPr>
                        <a:t>a</a:t>
                      </a:r>
                      <a:r>
                        <a:rPr sz="1100" spc="-5" dirty="0">
                          <a:latin typeface="+mn-lt"/>
                          <a:cs typeface="Arial"/>
                        </a:rPr>
                        <a:t>n</a:t>
                      </a:r>
                      <a:r>
                        <a:rPr sz="1100" dirty="0">
                          <a:latin typeface="+mn-lt"/>
                          <a:cs typeface="Arial"/>
                        </a:rPr>
                        <a:t>d sc</a:t>
                      </a:r>
                      <a:r>
                        <a:rPr sz="1100" spc="-5" dirty="0">
                          <a:latin typeface="+mn-lt"/>
                          <a:cs typeface="Arial"/>
                        </a:rPr>
                        <a:t>hoo</a:t>
                      </a:r>
                      <a:r>
                        <a:rPr sz="1100" spc="-10" dirty="0">
                          <a:latin typeface="+mn-lt"/>
                          <a:cs typeface="Arial"/>
                        </a:rPr>
                        <a:t>l</a:t>
                      </a:r>
                      <a:r>
                        <a:rPr sz="1100" dirty="0">
                          <a:latin typeface="+mn-lt"/>
                          <a:cs typeface="Arial"/>
                        </a:rPr>
                        <a:t>.</a:t>
                      </a:r>
                      <a:endParaRPr sz="1100">
                        <a:latin typeface="+mn-lt"/>
                        <a:cs typeface="Arial"/>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314325" marR="92075" indent="-228600">
                        <a:lnSpc>
                          <a:spcPct val="100000"/>
                        </a:lnSpc>
                        <a:buFont typeface="Courier New"/>
                        <a:buChar char="o"/>
                        <a:tabLst>
                          <a:tab pos="314960" algn="l"/>
                        </a:tabLst>
                      </a:pPr>
                      <a:r>
                        <a:rPr sz="1100" dirty="0">
                          <a:latin typeface="+mn-lt"/>
                          <a:cs typeface="Arial"/>
                        </a:rPr>
                        <a:t>Des</a:t>
                      </a:r>
                      <a:r>
                        <a:rPr sz="1100" spc="-5" dirty="0">
                          <a:latin typeface="+mn-lt"/>
                          <a:cs typeface="Arial"/>
                        </a:rPr>
                        <a:t>i</a:t>
                      </a:r>
                      <a:r>
                        <a:rPr sz="1100" dirty="0">
                          <a:latin typeface="+mn-lt"/>
                          <a:cs typeface="Arial"/>
                        </a:rPr>
                        <a:t>g</a:t>
                      </a:r>
                      <a:r>
                        <a:rPr sz="1100" spc="-5" dirty="0">
                          <a:latin typeface="+mn-lt"/>
                          <a:cs typeface="Arial"/>
                        </a:rPr>
                        <a:t>n</a:t>
                      </a:r>
                      <a:r>
                        <a:rPr sz="1100" dirty="0">
                          <a:latin typeface="+mn-lt"/>
                          <a:cs typeface="Arial"/>
                        </a:rPr>
                        <a:t>s </a:t>
                      </a:r>
                      <a:r>
                        <a:rPr sz="1100" spc="-10" dirty="0">
                          <a:latin typeface="+mn-lt"/>
                          <a:cs typeface="Arial"/>
                        </a:rPr>
                        <a:t>l</a:t>
                      </a:r>
                      <a:r>
                        <a:rPr sz="1100" dirty="0">
                          <a:latin typeface="+mn-lt"/>
                          <a:cs typeface="Arial"/>
                        </a:rPr>
                        <a:t>e</a:t>
                      </a:r>
                      <a:r>
                        <a:rPr sz="1100" spc="-5" dirty="0">
                          <a:latin typeface="+mn-lt"/>
                          <a:cs typeface="Arial"/>
                        </a:rPr>
                        <a:t>a</a:t>
                      </a:r>
                      <a:r>
                        <a:rPr sz="1100" dirty="0">
                          <a:latin typeface="+mn-lt"/>
                          <a:cs typeface="Arial"/>
                        </a:rPr>
                        <a:t>rn</a:t>
                      </a:r>
                      <a:r>
                        <a:rPr sz="1100" spc="-10" dirty="0">
                          <a:latin typeface="+mn-lt"/>
                          <a:cs typeface="Arial"/>
                        </a:rPr>
                        <a:t>i</a:t>
                      </a:r>
                      <a:r>
                        <a:rPr sz="1100" dirty="0">
                          <a:latin typeface="+mn-lt"/>
                          <a:cs typeface="Arial"/>
                        </a:rPr>
                        <a:t>ng o</a:t>
                      </a:r>
                      <a:r>
                        <a:rPr sz="1100" spc="-5" dirty="0">
                          <a:latin typeface="+mn-lt"/>
                          <a:cs typeface="Arial"/>
                        </a:rPr>
                        <a:t>p</a:t>
                      </a:r>
                      <a:r>
                        <a:rPr sz="1100" dirty="0">
                          <a:latin typeface="+mn-lt"/>
                          <a:cs typeface="Arial"/>
                        </a:rPr>
                        <a:t>p</a:t>
                      </a:r>
                      <a:r>
                        <a:rPr sz="1100" spc="-5" dirty="0">
                          <a:latin typeface="+mn-lt"/>
                          <a:cs typeface="Arial"/>
                        </a:rPr>
                        <a:t>o</a:t>
                      </a:r>
                      <a:r>
                        <a:rPr sz="1100" dirty="0">
                          <a:latin typeface="+mn-lt"/>
                          <a:cs typeface="Arial"/>
                        </a:rPr>
                        <a:t>rtu</a:t>
                      </a:r>
                      <a:r>
                        <a:rPr sz="1100" spc="-5" dirty="0">
                          <a:latin typeface="+mn-lt"/>
                          <a:cs typeface="Arial"/>
                        </a:rPr>
                        <a:t>ni</a:t>
                      </a:r>
                      <a:r>
                        <a:rPr sz="1100" dirty="0">
                          <a:latin typeface="+mn-lt"/>
                          <a:cs typeface="Arial"/>
                        </a:rPr>
                        <a:t>t</a:t>
                      </a:r>
                      <a:r>
                        <a:rPr sz="1100" spc="-10" dirty="0">
                          <a:latin typeface="+mn-lt"/>
                          <a:cs typeface="Arial"/>
                        </a:rPr>
                        <a:t>i</a:t>
                      </a:r>
                      <a:r>
                        <a:rPr sz="1100" dirty="0">
                          <a:latin typeface="+mn-lt"/>
                          <a:cs typeface="Arial"/>
                        </a:rPr>
                        <a:t>es </a:t>
                      </a:r>
                      <a:r>
                        <a:rPr sz="1100" spc="-15" dirty="0">
                          <a:latin typeface="+mn-lt"/>
                          <a:cs typeface="Arial"/>
                        </a:rPr>
                        <a:t>w</a:t>
                      </a:r>
                      <a:r>
                        <a:rPr sz="1100" dirty="0">
                          <a:latin typeface="+mn-lt"/>
                          <a:cs typeface="Arial"/>
                        </a:rPr>
                        <a:t>h</a:t>
                      </a:r>
                      <a:r>
                        <a:rPr sz="1100" spc="-10" dirty="0">
                          <a:latin typeface="+mn-lt"/>
                          <a:cs typeface="Arial"/>
                        </a:rPr>
                        <a:t>i</a:t>
                      </a:r>
                      <a:r>
                        <a:rPr sz="1100" spc="5" dirty="0">
                          <a:latin typeface="+mn-lt"/>
                          <a:cs typeface="Arial"/>
                        </a:rPr>
                        <a:t>c</a:t>
                      </a:r>
                      <a:r>
                        <a:rPr sz="1100" dirty="0">
                          <a:latin typeface="+mn-lt"/>
                          <a:cs typeface="Arial"/>
                        </a:rPr>
                        <a:t>h</a:t>
                      </a:r>
                      <a:r>
                        <a:rPr sz="1100" spc="5" dirty="0">
                          <a:latin typeface="+mn-lt"/>
                          <a:cs typeface="Arial"/>
                        </a:rPr>
                        <a:t> </a:t>
                      </a:r>
                      <a:r>
                        <a:rPr sz="1100" dirty="0">
                          <a:latin typeface="+mn-lt"/>
                          <a:cs typeface="Arial"/>
                        </a:rPr>
                        <a:t>b</a:t>
                      </a:r>
                      <a:r>
                        <a:rPr sz="1100" spc="-5" dirty="0">
                          <a:latin typeface="+mn-lt"/>
                          <a:cs typeface="Arial"/>
                        </a:rPr>
                        <a:t>uil</a:t>
                      </a:r>
                      <a:r>
                        <a:rPr sz="1100" dirty="0">
                          <a:latin typeface="+mn-lt"/>
                          <a:cs typeface="Arial"/>
                        </a:rPr>
                        <a:t>d u</a:t>
                      </a:r>
                      <a:r>
                        <a:rPr sz="1100" spc="-5" dirty="0">
                          <a:latin typeface="+mn-lt"/>
                          <a:cs typeface="Arial"/>
                        </a:rPr>
                        <a:t>p</a:t>
                      </a:r>
                      <a:r>
                        <a:rPr sz="1100" dirty="0">
                          <a:latin typeface="+mn-lt"/>
                          <a:cs typeface="Arial"/>
                        </a:rPr>
                        <a:t>on</a:t>
                      </a:r>
                      <a:r>
                        <a:rPr sz="1100" spc="-20" dirty="0">
                          <a:latin typeface="+mn-lt"/>
                          <a:cs typeface="Arial"/>
                        </a:rPr>
                        <a:t> </a:t>
                      </a:r>
                      <a:r>
                        <a:rPr sz="1100" spc="5" dirty="0">
                          <a:latin typeface="+mn-lt"/>
                          <a:cs typeface="Arial"/>
                        </a:rPr>
                        <a:t>s</a:t>
                      </a:r>
                      <a:r>
                        <a:rPr sz="1100" dirty="0">
                          <a:latin typeface="+mn-lt"/>
                          <a:cs typeface="Arial"/>
                        </a:rPr>
                        <a:t>tu</a:t>
                      </a:r>
                      <a:r>
                        <a:rPr sz="1100" spc="-5" dirty="0">
                          <a:latin typeface="+mn-lt"/>
                          <a:cs typeface="Arial"/>
                        </a:rPr>
                        <a:t>d</a:t>
                      </a:r>
                      <a:r>
                        <a:rPr sz="1100" dirty="0">
                          <a:latin typeface="+mn-lt"/>
                          <a:cs typeface="Arial"/>
                        </a:rPr>
                        <a:t>e</a:t>
                      </a:r>
                      <a:r>
                        <a:rPr sz="1100" spc="-5" dirty="0">
                          <a:latin typeface="+mn-lt"/>
                          <a:cs typeface="Arial"/>
                        </a:rPr>
                        <a:t>n</a:t>
                      </a:r>
                      <a:r>
                        <a:rPr sz="1100" dirty="0">
                          <a:latin typeface="+mn-lt"/>
                          <a:cs typeface="Arial"/>
                        </a:rPr>
                        <a:t>ts’</a:t>
                      </a:r>
                      <a:r>
                        <a:rPr sz="1100" spc="-20" dirty="0">
                          <a:latin typeface="+mn-lt"/>
                          <a:cs typeface="Arial"/>
                        </a:rPr>
                        <a:t> </a:t>
                      </a:r>
                      <a:r>
                        <a:rPr sz="1100" dirty="0">
                          <a:latin typeface="+mn-lt"/>
                          <a:cs typeface="Arial"/>
                        </a:rPr>
                        <a:t>d</a:t>
                      </a:r>
                      <a:r>
                        <a:rPr sz="1100" spc="-10" dirty="0">
                          <a:latin typeface="+mn-lt"/>
                          <a:cs typeface="Arial"/>
                        </a:rPr>
                        <a:t>iv</a:t>
                      </a:r>
                      <a:r>
                        <a:rPr sz="1100" dirty="0">
                          <a:latin typeface="+mn-lt"/>
                          <a:cs typeface="Arial"/>
                        </a:rPr>
                        <a:t>er</a:t>
                      </a:r>
                      <a:r>
                        <a:rPr sz="1100" spc="5" dirty="0">
                          <a:latin typeface="+mn-lt"/>
                          <a:cs typeface="Arial"/>
                        </a:rPr>
                        <a:t>s</a:t>
                      </a:r>
                      <a:r>
                        <a:rPr sz="1100" dirty="0">
                          <a:latin typeface="+mn-lt"/>
                          <a:cs typeface="Arial"/>
                        </a:rPr>
                        <a:t>e b</a:t>
                      </a:r>
                      <a:r>
                        <a:rPr sz="1100" spc="-5" dirty="0">
                          <a:latin typeface="+mn-lt"/>
                          <a:cs typeface="Arial"/>
                        </a:rPr>
                        <a:t>a</a:t>
                      </a:r>
                      <a:r>
                        <a:rPr sz="1100" spc="5" dirty="0">
                          <a:latin typeface="+mn-lt"/>
                          <a:cs typeface="Arial"/>
                        </a:rPr>
                        <a:t>c</a:t>
                      </a:r>
                      <a:r>
                        <a:rPr sz="1100" spc="15" dirty="0">
                          <a:latin typeface="+mn-lt"/>
                          <a:cs typeface="Arial"/>
                        </a:rPr>
                        <a:t>k</a:t>
                      </a:r>
                      <a:r>
                        <a:rPr sz="1100" dirty="0">
                          <a:latin typeface="+mn-lt"/>
                          <a:cs typeface="Arial"/>
                        </a:rPr>
                        <a:t>groun</a:t>
                      </a:r>
                      <a:r>
                        <a:rPr sz="1100" spc="-5" dirty="0">
                          <a:latin typeface="+mn-lt"/>
                          <a:cs typeface="Arial"/>
                        </a:rPr>
                        <a:t>d</a:t>
                      </a:r>
                      <a:r>
                        <a:rPr sz="1100" spc="5" dirty="0">
                          <a:latin typeface="+mn-lt"/>
                          <a:cs typeface="Arial"/>
                        </a:rPr>
                        <a:t>s</a:t>
                      </a:r>
                      <a:r>
                        <a:rPr sz="1100" dirty="0">
                          <a:latin typeface="+mn-lt"/>
                          <a:cs typeface="Arial"/>
                        </a:rPr>
                        <a:t>,</a:t>
                      </a:r>
                      <a:r>
                        <a:rPr sz="1100" spc="-40" dirty="0">
                          <a:latin typeface="+mn-lt"/>
                          <a:cs typeface="Arial"/>
                        </a:rPr>
                        <a:t> </a:t>
                      </a:r>
                      <a:r>
                        <a:rPr sz="1100" spc="-5" dirty="0">
                          <a:latin typeface="+mn-lt"/>
                          <a:cs typeface="Arial"/>
                        </a:rPr>
                        <a:t>i</a:t>
                      </a:r>
                      <a:r>
                        <a:rPr sz="1100" dirty="0">
                          <a:latin typeface="+mn-lt"/>
                          <a:cs typeface="Arial"/>
                        </a:rPr>
                        <a:t>nt</a:t>
                      </a:r>
                      <a:r>
                        <a:rPr sz="1100" spc="-5" dirty="0">
                          <a:latin typeface="+mn-lt"/>
                          <a:cs typeface="Arial"/>
                        </a:rPr>
                        <a:t>e</a:t>
                      </a:r>
                      <a:r>
                        <a:rPr sz="1100" dirty="0">
                          <a:latin typeface="+mn-lt"/>
                          <a:cs typeface="Arial"/>
                        </a:rPr>
                        <a:t>rests a</a:t>
                      </a:r>
                      <a:r>
                        <a:rPr sz="1100" spc="-5" dirty="0">
                          <a:latin typeface="+mn-lt"/>
                          <a:cs typeface="Arial"/>
                        </a:rPr>
                        <a:t>n</a:t>
                      </a:r>
                      <a:r>
                        <a:rPr sz="1100" dirty="0">
                          <a:latin typeface="+mn-lt"/>
                          <a:cs typeface="Arial"/>
                        </a:rPr>
                        <a:t>d</a:t>
                      </a:r>
                      <a:r>
                        <a:rPr sz="1100" spc="-20" dirty="0">
                          <a:latin typeface="+mn-lt"/>
                          <a:cs typeface="Arial"/>
                        </a:rPr>
                        <a:t> </a:t>
                      </a:r>
                      <a:r>
                        <a:rPr sz="1100" spc="5" dirty="0">
                          <a:latin typeface="+mn-lt"/>
                          <a:cs typeface="Arial"/>
                        </a:rPr>
                        <a:t>s</a:t>
                      </a:r>
                      <a:r>
                        <a:rPr sz="1100" spc="15" dirty="0">
                          <a:latin typeface="+mn-lt"/>
                          <a:cs typeface="Arial"/>
                        </a:rPr>
                        <a:t>k</a:t>
                      </a:r>
                      <a:r>
                        <a:rPr sz="1100" spc="-5" dirty="0">
                          <a:latin typeface="+mn-lt"/>
                          <a:cs typeface="Arial"/>
                        </a:rPr>
                        <a:t>il</a:t>
                      </a:r>
                      <a:r>
                        <a:rPr sz="1100" dirty="0">
                          <a:latin typeface="+mn-lt"/>
                          <a:cs typeface="Arial"/>
                        </a:rPr>
                        <a:t>l </a:t>
                      </a:r>
                      <a:r>
                        <a:rPr sz="1100" spc="-5" dirty="0">
                          <a:latin typeface="+mn-lt"/>
                          <a:cs typeface="Arial"/>
                        </a:rPr>
                        <a:t>l</a:t>
                      </a:r>
                      <a:r>
                        <a:rPr sz="1100" dirty="0">
                          <a:latin typeface="+mn-lt"/>
                          <a:cs typeface="Arial"/>
                        </a:rPr>
                        <a:t>e</a:t>
                      </a:r>
                      <a:r>
                        <a:rPr sz="1100" spc="-10" dirty="0">
                          <a:latin typeface="+mn-lt"/>
                          <a:cs typeface="Arial"/>
                        </a:rPr>
                        <a:t>v</a:t>
                      </a:r>
                      <a:r>
                        <a:rPr sz="1100" dirty="0">
                          <a:latin typeface="+mn-lt"/>
                          <a:cs typeface="Arial"/>
                        </a:rPr>
                        <a:t>e</a:t>
                      </a:r>
                      <a:r>
                        <a:rPr sz="1100" spc="-10" dirty="0">
                          <a:latin typeface="+mn-lt"/>
                          <a:cs typeface="Arial"/>
                        </a:rPr>
                        <a:t>l</a:t>
                      </a:r>
                      <a:r>
                        <a:rPr sz="1100" spc="5" dirty="0">
                          <a:latin typeface="+mn-lt"/>
                          <a:cs typeface="Arial"/>
                        </a:rPr>
                        <a:t>s</a:t>
                      </a:r>
                      <a:r>
                        <a:rPr sz="1100" dirty="0">
                          <a:latin typeface="+mn-lt"/>
                          <a:cs typeface="Arial"/>
                        </a:rPr>
                        <a:t>.</a:t>
                      </a:r>
                    </a:p>
                    <a:p>
                      <a:pPr marL="314325" marR="86995" indent="-228600">
                        <a:lnSpc>
                          <a:spcPct val="100000"/>
                        </a:lnSpc>
                        <a:spcBef>
                          <a:spcPts val="600"/>
                        </a:spcBef>
                        <a:buFont typeface="Courier New"/>
                        <a:buChar char="o"/>
                        <a:tabLst>
                          <a:tab pos="314960" algn="l"/>
                        </a:tabLst>
                      </a:pPr>
                      <a:r>
                        <a:rPr sz="1100" dirty="0">
                          <a:latin typeface="+mn-lt"/>
                          <a:cs typeface="Arial"/>
                        </a:rPr>
                        <a:t>Cre</a:t>
                      </a:r>
                      <a:r>
                        <a:rPr sz="1100" spc="-5" dirty="0">
                          <a:latin typeface="+mn-lt"/>
                          <a:cs typeface="Arial"/>
                        </a:rPr>
                        <a:t>a</a:t>
                      </a:r>
                      <a:r>
                        <a:rPr sz="1100" dirty="0">
                          <a:latin typeface="+mn-lt"/>
                          <a:cs typeface="Arial"/>
                        </a:rPr>
                        <a:t>tes a</a:t>
                      </a:r>
                      <a:r>
                        <a:rPr sz="1100" spc="-20" dirty="0">
                          <a:latin typeface="+mn-lt"/>
                          <a:cs typeface="Arial"/>
                        </a:rPr>
                        <a:t> </a:t>
                      </a:r>
                      <a:r>
                        <a:rPr sz="1100" spc="5" dirty="0">
                          <a:latin typeface="+mn-lt"/>
                          <a:cs typeface="Arial"/>
                        </a:rPr>
                        <a:t>c</a:t>
                      </a:r>
                      <a:r>
                        <a:rPr sz="1100" spc="-5" dirty="0">
                          <a:latin typeface="+mn-lt"/>
                          <a:cs typeface="Arial"/>
                        </a:rPr>
                        <a:t>l</a:t>
                      </a:r>
                      <a:r>
                        <a:rPr sz="1100" dirty="0">
                          <a:latin typeface="+mn-lt"/>
                          <a:cs typeface="Arial"/>
                        </a:rPr>
                        <a:t>as</a:t>
                      </a:r>
                      <a:r>
                        <a:rPr sz="1100" spc="5" dirty="0">
                          <a:latin typeface="+mn-lt"/>
                          <a:cs typeface="Arial"/>
                        </a:rPr>
                        <a:t>s</a:t>
                      </a:r>
                      <a:r>
                        <a:rPr sz="1100" dirty="0">
                          <a:latin typeface="+mn-lt"/>
                          <a:cs typeface="Arial"/>
                        </a:rPr>
                        <a:t>ro</a:t>
                      </a:r>
                      <a:r>
                        <a:rPr sz="1100" spc="-5" dirty="0">
                          <a:latin typeface="+mn-lt"/>
                          <a:cs typeface="Arial"/>
                        </a:rPr>
                        <a:t>o</a:t>
                      </a:r>
                      <a:r>
                        <a:rPr sz="1100" dirty="0">
                          <a:latin typeface="+mn-lt"/>
                          <a:cs typeface="Arial"/>
                        </a:rPr>
                        <a:t>m e</a:t>
                      </a:r>
                      <a:r>
                        <a:rPr sz="1100" spc="-5" dirty="0">
                          <a:latin typeface="+mn-lt"/>
                          <a:cs typeface="Arial"/>
                        </a:rPr>
                        <a:t>n</a:t>
                      </a:r>
                      <a:r>
                        <a:rPr sz="1100" spc="-10" dirty="0">
                          <a:latin typeface="+mn-lt"/>
                          <a:cs typeface="Arial"/>
                        </a:rPr>
                        <a:t>v</a:t>
                      </a:r>
                      <a:r>
                        <a:rPr sz="1100" spc="-5" dirty="0">
                          <a:latin typeface="+mn-lt"/>
                          <a:cs typeface="Arial"/>
                        </a:rPr>
                        <a:t>i</a:t>
                      </a:r>
                      <a:r>
                        <a:rPr sz="1100" dirty="0">
                          <a:latin typeface="+mn-lt"/>
                          <a:cs typeface="Arial"/>
                        </a:rPr>
                        <a:t>ro</a:t>
                      </a:r>
                      <a:r>
                        <a:rPr sz="1100" spc="-5" dirty="0">
                          <a:latin typeface="+mn-lt"/>
                          <a:cs typeface="Arial"/>
                        </a:rPr>
                        <a:t>n</a:t>
                      </a:r>
                      <a:r>
                        <a:rPr sz="1100" spc="20" dirty="0">
                          <a:latin typeface="+mn-lt"/>
                          <a:cs typeface="Arial"/>
                        </a:rPr>
                        <a:t>m</a:t>
                      </a:r>
                      <a:r>
                        <a:rPr sz="1100" dirty="0">
                          <a:latin typeface="+mn-lt"/>
                          <a:cs typeface="Arial"/>
                        </a:rPr>
                        <a:t>e</a:t>
                      </a:r>
                      <a:r>
                        <a:rPr sz="1100" spc="-5" dirty="0">
                          <a:latin typeface="+mn-lt"/>
                          <a:cs typeface="Arial"/>
                        </a:rPr>
                        <a:t>n</a:t>
                      </a:r>
                      <a:r>
                        <a:rPr sz="1100" dirty="0">
                          <a:latin typeface="+mn-lt"/>
                          <a:cs typeface="Arial"/>
                        </a:rPr>
                        <a:t>t</a:t>
                      </a:r>
                      <a:r>
                        <a:rPr sz="1100" spc="-15" dirty="0">
                          <a:latin typeface="+mn-lt"/>
                          <a:cs typeface="Arial"/>
                        </a:rPr>
                        <a:t> </a:t>
                      </a:r>
                      <a:r>
                        <a:rPr sz="1100" spc="-5" dirty="0">
                          <a:latin typeface="+mn-lt"/>
                          <a:cs typeface="Arial"/>
                        </a:rPr>
                        <a:t>i</a:t>
                      </a:r>
                      <a:r>
                        <a:rPr sz="1100" dirty="0">
                          <a:latin typeface="+mn-lt"/>
                          <a:cs typeface="Arial"/>
                        </a:rPr>
                        <a:t>n</a:t>
                      </a:r>
                      <a:r>
                        <a:rPr sz="1100" spc="5" dirty="0">
                          <a:latin typeface="+mn-lt"/>
                          <a:cs typeface="Arial"/>
                        </a:rPr>
                        <a:t> </a:t>
                      </a:r>
                      <a:r>
                        <a:rPr sz="1100" spc="-15" dirty="0">
                          <a:latin typeface="+mn-lt"/>
                          <a:cs typeface="Arial"/>
                        </a:rPr>
                        <a:t>w</a:t>
                      </a:r>
                      <a:r>
                        <a:rPr sz="1100" dirty="0">
                          <a:latin typeface="+mn-lt"/>
                          <a:cs typeface="Arial"/>
                        </a:rPr>
                        <a:t>h</a:t>
                      </a:r>
                      <a:r>
                        <a:rPr sz="1100" spc="-10" dirty="0">
                          <a:latin typeface="+mn-lt"/>
                          <a:cs typeface="Arial"/>
                        </a:rPr>
                        <a:t>i</a:t>
                      </a:r>
                      <a:r>
                        <a:rPr sz="1100" spc="5" dirty="0">
                          <a:latin typeface="+mn-lt"/>
                          <a:cs typeface="Arial"/>
                        </a:rPr>
                        <a:t>c</a:t>
                      </a:r>
                      <a:r>
                        <a:rPr sz="1100" dirty="0">
                          <a:latin typeface="+mn-lt"/>
                          <a:cs typeface="Arial"/>
                        </a:rPr>
                        <a:t>h </a:t>
                      </a:r>
                      <a:r>
                        <a:rPr sz="1100" spc="-5" dirty="0">
                          <a:latin typeface="+mn-lt"/>
                          <a:cs typeface="Arial"/>
                        </a:rPr>
                        <a:t>i</a:t>
                      </a:r>
                      <a:r>
                        <a:rPr sz="1100" dirty="0">
                          <a:latin typeface="+mn-lt"/>
                          <a:cs typeface="Arial"/>
                        </a:rPr>
                        <a:t>n</a:t>
                      </a:r>
                      <a:r>
                        <a:rPr sz="1100" spc="-5" dirty="0">
                          <a:latin typeface="+mn-lt"/>
                          <a:cs typeface="Arial"/>
                        </a:rPr>
                        <a:t>di</a:t>
                      </a:r>
                      <a:r>
                        <a:rPr sz="1100" spc="-10" dirty="0">
                          <a:latin typeface="+mn-lt"/>
                          <a:cs typeface="Arial"/>
                        </a:rPr>
                        <a:t>v</a:t>
                      </a:r>
                      <a:r>
                        <a:rPr sz="1100" spc="-5" dirty="0">
                          <a:latin typeface="+mn-lt"/>
                          <a:cs typeface="Arial"/>
                        </a:rPr>
                        <a:t>i</a:t>
                      </a:r>
                      <a:r>
                        <a:rPr sz="1100" dirty="0">
                          <a:latin typeface="+mn-lt"/>
                          <a:cs typeface="Arial"/>
                        </a:rPr>
                        <a:t>d</a:t>
                      </a:r>
                      <a:r>
                        <a:rPr sz="1100" spc="-5" dirty="0">
                          <a:latin typeface="+mn-lt"/>
                          <a:cs typeface="Arial"/>
                        </a:rPr>
                        <a:t>u</a:t>
                      </a:r>
                      <a:r>
                        <a:rPr sz="1100" dirty="0">
                          <a:latin typeface="+mn-lt"/>
                          <a:cs typeface="Arial"/>
                        </a:rPr>
                        <a:t>al</a:t>
                      </a:r>
                      <a:r>
                        <a:rPr sz="1100" spc="25" dirty="0">
                          <a:latin typeface="+mn-lt"/>
                          <a:cs typeface="Arial"/>
                        </a:rPr>
                        <a:t> </a:t>
                      </a:r>
                      <a:r>
                        <a:rPr sz="1100" spc="5" dirty="0">
                          <a:latin typeface="+mn-lt"/>
                          <a:cs typeface="Arial"/>
                        </a:rPr>
                        <a:t>s</a:t>
                      </a:r>
                      <a:r>
                        <a:rPr sz="1100" dirty="0">
                          <a:latin typeface="+mn-lt"/>
                          <a:cs typeface="Arial"/>
                        </a:rPr>
                        <a:t>tu</a:t>
                      </a:r>
                      <a:r>
                        <a:rPr sz="1100" spc="-5" dirty="0">
                          <a:latin typeface="+mn-lt"/>
                          <a:cs typeface="Arial"/>
                        </a:rPr>
                        <a:t>d</a:t>
                      </a:r>
                      <a:r>
                        <a:rPr sz="1100" dirty="0">
                          <a:latin typeface="+mn-lt"/>
                          <a:cs typeface="Arial"/>
                        </a:rPr>
                        <a:t>e</a:t>
                      </a:r>
                      <a:r>
                        <a:rPr sz="1100" spc="-5" dirty="0">
                          <a:latin typeface="+mn-lt"/>
                          <a:cs typeface="Arial"/>
                        </a:rPr>
                        <a:t>n</a:t>
                      </a:r>
                      <a:r>
                        <a:rPr sz="1100" dirty="0">
                          <a:latin typeface="+mn-lt"/>
                          <a:cs typeface="Arial"/>
                        </a:rPr>
                        <a:t>ts</a:t>
                      </a:r>
                      <a:r>
                        <a:rPr sz="1100" spc="-25" dirty="0">
                          <a:latin typeface="+mn-lt"/>
                          <a:cs typeface="Arial"/>
                        </a:rPr>
                        <a:t> </a:t>
                      </a:r>
                      <a:r>
                        <a:rPr sz="1100" dirty="0">
                          <a:latin typeface="+mn-lt"/>
                          <a:cs typeface="Arial"/>
                        </a:rPr>
                        <a:t>are tre</a:t>
                      </a:r>
                      <a:r>
                        <a:rPr sz="1100" spc="-5" dirty="0">
                          <a:latin typeface="+mn-lt"/>
                          <a:cs typeface="Arial"/>
                        </a:rPr>
                        <a:t>a</a:t>
                      </a:r>
                      <a:r>
                        <a:rPr sz="1100" dirty="0">
                          <a:latin typeface="+mn-lt"/>
                          <a:cs typeface="Arial"/>
                        </a:rPr>
                        <a:t>ted</a:t>
                      </a:r>
                      <a:r>
                        <a:rPr sz="1100" spc="-20" dirty="0">
                          <a:latin typeface="+mn-lt"/>
                          <a:cs typeface="Arial"/>
                        </a:rPr>
                        <a:t> </a:t>
                      </a:r>
                      <a:r>
                        <a:rPr sz="1100" spc="-15" dirty="0">
                          <a:latin typeface="+mn-lt"/>
                          <a:cs typeface="Arial"/>
                        </a:rPr>
                        <a:t>w</a:t>
                      </a:r>
                      <a:r>
                        <a:rPr sz="1100" spc="-5" dirty="0">
                          <a:latin typeface="+mn-lt"/>
                          <a:cs typeface="Arial"/>
                        </a:rPr>
                        <a:t>i</a:t>
                      </a:r>
                      <a:r>
                        <a:rPr sz="1100" dirty="0">
                          <a:latin typeface="+mn-lt"/>
                          <a:cs typeface="Arial"/>
                        </a:rPr>
                        <a:t>th</a:t>
                      </a:r>
                      <a:r>
                        <a:rPr sz="1100" spc="15" dirty="0">
                          <a:latin typeface="+mn-lt"/>
                          <a:cs typeface="Arial"/>
                        </a:rPr>
                        <a:t> </a:t>
                      </a:r>
                      <a:r>
                        <a:rPr sz="1100" dirty="0">
                          <a:latin typeface="+mn-lt"/>
                          <a:cs typeface="Arial"/>
                        </a:rPr>
                        <a:t>resp</a:t>
                      </a:r>
                      <a:r>
                        <a:rPr sz="1100" spc="-5" dirty="0">
                          <a:latin typeface="+mn-lt"/>
                          <a:cs typeface="Arial"/>
                        </a:rPr>
                        <a:t>e</a:t>
                      </a:r>
                      <a:r>
                        <a:rPr sz="1100" spc="5" dirty="0">
                          <a:latin typeface="+mn-lt"/>
                          <a:cs typeface="Arial"/>
                        </a:rPr>
                        <a:t>c</a:t>
                      </a:r>
                      <a:r>
                        <a:rPr sz="1100" dirty="0">
                          <a:latin typeface="+mn-lt"/>
                          <a:cs typeface="Arial"/>
                        </a:rPr>
                        <a:t>t re</a:t>
                      </a:r>
                      <a:r>
                        <a:rPr sz="1100" spc="-5" dirty="0">
                          <a:latin typeface="+mn-lt"/>
                          <a:cs typeface="Arial"/>
                        </a:rPr>
                        <a:t>g</a:t>
                      </a:r>
                      <a:r>
                        <a:rPr sz="1100" dirty="0">
                          <a:latin typeface="+mn-lt"/>
                          <a:cs typeface="Arial"/>
                        </a:rPr>
                        <a:t>ard</a:t>
                      </a:r>
                      <a:r>
                        <a:rPr sz="1100" spc="-5" dirty="0">
                          <a:latin typeface="+mn-lt"/>
                          <a:cs typeface="Arial"/>
                        </a:rPr>
                        <a:t>l</a:t>
                      </a:r>
                      <a:r>
                        <a:rPr sz="1100" dirty="0">
                          <a:latin typeface="+mn-lt"/>
                          <a:cs typeface="Arial"/>
                        </a:rPr>
                        <a:t>ess</a:t>
                      </a:r>
                      <a:r>
                        <a:rPr sz="1100" spc="-10" dirty="0">
                          <a:latin typeface="+mn-lt"/>
                          <a:cs typeface="Arial"/>
                        </a:rPr>
                        <a:t> </a:t>
                      </a:r>
                      <a:r>
                        <a:rPr sz="1100" dirty="0">
                          <a:latin typeface="+mn-lt"/>
                          <a:cs typeface="Arial"/>
                        </a:rPr>
                        <a:t>of</a:t>
                      </a:r>
                      <a:r>
                        <a:rPr sz="1100" spc="-10" dirty="0">
                          <a:latin typeface="+mn-lt"/>
                          <a:cs typeface="Arial"/>
                        </a:rPr>
                        <a:t> </a:t>
                      </a:r>
                      <a:r>
                        <a:rPr sz="1100" dirty="0">
                          <a:latin typeface="+mn-lt"/>
                          <a:cs typeface="Arial"/>
                        </a:rPr>
                        <a:t>d</a:t>
                      </a:r>
                      <a:r>
                        <a:rPr sz="1100" spc="-10" dirty="0">
                          <a:latin typeface="+mn-lt"/>
                          <a:cs typeface="Arial"/>
                        </a:rPr>
                        <a:t>i</a:t>
                      </a:r>
                      <a:r>
                        <a:rPr sz="1100" spc="10" dirty="0">
                          <a:latin typeface="+mn-lt"/>
                          <a:cs typeface="Arial"/>
                        </a:rPr>
                        <a:t>ff</a:t>
                      </a:r>
                      <a:r>
                        <a:rPr sz="1100" dirty="0">
                          <a:latin typeface="+mn-lt"/>
                          <a:cs typeface="Arial"/>
                        </a:rPr>
                        <a:t>erences </a:t>
                      </a:r>
                      <a:r>
                        <a:rPr sz="1100" spc="-5" dirty="0">
                          <a:latin typeface="+mn-lt"/>
                          <a:cs typeface="Arial"/>
                        </a:rPr>
                        <a:t>i</a:t>
                      </a:r>
                      <a:r>
                        <a:rPr sz="1100" dirty="0">
                          <a:latin typeface="+mn-lt"/>
                          <a:cs typeface="Arial"/>
                        </a:rPr>
                        <a:t>n</a:t>
                      </a:r>
                      <a:r>
                        <a:rPr sz="1100" spc="-5" dirty="0">
                          <a:latin typeface="+mn-lt"/>
                          <a:cs typeface="Arial"/>
                        </a:rPr>
                        <a:t> b</a:t>
                      </a:r>
                      <a:r>
                        <a:rPr sz="1100" dirty="0">
                          <a:latin typeface="+mn-lt"/>
                          <a:cs typeface="Arial"/>
                        </a:rPr>
                        <a:t>ac</a:t>
                      </a:r>
                      <a:r>
                        <a:rPr sz="1100" spc="15" dirty="0">
                          <a:latin typeface="+mn-lt"/>
                          <a:cs typeface="Arial"/>
                        </a:rPr>
                        <a:t>k</a:t>
                      </a:r>
                      <a:r>
                        <a:rPr sz="1100" dirty="0">
                          <a:latin typeface="+mn-lt"/>
                          <a:cs typeface="Arial"/>
                        </a:rPr>
                        <a:t>groun</a:t>
                      </a:r>
                      <a:r>
                        <a:rPr sz="1100" spc="-5" dirty="0">
                          <a:latin typeface="+mn-lt"/>
                          <a:cs typeface="Arial"/>
                        </a:rPr>
                        <a:t>d</a:t>
                      </a:r>
                      <a:r>
                        <a:rPr sz="1100" spc="5" dirty="0">
                          <a:latin typeface="+mn-lt"/>
                          <a:cs typeface="Arial"/>
                        </a:rPr>
                        <a:t>s</a:t>
                      </a:r>
                      <a:r>
                        <a:rPr sz="1100" dirty="0">
                          <a:latin typeface="+mn-lt"/>
                          <a:cs typeface="Arial"/>
                        </a:rPr>
                        <a:t>, </a:t>
                      </a:r>
                      <a:r>
                        <a:rPr sz="1100" spc="-5" dirty="0">
                          <a:latin typeface="+mn-lt"/>
                          <a:cs typeface="Arial"/>
                        </a:rPr>
                        <a:t>i</a:t>
                      </a:r>
                      <a:r>
                        <a:rPr sz="1100" dirty="0">
                          <a:latin typeface="+mn-lt"/>
                          <a:cs typeface="Arial"/>
                        </a:rPr>
                        <a:t>nt</a:t>
                      </a:r>
                      <a:r>
                        <a:rPr sz="1100" spc="-5" dirty="0">
                          <a:latin typeface="+mn-lt"/>
                          <a:cs typeface="Arial"/>
                        </a:rPr>
                        <a:t>e</a:t>
                      </a:r>
                      <a:r>
                        <a:rPr sz="1100" dirty="0">
                          <a:latin typeface="+mn-lt"/>
                          <a:cs typeface="Arial"/>
                        </a:rPr>
                        <a:t>rests</a:t>
                      </a:r>
                      <a:r>
                        <a:rPr sz="1100" spc="-10" dirty="0">
                          <a:latin typeface="+mn-lt"/>
                          <a:cs typeface="Arial"/>
                        </a:rPr>
                        <a:t> </a:t>
                      </a:r>
                      <a:r>
                        <a:rPr sz="1100" dirty="0">
                          <a:latin typeface="+mn-lt"/>
                          <a:cs typeface="Arial"/>
                        </a:rPr>
                        <a:t>a</a:t>
                      </a:r>
                      <a:r>
                        <a:rPr sz="1100" spc="-5" dirty="0">
                          <a:latin typeface="+mn-lt"/>
                          <a:cs typeface="Arial"/>
                        </a:rPr>
                        <a:t>n</a:t>
                      </a:r>
                      <a:r>
                        <a:rPr sz="1100" dirty="0">
                          <a:latin typeface="+mn-lt"/>
                          <a:cs typeface="Arial"/>
                        </a:rPr>
                        <a:t>d</a:t>
                      </a:r>
                      <a:r>
                        <a:rPr sz="1100" spc="-5" dirty="0">
                          <a:latin typeface="+mn-lt"/>
                          <a:cs typeface="Arial"/>
                        </a:rPr>
                        <a:t> </a:t>
                      </a:r>
                      <a:r>
                        <a:rPr sz="1100" dirty="0">
                          <a:latin typeface="+mn-lt"/>
                          <a:cs typeface="Arial"/>
                        </a:rPr>
                        <a:t>s</a:t>
                      </a:r>
                      <a:r>
                        <a:rPr sz="1100" spc="15" dirty="0">
                          <a:latin typeface="+mn-lt"/>
                          <a:cs typeface="Arial"/>
                        </a:rPr>
                        <a:t>k</a:t>
                      </a:r>
                      <a:r>
                        <a:rPr sz="1100" spc="-5" dirty="0">
                          <a:latin typeface="+mn-lt"/>
                          <a:cs typeface="Arial"/>
                        </a:rPr>
                        <a:t>il</a:t>
                      </a:r>
                      <a:r>
                        <a:rPr sz="1100" dirty="0">
                          <a:latin typeface="+mn-lt"/>
                          <a:cs typeface="Arial"/>
                        </a:rPr>
                        <a:t>l</a:t>
                      </a:r>
                      <a:r>
                        <a:rPr sz="1100" spc="-10" dirty="0">
                          <a:latin typeface="+mn-lt"/>
                          <a:cs typeface="Arial"/>
                        </a:rPr>
                        <a:t> l</a:t>
                      </a:r>
                      <a:r>
                        <a:rPr sz="1100" dirty="0">
                          <a:latin typeface="+mn-lt"/>
                          <a:cs typeface="Arial"/>
                        </a:rPr>
                        <a:t>e</a:t>
                      </a:r>
                      <a:r>
                        <a:rPr sz="1100" spc="-10" dirty="0">
                          <a:latin typeface="+mn-lt"/>
                          <a:cs typeface="Arial"/>
                        </a:rPr>
                        <a:t>v</a:t>
                      </a:r>
                      <a:r>
                        <a:rPr sz="1100" dirty="0">
                          <a:latin typeface="+mn-lt"/>
                          <a:cs typeface="Arial"/>
                        </a:rPr>
                        <a:t>e</a:t>
                      </a:r>
                      <a:r>
                        <a:rPr sz="1100" spc="-10" dirty="0">
                          <a:latin typeface="+mn-lt"/>
                          <a:cs typeface="Arial"/>
                        </a:rPr>
                        <a:t>l</a:t>
                      </a:r>
                      <a:r>
                        <a:rPr sz="1100" spc="5" dirty="0">
                          <a:latin typeface="+mn-lt"/>
                          <a:cs typeface="Arial"/>
                        </a:rPr>
                        <a:t>s</a:t>
                      </a:r>
                      <a:r>
                        <a:rPr sz="1100" dirty="0">
                          <a:latin typeface="+mn-lt"/>
                          <a:cs typeface="Arial"/>
                        </a:rPr>
                        <a:t>.</a:t>
                      </a: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314325" marR="219710" indent="-228600">
                        <a:lnSpc>
                          <a:spcPct val="100000"/>
                        </a:lnSpc>
                        <a:buFont typeface="Courier New"/>
                        <a:buChar char="o"/>
                        <a:tabLst>
                          <a:tab pos="314960" algn="l"/>
                        </a:tabLst>
                      </a:pPr>
                      <a:r>
                        <a:rPr sz="1100" dirty="0">
                          <a:latin typeface="+mn-lt"/>
                          <a:cs typeface="Arial"/>
                        </a:rPr>
                        <a:t>Des</a:t>
                      </a:r>
                      <a:r>
                        <a:rPr sz="1100" spc="-5" dirty="0">
                          <a:latin typeface="+mn-lt"/>
                          <a:cs typeface="Arial"/>
                        </a:rPr>
                        <a:t>i</a:t>
                      </a:r>
                      <a:r>
                        <a:rPr sz="1100" dirty="0">
                          <a:latin typeface="+mn-lt"/>
                          <a:cs typeface="Arial"/>
                        </a:rPr>
                        <a:t>g</a:t>
                      </a:r>
                      <a:r>
                        <a:rPr sz="1100" spc="-5" dirty="0">
                          <a:latin typeface="+mn-lt"/>
                          <a:cs typeface="Arial"/>
                        </a:rPr>
                        <a:t>n</a:t>
                      </a:r>
                      <a:r>
                        <a:rPr sz="1100" dirty="0">
                          <a:latin typeface="+mn-lt"/>
                          <a:cs typeface="Arial"/>
                        </a:rPr>
                        <a:t>s </a:t>
                      </a:r>
                      <a:r>
                        <a:rPr sz="1100" spc="-10" dirty="0">
                          <a:latin typeface="+mn-lt"/>
                          <a:cs typeface="Arial"/>
                        </a:rPr>
                        <a:t>l</a:t>
                      </a:r>
                      <a:r>
                        <a:rPr sz="1100" dirty="0">
                          <a:latin typeface="+mn-lt"/>
                          <a:cs typeface="Arial"/>
                        </a:rPr>
                        <a:t>e</a:t>
                      </a:r>
                      <a:r>
                        <a:rPr sz="1100" spc="-5" dirty="0">
                          <a:latin typeface="+mn-lt"/>
                          <a:cs typeface="Arial"/>
                        </a:rPr>
                        <a:t>a</a:t>
                      </a:r>
                      <a:r>
                        <a:rPr sz="1100" dirty="0">
                          <a:latin typeface="+mn-lt"/>
                          <a:cs typeface="Arial"/>
                        </a:rPr>
                        <a:t>rn</a:t>
                      </a:r>
                      <a:r>
                        <a:rPr sz="1100" spc="-10" dirty="0">
                          <a:latin typeface="+mn-lt"/>
                          <a:cs typeface="Arial"/>
                        </a:rPr>
                        <a:t>i</a:t>
                      </a:r>
                      <a:r>
                        <a:rPr sz="1100" dirty="0">
                          <a:latin typeface="+mn-lt"/>
                          <a:cs typeface="Arial"/>
                        </a:rPr>
                        <a:t>ng o</a:t>
                      </a:r>
                      <a:r>
                        <a:rPr sz="1100" spc="-5" dirty="0">
                          <a:latin typeface="+mn-lt"/>
                          <a:cs typeface="Arial"/>
                        </a:rPr>
                        <a:t>p</a:t>
                      </a:r>
                      <a:r>
                        <a:rPr sz="1100" dirty="0">
                          <a:latin typeface="+mn-lt"/>
                          <a:cs typeface="Arial"/>
                        </a:rPr>
                        <a:t>p</a:t>
                      </a:r>
                      <a:r>
                        <a:rPr sz="1100" spc="-5" dirty="0">
                          <a:latin typeface="+mn-lt"/>
                          <a:cs typeface="Arial"/>
                        </a:rPr>
                        <a:t>o</a:t>
                      </a:r>
                      <a:r>
                        <a:rPr sz="1100" dirty="0">
                          <a:latin typeface="+mn-lt"/>
                          <a:cs typeface="Arial"/>
                        </a:rPr>
                        <a:t>rtu</a:t>
                      </a:r>
                      <a:r>
                        <a:rPr sz="1100" spc="-5" dirty="0">
                          <a:latin typeface="+mn-lt"/>
                          <a:cs typeface="Arial"/>
                        </a:rPr>
                        <a:t>ni</a:t>
                      </a:r>
                      <a:r>
                        <a:rPr sz="1100" dirty="0">
                          <a:latin typeface="+mn-lt"/>
                          <a:cs typeface="Arial"/>
                        </a:rPr>
                        <a:t>t</a:t>
                      </a:r>
                      <a:r>
                        <a:rPr sz="1100" spc="-10" dirty="0">
                          <a:latin typeface="+mn-lt"/>
                          <a:cs typeface="Arial"/>
                        </a:rPr>
                        <a:t>i</a:t>
                      </a:r>
                      <a:r>
                        <a:rPr sz="1100" dirty="0">
                          <a:latin typeface="+mn-lt"/>
                          <a:cs typeface="Arial"/>
                        </a:rPr>
                        <a:t>es </a:t>
                      </a:r>
                      <a:r>
                        <a:rPr sz="1100" spc="-15" dirty="0">
                          <a:latin typeface="+mn-lt"/>
                          <a:cs typeface="Arial"/>
                        </a:rPr>
                        <a:t>w</a:t>
                      </a:r>
                      <a:r>
                        <a:rPr sz="1100" dirty="0">
                          <a:latin typeface="+mn-lt"/>
                          <a:cs typeface="Arial"/>
                        </a:rPr>
                        <a:t>h</a:t>
                      </a:r>
                      <a:r>
                        <a:rPr sz="1100" spc="-10" dirty="0">
                          <a:latin typeface="+mn-lt"/>
                          <a:cs typeface="Arial"/>
                        </a:rPr>
                        <a:t>i</a:t>
                      </a:r>
                      <a:r>
                        <a:rPr sz="1100" spc="5" dirty="0">
                          <a:latin typeface="+mn-lt"/>
                          <a:cs typeface="Arial"/>
                        </a:rPr>
                        <a:t>c</a:t>
                      </a:r>
                      <a:r>
                        <a:rPr sz="1100" dirty="0">
                          <a:latin typeface="+mn-lt"/>
                          <a:cs typeface="Arial"/>
                        </a:rPr>
                        <a:t>h </a:t>
                      </a:r>
                      <a:r>
                        <a:rPr sz="1100" spc="5" dirty="0">
                          <a:latin typeface="+mn-lt"/>
                          <a:cs typeface="Arial"/>
                        </a:rPr>
                        <a:t>c</a:t>
                      </a:r>
                      <a:r>
                        <a:rPr sz="1100" dirty="0">
                          <a:latin typeface="+mn-lt"/>
                          <a:cs typeface="Arial"/>
                        </a:rPr>
                        <a:t>a</a:t>
                      </a:r>
                      <a:r>
                        <a:rPr sz="1100" spc="-5" dirty="0">
                          <a:latin typeface="+mn-lt"/>
                          <a:cs typeface="Arial"/>
                        </a:rPr>
                        <a:t>pi</a:t>
                      </a:r>
                      <a:r>
                        <a:rPr sz="1100" dirty="0">
                          <a:latin typeface="+mn-lt"/>
                          <a:cs typeface="Arial"/>
                        </a:rPr>
                        <a:t>ta</a:t>
                      </a:r>
                      <a:r>
                        <a:rPr sz="1100" spc="-10" dirty="0">
                          <a:latin typeface="+mn-lt"/>
                          <a:cs typeface="Arial"/>
                        </a:rPr>
                        <a:t>l</a:t>
                      </a:r>
                      <a:r>
                        <a:rPr sz="1100" spc="-5" dirty="0">
                          <a:latin typeface="+mn-lt"/>
                          <a:cs typeface="Arial"/>
                        </a:rPr>
                        <a:t>i</a:t>
                      </a:r>
                      <a:r>
                        <a:rPr sz="1100" spc="-20" dirty="0">
                          <a:latin typeface="+mn-lt"/>
                          <a:cs typeface="Arial"/>
                        </a:rPr>
                        <a:t>z</a:t>
                      </a:r>
                      <a:r>
                        <a:rPr sz="1100" dirty="0">
                          <a:latin typeface="+mn-lt"/>
                          <a:cs typeface="Arial"/>
                        </a:rPr>
                        <a:t>e</a:t>
                      </a:r>
                      <a:r>
                        <a:rPr sz="1100" spc="30" dirty="0">
                          <a:latin typeface="+mn-lt"/>
                          <a:cs typeface="Arial"/>
                        </a:rPr>
                        <a:t> </a:t>
                      </a:r>
                      <a:r>
                        <a:rPr sz="1100" dirty="0">
                          <a:latin typeface="+mn-lt"/>
                          <a:cs typeface="Arial"/>
                        </a:rPr>
                        <a:t>on</a:t>
                      </a:r>
                      <a:r>
                        <a:rPr sz="1100" spc="-20" dirty="0">
                          <a:latin typeface="+mn-lt"/>
                          <a:cs typeface="Arial"/>
                        </a:rPr>
                        <a:t> </a:t>
                      </a:r>
                      <a:r>
                        <a:rPr sz="1100" spc="5" dirty="0">
                          <a:latin typeface="+mn-lt"/>
                          <a:cs typeface="Arial"/>
                        </a:rPr>
                        <a:t>s</a:t>
                      </a:r>
                      <a:r>
                        <a:rPr sz="1100" dirty="0">
                          <a:latin typeface="+mn-lt"/>
                          <a:cs typeface="Arial"/>
                        </a:rPr>
                        <a:t>tu</a:t>
                      </a:r>
                      <a:r>
                        <a:rPr sz="1100" spc="-5" dirty="0">
                          <a:latin typeface="+mn-lt"/>
                          <a:cs typeface="Arial"/>
                        </a:rPr>
                        <a:t>d</a:t>
                      </a:r>
                      <a:r>
                        <a:rPr sz="1100" dirty="0">
                          <a:latin typeface="+mn-lt"/>
                          <a:cs typeface="Arial"/>
                        </a:rPr>
                        <a:t>e</a:t>
                      </a:r>
                      <a:r>
                        <a:rPr sz="1100" spc="-5" dirty="0">
                          <a:latin typeface="+mn-lt"/>
                          <a:cs typeface="Arial"/>
                        </a:rPr>
                        <a:t>n</a:t>
                      </a:r>
                      <a:r>
                        <a:rPr sz="1100" dirty="0">
                          <a:latin typeface="+mn-lt"/>
                          <a:cs typeface="Arial"/>
                        </a:rPr>
                        <a:t>ts’ d</a:t>
                      </a:r>
                      <a:r>
                        <a:rPr sz="1100" spc="-10" dirty="0">
                          <a:latin typeface="+mn-lt"/>
                          <a:cs typeface="Arial"/>
                        </a:rPr>
                        <a:t>iv</a:t>
                      </a:r>
                      <a:r>
                        <a:rPr sz="1100" dirty="0">
                          <a:latin typeface="+mn-lt"/>
                          <a:cs typeface="Arial"/>
                        </a:rPr>
                        <a:t>er</a:t>
                      </a:r>
                      <a:r>
                        <a:rPr sz="1100" spc="5" dirty="0">
                          <a:latin typeface="+mn-lt"/>
                          <a:cs typeface="Arial"/>
                        </a:rPr>
                        <a:t>s</a:t>
                      </a:r>
                      <a:r>
                        <a:rPr sz="1100" dirty="0">
                          <a:latin typeface="+mn-lt"/>
                          <a:cs typeface="Arial"/>
                        </a:rPr>
                        <a:t>e</a:t>
                      </a:r>
                      <a:r>
                        <a:rPr sz="1100" spc="5" dirty="0">
                          <a:latin typeface="+mn-lt"/>
                          <a:cs typeface="Arial"/>
                        </a:rPr>
                        <a:t> </a:t>
                      </a:r>
                      <a:r>
                        <a:rPr sz="1100" dirty="0">
                          <a:latin typeface="+mn-lt"/>
                          <a:cs typeface="Arial"/>
                        </a:rPr>
                        <a:t>b</a:t>
                      </a:r>
                      <a:r>
                        <a:rPr sz="1100" spc="-5" dirty="0">
                          <a:latin typeface="+mn-lt"/>
                          <a:cs typeface="Arial"/>
                        </a:rPr>
                        <a:t>a</a:t>
                      </a:r>
                      <a:r>
                        <a:rPr sz="1100" spc="5" dirty="0">
                          <a:latin typeface="+mn-lt"/>
                          <a:cs typeface="Arial"/>
                        </a:rPr>
                        <a:t>c</a:t>
                      </a:r>
                      <a:r>
                        <a:rPr sz="1100" spc="15" dirty="0">
                          <a:latin typeface="+mn-lt"/>
                          <a:cs typeface="Arial"/>
                        </a:rPr>
                        <a:t>k</a:t>
                      </a:r>
                      <a:r>
                        <a:rPr sz="1100" dirty="0">
                          <a:latin typeface="+mn-lt"/>
                          <a:cs typeface="Arial"/>
                        </a:rPr>
                        <a:t>groun</a:t>
                      </a:r>
                      <a:r>
                        <a:rPr sz="1100" spc="-5" dirty="0">
                          <a:latin typeface="+mn-lt"/>
                          <a:cs typeface="Arial"/>
                        </a:rPr>
                        <a:t>d</a:t>
                      </a:r>
                      <a:r>
                        <a:rPr sz="1100" dirty="0">
                          <a:latin typeface="+mn-lt"/>
                          <a:cs typeface="Arial"/>
                        </a:rPr>
                        <a:t>s</a:t>
                      </a:r>
                      <a:r>
                        <a:rPr sz="1100" spc="-45" dirty="0">
                          <a:latin typeface="+mn-lt"/>
                          <a:cs typeface="Arial"/>
                        </a:rPr>
                        <a:t> </a:t>
                      </a:r>
                      <a:r>
                        <a:rPr sz="1100" dirty="0">
                          <a:latin typeface="+mn-lt"/>
                          <a:cs typeface="Arial"/>
                        </a:rPr>
                        <a:t>a</a:t>
                      </a:r>
                      <a:r>
                        <a:rPr sz="1100" spc="-5" dirty="0">
                          <a:latin typeface="+mn-lt"/>
                          <a:cs typeface="Arial"/>
                        </a:rPr>
                        <a:t>n</a:t>
                      </a:r>
                      <a:r>
                        <a:rPr sz="1100" dirty="0">
                          <a:latin typeface="+mn-lt"/>
                          <a:cs typeface="Arial"/>
                        </a:rPr>
                        <a:t>d </a:t>
                      </a:r>
                      <a:r>
                        <a:rPr sz="1100" spc="-5" dirty="0">
                          <a:latin typeface="+mn-lt"/>
                          <a:cs typeface="Arial"/>
                        </a:rPr>
                        <a:t>i</a:t>
                      </a:r>
                      <a:r>
                        <a:rPr sz="1100" dirty="0">
                          <a:latin typeface="+mn-lt"/>
                          <a:cs typeface="Arial"/>
                        </a:rPr>
                        <a:t>nt</a:t>
                      </a:r>
                      <a:r>
                        <a:rPr sz="1100" spc="-5" dirty="0">
                          <a:latin typeface="+mn-lt"/>
                          <a:cs typeface="Arial"/>
                        </a:rPr>
                        <a:t>e</a:t>
                      </a:r>
                      <a:r>
                        <a:rPr sz="1100" dirty="0">
                          <a:latin typeface="+mn-lt"/>
                          <a:cs typeface="Arial"/>
                        </a:rPr>
                        <a:t>rests</a:t>
                      </a:r>
                      <a:r>
                        <a:rPr sz="1100" spc="-10" dirty="0">
                          <a:latin typeface="+mn-lt"/>
                          <a:cs typeface="Arial"/>
                        </a:rPr>
                        <a:t> </a:t>
                      </a:r>
                      <a:r>
                        <a:rPr sz="1100" dirty="0">
                          <a:latin typeface="+mn-lt"/>
                          <a:cs typeface="Arial"/>
                        </a:rPr>
                        <a:t>to</a:t>
                      </a:r>
                      <a:r>
                        <a:rPr sz="1100" spc="-5" dirty="0">
                          <a:latin typeface="+mn-lt"/>
                          <a:cs typeface="Arial"/>
                        </a:rPr>
                        <a:t> </a:t>
                      </a:r>
                      <a:r>
                        <a:rPr sz="1100" dirty="0">
                          <a:latin typeface="+mn-lt"/>
                          <a:cs typeface="Arial"/>
                        </a:rPr>
                        <a:t>e</a:t>
                      </a:r>
                      <a:r>
                        <a:rPr sz="1100" spc="-5" dirty="0">
                          <a:latin typeface="+mn-lt"/>
                          <a:cs typeface="Arial"/>
                        </a:rPr>
                        <a:t>n</a:t>
                      </a:r>
                      <a:r>
                        <a:rPr sz="1100" dirty="0">
                          <a:latin typeface="+mn-lt"/>
                          <a:cs typeface="Arial"/>
                        </a:rPr>
                        <a:t>r</a:t>
                      </a:r>
                      <a:r>
                        <a:rPr sz="1100" spc="-5" dirty="0">
                          <a:latin typeface="+mn-lt"/>
                          <a:cs typeface="Arial"/>
                        </a:rPr>
                        <a:t>i</a:t>
                      </a:r>
                      <a:r>
                        <a:rPr sz="1100" spc="5" dirty="0">
                          <a:latin typeface="+mn-lt"/>
                          <a:cs typeface="Arial"/>
                        </a:rPr>
                        <a:t>c</a:t>
                      </a:r>
                      <a:r>
                        <a:rPr sz="1100" dirty="0">
                          <a:latin typeface="+mn-lt"/>
                          <a:cs typeface="Arial"/>
                        </a:rPr>
                        <a:t>h</a:t>
                      </a:r>
                      <a:r>
                        <a:rPr sz="1100" spc="-5" dirty="0">
                          <a:latin typeface="+mn-lt"/>
                          <a:cs typeface="Arial"/>
                        </a:rPr>
                        <a:t> t</a:t>
                      </a:r>
                      <a:r>
                        <a:rPr sz="1100" dirty="0">
                          <a:latin typeface="+mn-lt"/>
                          <a:cs typeface="Arial"/>
                        </a:rPr>
                        <a:t>he </a:t>
                      </a:r>
                      <a:r>
                        <a:rPr sz="1100" spc="-10" dirty="0">
                          <a:latin typeface="+mn-lt"/>
                          <a:cs typeface="Arial"/>
                        </a:rPr>
                        <a:t>l</a:t>
                      </a:r>
                      <a:r>
                        <a:rPr sz="1100" spc="-5" dirty="0">
                          <a:latin typeface="+mn-lt"/>
                          <a:cs typeface="Arial"/>
                        </a:rPr>
                        <a:t>ea</a:t>
                      </a:r>
                      <a:r>
                        <a:rPr sz="1100" dirty="0">
                          <a:latin typeface="+mn-lt"/>
                          <a:cs typeface="Arial"/>
                        </a:rPr>
                        <a:t>r</a:t>
                      </a:r>
                      <a:r>
                        <a:rPr sz="1100" spc="-5" dirty="0">
                          <a:latin typeface="+mn-lt"/>
                          <a:cs typeface="Arial"/>
                        </a:rPr>
                        <a:t>n</a:t>
                      </a:r>
                      <a:r>
                        <a:rPr sz="1100" spc="-10" dirty="0">
                          <a:latin typeface="+mn-lt"/>
                          <a:cs typeface="Arial"/>
                        </a:rPr>
                        <a:t>i</a:t>
                      </a:r>
                      <a:r>
                        <a:rPr sz="1100" spc="-5" dirty="0">
                          <a:latin typeface="+mn-lt"/>
                          <a:cs typeface="Arial"/>
                        </a:rPr>
                        <a:t>n</a:t>
                      </a:r>
                      <a:r>
                        <a:rPr sz="1100" dirty="0">
                          <a:latin typeface="+mn-lt"/>
                          <a:cs typeface="Arial"/>
                        </a:rPr>
                        <a:t>g</a:t>
                      </a:r>
                      <a:r>
                        <a:rPr sz="1100" spc="5" dirty="0">
                          <a:latin typeface="+mn-lt"/>
                          <a:cs typeface="Arial"/>
                        </a:rPr>
                        <a:t> </a:t>
                      </a:r>
                      <a:r>
                        <a:rPr sz="1100" dirty="0">
                          <a:latin typeface="+mn-lt"/>
                          <a:cs typeface="Arial"/>
                        </a:rPr>
                        <a:t>c</a:t>
                      </a:r>
                      <a:r>
                        <a:rPr sz="1100" spc="-5" dirty="0">
                          <a:latin typeface="+mn-lt"/>
                          <a:cs typeface="Arial"/>
                        </a:rPr>
                        <a:t>o</a:t>
                      </a:r>
                      <a:r>
                        <a:rPr sz="1100" spc="15" dirty="0">
                          <a:latin typeface="+mn-lt"/>
                          <a:cs typeface="Arial"/>
                        </a:rPr>
                        <a:t>mm</a:t>
                      </a:r>
                      <a:r>
                        <a:rPr sz="1100" spc="-5" dirty="0">
                          <a:latin typeface="+mn-lt"/>
                          <a:cs typeface="Arial"/>
                        </a:rPr>
                        <a:t>u</a:t>
                      </a:r>
                      <a:r>
                        <a:rPr sz="1100" spc="-15" dirty="0">
                          <a:latin typeface="+mn-lt"/>
                          <a:cs typeface="Arial"/>
                        </a:rPr>
                        <a:t>n</a:t>
                      </a:r>
                      <a:r>
                        <a:rPr sz="1100" spc="-10" dirty="0">
                          <a:latin typeface="+mn-lt"/>
                          <a:cs typeface="Arial"/>
                        </a:rPr>
                        <a:t>i</a:t>
                      </a:r>
                      <a:r>
                        <a:rPr sz="1100" dirty="0">
                          <a:latin typeface="+mn-lt"/>
                          <a:cs typeface="Arial"/>
                        </a:rPr>
                        <a:t>t</a:t>
                      </a:r>
                      <a:r>
                        <a:rPr sz="1100" spc="-35" dirty="0">
                          <a:latin typeface="+mn-lt"/>
                          <a:cs typeface="Arial"/>
                        </a:rPr>
                        <a:t>y</a:t>
                      </a:r>
                      <a:r>
                        <a:rPr sz="1100" dirty="0">
                          <a:latin typeface="+mn-lt"/>
                          <a:cs typeface="Arial"/>
                        </a:rPr>
                        <a:t>.</a:t>
                      </a:r>
                    </a:p>
                    <a:p>
                      <a:pPr marL="314325" marR="111760" indent="-228600">
                        <a:lnSpc>
                          <a:spcPct val="100000"/>
                        </a:lnSpc>
                        <a:spcBef>
                          <a:spcPts val="600"/>
                        </a:spcBef>
                        <a:buFont typeface="Courier New"/>
                        <a:buChar char="o"/>
                        <a:tabLst>
                          <a:tab pos="314960" algn="l"/>
                        </a:tabLst>
                      </a:pPr>
                      <a:r>
                        <a:rPr sz="1100" dirty="0">
                          <a:latin typeface="+mn-lt"/>
                          <a:cs typeface="Arial"/>
                        </a:rPr>
                        <a:t>Cre</a:t>
                      </a:r>
                      <a:r>
                        <a:rPr sz="1100" spc="-5" dirty="0">
                          <a:latin typeface="+mn-lt"/>
                          <a:cs typeface="Arial"/>
                        </a:rPr>
                        <a:t>a</a:t>
                      </a:r>
                      <a:r>
                        <a:rPr sz="1100" dirty="0">
                          <a:latin typeface="+mn-lt"/>
                          <a:cs typeface="Arial"/>
                        </a:rPr>
                        <a:t>tes a</a:t>
                      </a:r>
                      <a:r>
                        <a:rPr sz="1100" spc="-20" dirty="0">
                          <a:latin typeface="+mn-lt"/>
                          <a:cs typeface="Arial"/>
                        </a:rPr>
                        <a:t> </a:t>
                      </a:r>
                      <a:r>
                        <a:rPr sz="1100" spc="5" dirty="0">
                          <a:latin typeface="+mn-lt"/>
                          <a:cs typeface="Arial"/>
                        </a:rPr>
                        <a:t>c</a:t>
                      </a:r>
                      <a:r>
                        <a:rPr sz="1100" spc="-5" dirty="0">
                          <a:latin typeface="+mn-lt"/>
                          <a:cs typeface="Arial"/>
                        </a:rPr>
                        <a:t>l</a:t>
                      </a:r>
                      <a:r>
                        <a:rPr sz="1100" dirty="0">
                          <a:latin typeface="+mn-lt"/>
                          <a:cs typeface="Arial"/>
                        </a:rPr>
                        <a:t>as</a:t>
                      </a:r>
                      <a:r>
                        <a:rPr sz="1100" spc="5" dirty="0">
                          <a:latin typeface="+mn-lt"/>
                          <a:cs typeface="Arial"/>
                        </a:rPr>
                        <a:t>s</a:t>
                      </a:r>
                      <a:r>
                        <a:rPr sz="1100" dirty="0">
                          <a:latin typeface="+mn-lt"/>
                          <a:cs typeface="Arial"/>
                        </a:rPr>
                        <a:t>ro</a:t>
                      </a:r>
                      <a:r>
                        <a:rPr sz="1100" spc="-5" dirty="0">
                          <a:latin typeface="+mn-lt"/>
                          <a:cs typeface="Arial"/>
                        </a:rPr>
                        <a:t>o</a:t>
                      </a:r>
                      <a:r>
                        <a:rPr sz="1100" dirty="0">
                          <a:latin typeface="+mn-lt"/>
                          <a:cs typeface="Arial"/>
                        </a:rPr>
                        <a:t>m e</a:t>
                      </a:r>
                      <a:r>
                        <a:rPr sz="1100" spc="-5" dirty="0">
                          <a:latin typeface="+mn-lt"/>
                          <a:cs typeface="Arial"/>
                        </a:rPr>
                        <a:t>n</a:t>
                      </a:r>
                      <a:r>
                        <a:rPr sz="1100" spc="-10" dirty="0">
                          <a:latin typeface="+mn-lt"/>
                          <a:cs typeface="Arial"/>
                        </a:rPr>
                        <a:t>v</a:t>
                      </a:r>
                      <a:r>
                        <a:rPr sz="1100" spc="-5" dirty="0">
                          <a:latin typeface="+mn-lt"/>
                          <a:cs typeface="Arial"/>
                        </a:rPr>
                        <a:t>i</a:t>
                      </a:r>
                      <a:r>
                        <a:rPr sz="1100" dirty="0">
                          <a:latin typeface="+mn-lt"/>
                          <a:cs typeface="Arial"/>
                        </a:rPr>
                        <a:t>ro</a:t>
                      </a:r>
                      <a:r>
                        <a:rPr sz="1100" spc="-5" dirty="0">
                          <a:latin typeface="+mn-lt"/>
                          <a:cs typeface="Arial"/>
                        </a:rPr>
                        <a:t>n</a:t>
                      </a:r>
                      <a:r>
                        <a:rPr sz="1100" spc="20" dirty="0">
                          <a:latin typeface="+mn-lt"/>
                          <a:cs typeface="Arial"/>
                        </a:rPr>
                        <a:t>m</a:t>
                      </a:r>
                      <a:r>
                        <a:rPr sz="1100" dirty="0">
                          <a:latin typeface="+mn-lt"/>
                          <a:cs typeface="Arial"/>
                        </a:rPr>
                        <a:t>e</a:t>
                      </a:r>
                      <a:r>
                        <a:rPr sz="1100" spc="-5" dirty="0">
                          <a:latin typeface="+mn-lt"/>
                          <a:cs typeface="Arial"/>
                        </a:rPr>
                        <a:t>n</a:t>
                      </a:r>
                      <a:r>
                        <a:rPr sz="1100" dirty="0">
                          <a:latin typeface="+mn-lt"/>
                          <a:cs typeface="Arial"/>
                        </a:rPr>
                        <a:t>t</a:t>
                      </a:r>
                      <a:r>
                        <a:rPr sz="1100" spc="-15" dirty="0">
                          <a:latin typeface="+mn-lt"/>
                          <a:cs typeface="Arial"/>
                        </a:rPr>
                        <a:t> w</a:t>
                      </a:r>
                      <a:r>
                        <a:rPr sz="1100" dirty="0">
                          <a:latin typeface="+mn-lt"/>
                          <a:cs typeface="Arial"/>
                        </a:rPr>
                        <a:t>h</a:t>
                      </a:r>
                      <a:r>
                        <a:rPr sz="1100" spc="-10" dirty="0">
                          <a:latin typeface="+mn-lt"/>
                          <a:cs typeface="Arial"/>
                        </a:rPr>
                        <a:t>i</a:t>
                      </a:r>
                      <a:r>
                        <a:rPr sz="1100" spc="5" dirty="0">
                          <a:latin typeface="+mn-lt"/>
                          <a:cs typeface="Arial"/>
                        </a:rPr>
                        <a:t>c</a:t>
                      </a:r>
                      <a:r>
                        <a:rPr sz="1100" dirty="0">
                          <a:latin typeface="+mn-lt"/>
                          <a:cs typeface="Arial"/>
                        </a:rPr>
                        <a:t>h </a:t>
                      </a:r>
                      <a:r>
                        <a:rPr sz="1100" spc="5" dirty="0">
                          <a:latin typeface="+mn-lt"/>
                          <a:cs typeface="Arial"/>
                        </a:rPr>
                        <a:t>s</a:t>
                      </a:r>
                      <a:r>
                        <a:rPr sz="1100" dirty="0">
                          <a:latin typeface="+mn-lt"/>
                          <a:cs typeface="Arial"/>
                        </a:rPr>
                        <a:t>u</a:t>
                      </a:r>
                      <a:r>
                        <a:rPr sz="1100" spc="-5" dirty="0">
                          <a:latin typeface="+mn-lt"/>
                          <a:cs typeface="Arial"/>
                        </a:rPr>
                        <a:t>p</a:t>
                      </a:r>
                      <a:r>
                        <a:rPr sz="1100" dirty="0">
                          <a:latin typeface="+mn-lt"/>
                          <a:cs typeface="Arial"/>
                        </a:rPr>
                        <a:t>p</a:t>
                      </a:r>
                      <a:r>
                        <a:rPr sz="1100" spc="-5" dirty="0">
                          <a:latin typeface="+mn-lt"/>
                          <a:cs typeface="Arial"/>
                        </a:rPr>
                        <a:t>o</a:t>
                      </a:r>
                      <a:r>
                        <a:rPr sz="1100" dirty="0">
                          <a:latin typeface="+mn-lt"/>
                          <a:cs typeface="Arial"/>
                        </a:rPr>
                        <a:t>rts</a:t>
                      </a:r>
                      <a:r>
                        <a:rPr sz="1100" spc="-10" dirty="0">
                          <a:latin typeface="+mn-lt"/>
                          <a:cs typeface="Arial"/>
                        </a:rPr>
                        <a:t> </a:t>
                      </a:r>
                      <a:r>
                        <a:rPr sz="1100" spc="5" dirty="0">
                          <a:latin typeface="+mn-lt"/>
                          <a:cs typeface="Arial"/>
                        </a:rPr>
                        <a:t>s</a:t>
                      </a:r>
                      <a:r>
                        <a:rPr sz="1100" dirty="0">
                          <a:latin typeface="+mn-lt"/>
                          <a:cs typeface="Arial"/>
                        </a:rPr>
                        <a:t>tu</a:t>
                      </a:r>
                      <a:r>
                        <a:rPr sz="1100" spc="-5" dirty="0">
                          <a:latin typeface="+mn-lt"/>
                          <a:cs typeface="Arial"/>
                        </a:rPr>
                        <a:t>d</a:t>
                      </a:r>
                      <a:r>
                        <a:rPr sz="1100" dirty="0">
                          <a:latin typeface="+mn-lt"/>
                          <a:cs typeface="Arial"/>
                        </a:rPr>
                        <a:t>e</a:t>
                      </a:r>
                      <a:r>
                        <a:rPr sz="1100" spc="-5" dirty="0">
                          <a:latin typeface="+mn-lt"/>
                          <a:cs typeface="Arial"/>
                        </a:rPr>
                        <a:t>n</a:t>
                      </a:r>
                      <a:r>
                        <a:rPr sz="1100" dirty="0">
                          <a:latin typeface="+mn-lt"/>
                          <a:cs typeface="Arial"/>
                        </a:rPr>
                        <a:t>ts</a:t>
                      </a:r>
                      <a:r>
                        <a:rPr sz="1100" spc="-25" dirty="0">
                          <a:latin typeface="+mn-lt"/>
                          <a:cs typeface="Arial"/>
                        </a:rPr>
                        <a:t> </a:t>
                      </a:r>
                      <a:r>
                        <a:rPr sz="1100" spc="-5" dirty="0">
                          <a:latin typeface="+mn-lt"/>
                          <a:cs typeface="Arial"/>
                        </a:rPr>
                        <a:t>i</a:t>
                      </a:r>
                      <a:r>
                        <a:rPr sz="1100" dirty="0">
                          <a:latin typeface="+mn-lt"/>
                          <a:cs typeface="Arial"/>
                        </a:rPr>
                        <a:t>n b</a:t>
                      </a:r>
                      <a:r>
                        <a:rPr sz="1100" spc="-5" dirty="0">
                          <a:latin typeface="+mn-lt"/>
                          <a:cs typeface="Arial"/>
                        </a:rPr>
                        <a:t>e</a:t>
                      </a:r>
                      <a:r>
                        <a:rPr sz="1100" spc="5" dirty="0">
                          <a:latin typeface="+mn-lt"/>
                          <a:cs typeface="Arial"/>
                        </a:rPr>
                        <a:t>c</a:t>
                      </a:r>
                      <a:r>
                        <a:rPr sz="1100" dirty="0">
                          <a:latin typeface="+mn-lt"/>
                          <a:cs typeface="Arial"/>
                        </a:rPr>
                        <a:t>o</a:t>
                      </a:r>
                      <a:r>
                        <a:rPr sz="1100" spc="20" dirty="0">
                          <a:latin typeface="+mn-lt"/>
                          <a:cs typeface="Arial"/>
                        </a:rPr>
                        <a:t>m</a:t>
                      </a:r>
                      <a:r>
                        <a:rPr sz="1100" spc="-5" dirty="0">
                          <a:latin typeface="+mn-lt"/>
                          <a:cs typeface="Arial"/>
                        </a:rPr>
                        <a:t>i</a:t>
                      </a:r>
                      <a:r>
                        <a:rPr sz="1100" dirty="0">
                          <a:latin typeface="+mn-lt"/>
                          <a:cs typeface="Arial"/>
                        </a:rPr>
                        <a:t>ng</a:t>
                      </a:r>
                      <a:r>
                        <a:rPr sz="1100" spc="-30" dirty="0">
                          <a:latin typeface="+mn-lt"/>
                          <a:cs typeface="Arial"/>
                        </a:rPr>
                        <a:t> </a:t>
                      </a:r>
                      <a:r>
                        <a:rPr sz="1100" dirty="0">
                          <a:latin typeface="+mn-lt"/>
                          <a:cs typeface="Arial"/>
                        </a:rPr>
                        <a:t>ro</a:t>
                      </a:r>
                      <a:r>
                        <a:rPr sz="1100" spc="-10" dirty="0">
                          <a:latin typeface="+mn-lt"/>
                          <a:cs typeface="Arial"/>
                        </a:rPr>
                        <a:t>l</a:t>
                      </a:r>
                      <a:r>
                        <a:rPr sz="1100" dirty="0">
                          <a:latin typeface="+mn-lt"/>
                          <a:cs typeface="Arial"/>
                        </a:rPr>
                        <a:t>e</a:t>
                      </a:r>
                      <a:r>
                        <a:rPr sz="1100" spc="5" dirty="0">
                          <a:latin typeface="+mn-lt"/>
                          <a:cs typeface="Arial"/>
                        </a:rPr>
                        <a:t> </a:t>
                      </a:r>
                      <a:r>
                        <a:rPr sz="1100" spc="20" dirty="0">
                          <a:latin typeface="+mn-lt"/>
                          <a:cs typeface="Arial"/>
                        </a:rPr>
                        <a:t>m</a:t>
                      </a:r>
                      <a:r>
                        <a:rPr sz="1100" dirty="0">
                          <a:latin typeface="+mn-lt"/>
                          <a:cs typeface="Arial"/>
                        </a:rPr>
                        <a:t>o</a:t>
                      </a:r>
                      <a:r>
                        <a:rPr sz="1100" spc="-5" dirty="0">
                          <a:latin typeface="+mn-lt"/>
                          <a:cs typeface="Arial"/>
                        </a:rPr>
                        <a:t>d</a:t>
                      </a:r>
                      <a:r>
                        <a:rPr sz="1100" dirty="0">
                          <a:latin typeface="+mn-lt"/>
                          <a:cs typeface="Arial"/>
                        </a:rPr>
                        <a:t>e</a:t>
                      </a:r>
                      <a:r>
                        <a:rPr sz="1100" spc="-10" dirty="0">
                          <a:latin typeface="+mn-lt"/>
                          <a:cs typeface="Arial"/>
                        </a:rPr>
                        <a:t>l</a:t>
                      </a:r>
                      <a:r>
                        <a:rPr sz="1100" dirty="0">
                          <a:latin typeface="+mn-lt"/>
                          <a:cs typeface="Arial"/>
                        </a:rPr>
                        <a:t>s</a:t>
                      </a:r>
                      <a:r>
                        <a:rPr sz="1100" spc="-25" dirty="0">
                          <a:latin typeface="+mn-lt"/>
                          <a:cs typeface="Arial"/>
                        </a:rPr>
                        <a:t> </a:t>
                      </a:r>
                      <a:r>
                        <a:rPr sz="1100" spc="10" dirty="0">
                          <a:latin typeface="+mn-lt"/>
                          <a:cs typeface="Arial"/>
                        </a:rPr>
                        <a:t>f</a:t>
                      </a:r>
                      <a:r>
                        <a:rPr sz="1100" dirty="0">
                          <a:latin typeface="+mn-lt"/>
                          <a:cs typeface="Arial"/>
                        </a:rPr>
                        <a:t>or tre</a:t>
                      </a:r>
                      <a:r>
                        <a:rPr sz="1100" spc="-5" dirty="0">
                          <a:latin typeface="+mn-lt"/>
                          <a:cs typeface="Arial"/>
                        </a:rPr>
                        <a:t>a</a:t>
                      </a:r>
                      <a:r>
                        <a:rPr sz="1100" dirty="0">
                          <a:latin typeface="+mn-lt"/>
                          <a:cs typeface="Arial"/>
                        </a:rPr>
                        <a:t>t</a:t>
                      </a:r>
                      <a:r>
                        <a:rPr sz="1100" spc="-10" dirty="0">
                          <a:latin typeface="+mn-lt"/>
                          <a:cs typeface="Arial"/>
                        </a:rPr>
                        <a:t>i</a:t>
                      </a:r>
                      <a:r>
                        <a:rPr sz="1100" dirty="0">
                          <a:latin typeface="+mn-lt"/>
                          <a:cs typeface="Arial"/>
                        </a:rPr>
                        <a:t>ng</a:t>
                      </a:r>
                      <a:r>
                        <a:rPr sz="1100" spc="-5" dirty="0">
                          <a:latin typeface="+mn-lt"/>
                          <a:cs typeface="Arial"/>
                        </a:rPr>
                        <a:t> </a:t>
                      </a:r>
                      <a:r>
                        <a:rPr sz="1100" dirty="0">
                          <a:latin typeface="+mn-lt"/>
                          <a:cs typeface="Arial"/>
                        </a:rPr>
                        <a:t>o</a:t>
                      </a:r>
                      <a:r>
                        <a:rPr sz="1100" spc="-5" dirty="0">
                          <a:latin typeface="+mn-lt"/>
                          <a:cs typeface="Arial"/>
                        </a:rPr>
                        <a:t>t</a:t>
                      </a:r>
                      <a:r>
                        <a:rPr sz="1100" dirty="0">
                          <a:latin typeface="+mn-lt"/>
                          <a:cs typeface="Arial"/>
                        </a:rPr>
                        <a:t>h</a:t>
                      </a:r>
                      <a:r>
                        <a:rPr sz="1100" spc="-5" dirty="0">
                          <a:latin typeface="+mn-lt"/>
                          <a:cs typeface="Arial"/>
                        </a:rPr>
                        <a:t>e</a:t>
                      </a:r>
                      <a:r>
                        <a:rPr sz="1100" dirty="0">
                          <a:latin typeface="+mn-lt"/>
                          <a:cs typeface="Arial"/>
                        </a:rPr>
                        <a:t>rs</a:t>
                      </a:r>
                      <a:r>
                        <a:rPr sz="1100" spc="-10" dirty="0">
                          <a:latin typeface="+mn-lt"/>
                          <a:cs typeface="Arial"/>
                        </a:rPr>
                        <a:t> </a:t>
                      </a:r>
                      <a:r>
                        <a:rPr sz="1100" spc="-15" dirty="0">
                          <a:latin typeface="+mn-lt"/>
                          <a:cs typeface="Arial"/>
                        </a:rPr>
                        <a:t>w</a:t>
                      </a:r>
                      <a:r>
                        <a:rPr sz="1100" spc="-5" dirty="0">
                          <a:latin typeface="+mn-lt"/>
                          <a:cs typeface="Arial"/>
                        </a:rPr>
                        <a:t>i</a:t>
                      </a:r>
                      <a:r>
                        <a:rPr sz="1100" dirty="0">
                          <a:latin typeface="+mn-lt"/>
                          <a:cs typeface="Arial"/>
                        </a:rPr>
                        <a:t>th</a:t>
                      </a:r>
                      <a:r>
                        <a:rPr sz="1100" spc="15" dirty="0">
                          <a:latin typeface="+mn-lt"/>
                          <a:cs typeface="Arial"/>
                        </a:rPr>
                        <a:t> </a:t>
                      </a:r>
                      <a:r>
                        <a:rPr sz="1100" dirty="0">
                          <a:latin typeface="+mn-lt"/>
                          <a:cs typeface="Arial"/>
                        </a:rPr>
                        <a:t>resp</a:t>
                      </a:r>
                      <a:r>
                        <a:rPr sz="1100" spc="-5" dirty="0">
                          <a:latin typeface="+mn-lt"/>
                          <a:cs typeface="Arial"/>
                        </a:rPr>
                        <a:t>e</a:t>
                      </a:r>
                      <a:r>
                        <a:rPr sz="1100" spc="5" dirty="0">
                          <a:latin typeface="+mn-lt"/>
                          <a:cs typeface="Arial"/>
                        </a:rPr>
                        <a:t>c</a:t>
                      </a:r>
                      <a:r>
                        <a:rPr sz="1100" dirty="0">
                          <a:latin typeface="+mn-lt"/>
                          <a:cs typeface="Arial"/>
                        </a:rPr>
                        <a:t>t a</a:t>
                      </a:r>
                      <a:r>
                        <a:rPr sz="1100" spc="-5" dirty="0">
                          <a:latin typeface="+mn-lt"/>
                          <a:cs typeface="Arial"/>
                        </a:rPr>
                        <a:t>n</a:t>
                      </a:r>
                      <a:r>
                        <a:rPr sz="1100" dirty="0">
                          <a:latin typeface="+mn-lt"/>
                          <a:cs typeface="Arial"/>
                        </a:rPr>
                        <a:t>d</a:t>
                      </a:r>
                      <a:r>
                        <a:rPr sz="1100" spc="-20" dirty="0">
                          <a:latin typeface="+mn-lt"/>
                          <a:cs typeface="Arial"/>
                        </a:rPr>
                        <a:t> </a:t>
                      </a:r>
                      <a:r>
                        <a:rPr sz="1100" dirty="0">
                          <a:latin typeface="+mn-lt"/>
                          <a:cs typeface="Arial"/>
                        </a:rPr>
                        <a:t>d</a:t>
                      </a:r>
                      <a:r>
                        <a:rPr sz="1100" spc="-10" dirty="0">
                          <a:latin typeface="+mn-lt"/>
                          <a:cs typeface="Arial"/>
                        </a:rPr>
                        <a:t>i</a:t>
                      </a:r>
                      <a:r>
                        <a:rPr sz="1100" dirty="0">
                          <a:latin typeface="+mn-lt"/>
                          <a:cs typeface="Arial"/>
                        </a:rPr>
                        <a:t>g</a:t>
                      </a:r>
                      <a:r>
                        <a:rPr sz="1100" spc="-5" dirty="0">
                          <a:latin typeface="+mn-lt"/>
                          <a:cs typeface="Arial"/>
                        </a:rPr>
                        <a:t>ni</a:t>
                      </a:r>
                      <a:r>
                        <a:rPr sz="1100" dirty="0">
                          <a:latin typeface="+mn-lt"/>
                          <a:cs typeface="Arial"/>
                        </a:rPr>
                        <a:t>t</a:t>
                      </a:r>
                      <a:r>
                        <a:rPr sz="1100" spc="-35" dirty="0">
                          <a:latin typeface="+mn-lt"/>
                          <a:cs typeface="Arial"/>
                        </a:rPr>
                        <a:t>y</a:t>
                      </a:r>
                      <a:r>
                        <a:rPr sz="1100" dirty="0">
                          <a:latin typeface="+mn-lt"/>
                          <a:cs typeface="Arial"/>
                        </a:rPr>
                        <a:t>.</a:t>
                      </a: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extLst>
                  <a:ext uri="{0D108BD9-81ED-4DB2-BD59-A6C34878D82A}">
                    <a16:rowId xmlns:a16="http://schemas.microsoft.com/office/drawing/2014/main" val="10002"/>
                  </a:ext>
                </a:extLst>
              </a:tr>
            </a:tbl>
          </a:graphicData>
        </a:graphic>
      </p:graphicFrame>
      <p:grpSp>
        <p:nvGrpSpPr>
          <p:cNvPr id="19" name="Group 18"/>
          <p:cNvGrpSpPr/>
          <p:nvPr/>
        </p:nvGrpSpPr>
        <p:grpSpPr>
          <a:xfrm>
            <a:off x="142038" y="3004559"/>
            <a:ext cx="1550403" cy="2434174"/>
            <a:chOff x="6887564" y="3727030"/>
            <a:chExt cx="1550403" cy="2434174"/>
          </a:xfrm>
        </p:grpSpPr>
        <p:sp>
          <p:nvSpPr>
            <p:cNvPr id="9" name="TextBox 8"/>
            <p:cNvSpPr txBox="1"/>
            <p:nvPr/>
          </p:nvSpPr>
          <p:spPr>
            <a:xfrm rot="16200000">
              <a:off x="6814069" y="4090538"/>
              <a:ext cx="1657523" cy="930508"/>
            </a:xfrm>
            <a:prstGeom prst="rightArrow">
              <a:avLst/>
            </a:prstGeom>
          </p:spPr>
          <p:style>
            <a:lnRef idx="2">
              <a:schemeClr val="accent3">
                <a:shade val="50000"/>
              </a:schemeClr>
            </a:lnRef>
            <a:fillRef idx="1">
              <a:schemeClr val="accent3"/>
            </a:fillRef>
            <a:effectRef idx="0">
              <a:schemeClr val="accent3"/>
            </a:effectRef>
            <a:fontRef idx="minor">
              <a:schemeClr val="lt1"/>
            </a:fontRef>
          </p:style>
          <p:txBody>
            <a:bodyPr wrap="square" rtlCol="0">
              <a:spAutoFit/>
            </a:bodyPr>
            <a:lstStyle/>
            <a:p>
              <a:endParaRPr lang="en-US" sz="1100" dirty="0">
                <a:latin typeface="Arial"/>
                <a:cs typeface="Arial"/>
              </a:endParaRPr>
            </a:p>
          </p:txBody>
        </p:sp>
        <p:sp>
          <p:nvSpPr>
            <p:cNvPr id="12" name="TextBox 11"/>
            <p:cNvSpPr txBox="1"/>
            <p:nvPr/>
          </p:nvSpPr>
          <p:spPr>
            <a:xfrm>
              <a:off x="6887564" y="4683876"/>
              <a:ext cx="1550403" cy="1477328"/>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wrap="square" rtlCol="0">
              <a:spAutoFit/>
            </a:bodyPr>
            <a:lstStyle/>
            <a:p>
              <a:r>
                <a:rPr lang="en-US" dirty="0">
                  <a:solidFill>
                    <a:schemeClr val="bg1"/>
                  </a:solidFill>
                </a:rPr>
                <a:t>The indicator </a:t>
              </a:r>
              <a:r>
                <a:rPr lang="en-US" dirty="0" smtClean="0">
                  <a:solidFill>
                    <a:schemeClr val="bg1"/>
                  </a:solidFill>
                </a:rPr>
                <a:t>begins with the Domain stem statement</a:t>
              </a:r>
              <a:endParaRPr lang="en-US" dirty="0">
                <a:solidFill>
                  <a:schemeClr val="bg1"/>
                </a:solidFill>
              </a:endParaRPr>
            </a:p>
          </p:txBody>
        </p:sp>
      </p:grpSp>
    </p:spTree>
    <p:extLst>
      <p:ext uri="{BB962C8B-B14F-4D97-AF65-F5344CB8AC3E}">
        <p14:creationId xmlns:p14="http://schemas.microsoft.com/office/powerpoint/2010/main" val="17698833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fade">
                                      <p:cBhvr>
                                        <p:cTn id="7" dur="1000"/>
                                        <p:tgtEl>
                                          <p:spTgt spid="19"/>
                                        </p:tgtEl>
                                      </p:cBhvr>
                                    </p:animEffect>
                                    <p:anim calcmode="lin" valueType="num">
                                      <p:cBhvr>
                                        <p:cTn id="8" dur="1000" fill="hold"/>
                                        <p:tgtEl>
                                          <p:spTgt spid="19"/>
                                        </p:tgtEl>
                                        <p:attrNameLst>
                                          <p:attrName>ppt_x</p:attrName>
                                        </p:attrNameLst>
                                      </p:cBhvr>
                                      <p:tavLst>
                                        <p:tav tm="0">
                                          <p:val>
                                            <p:strVal val="#ppt_x"/>
                                          </p:val>
                                        </p:tav>
                                        <p:tav tm="100000">
                                          <p:val>
                                            <p:strVal val="#ppt_x"/>
                                          </p:val>
                                        </p:tav>
                                      </p:tavLst>
                                    </p:anim>
                                    <p:anim calcmode="lin" valueType="num">
                                      <p:cBhvr>
                                        <p:cTn id="9"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1538015" y="101602"/>
            <a:ext cx="6306820" cy="628377"/>
          </a:xfrm>
          <a:prstGeom prst="rect">
            <a:avLst/>
          </a:prstGeom>
        </p:spPr>
        <p:txBody>
          <a:bodyPr vert="horz" wrap="square" lIns="0" tIns="0" rIns="0" bIns="0" rtlCol="0">
            <a:spAutoFit/>
          </a:bodyPr>
          <a:lstStyle/>
          <a:p>
            <a:pPr marL="12700">
              <a:lnSpc>
                <a:spcPts val="4850"/>
              </a:lnSpc>
            </a:pPr>
            <a:r>
              <a:rPr sz="4100" b="1" spc="-40" dirty="0">
                <a:solidFill>
                  <a:schemeClr val="bg1"/>
                </a:solidFill>
                <a:latin typeface="+mj-lt"/>
                <a:cs typeface="Arial Rounded MT Bold"/>
              </a:rPr>
              <a:t>C</a:t>
            </a:r>
            <a:r>
              <a:rPr sz="4100" b="1" spc="-20" dirty="0">
                <a:solidFill>
                  <a:schemeClr val="bg1"/>
                </a:solidFill>
                <a:latin typeface="+mj-lt"/>
                <a:cs typeface="Arial Rounded MT Bold"/>
              </a:rPr>
              <a:t>C</a:t>
            </a:r>
            <a:r>
              <a:rPr sz="4100" b="1" dirty="0">
                <a:solidFill>
                  <a:schemeClr val="bg1"/>
                </a:solidFill>
                <a:latin typeface="+mj-lt"/>
                <a:cs typeface="Arial Rounded MT Bold"/>
              </a:rPr>
              <a:t>T</a:t>
            </a:r>
            <a:r>
              <a:rPr sz="4100" b="1" spc="-30" dirty="0">
                <a:latin typeface="+mj-lt"/>
                <a:cs typeface="Arial Rounded MT Bold"/>
              </a:rPr>
              <a:t> </a:t>
            </a:r>
            <a:r>
              <a:rPr sz="4100" b="1" spc="-145" dirty="0">
                <a:solidFill>
                  <a:schemeClr val="bg1"/>
                </a:solidFill>
                <a:latin typeface="+mj-lt"/>
                <a:cs typeface="Arial Rounded MT Bold"/>
              </a:rPr>
              <a:t>P</a:t>
            </a:r>
            <a:r>
              <a:rPr sz="4100" b="1" spc="-5" dirty="0">
                <a:solidFill>
                  <a:schemeClr val="bg1"/>
                </a:solidFill>
                <a:latin typeface="+mj-lt"/>
                <a:cs typeface="Arial Rounded MT Bold"/>
              </a:rPr>
              <a:t>e</a:t>
            </a:r>
            <a:r>
              <a:rPr sz="4100" b="1" spc="20" dirty="0">
                <a:solidFill>
                  <a:schemeClr val="bg1"/>
                </a:solidFill>
                <a:latin typeface="+mj-lt"/>
                <a:cs typeface="Arial Rounded MT Bold"/>
              </a:rPr>
              <a:t>r</a:t>
            </a:r>
            <a:r>
              <a:rPr sz="4100" b="1" spc="-50" dirty="0">
                <a:solidFill>
                  <a:schemeClr val="bg1"/>
                </a:solidFill>
                <a:latin typeface="+mj-lt"/>
                <a:cs typeface="Arial Rounded MT Bold"/>
              </a:rPr>
              <a:t>f</a:t>
            </a:r>
            <a:r>
              <a:rPr sz="4100" b="1" dirty="0">
                <a:solidFill>
                  <a:schemeClr val="bg1"/>
                </a:solidFill>
                <a:latin typeface="+mj-lt"/>
                <a:cs typeface="Arial Rounded MT Bold"/>
              </a:rPr>
              <a:t>or</a:t>
            </a:r>
            <a:r>
              <a:rPr sz="4100" b="1" spc="-15" dirty="0">
                <a:solidFill>
                  <a:schemeClr val="bg1"/>
                </a:solidFill>
                <a:latin typeface="+mj-lt"/>
                <a:cs typeface="Arial Rounded MT Bold"/>
              </a:rPr>
              <a:t>m</a:t>
            </a:r>
            <a:r>
              <a:rPr sz="4100" b="1" spc="-5" dirty="0">
                <a:solidFill>
                  <a:schemeClr val="bg1"/>
                </a:solidFill>
                <a:latin typeface="+mj-lt"/>
                <a:cs typeface="Arial Rounded MT Bold"/>
              </a:rPr>
              <a:t>ance</a:t>
            </a:r>
            <a:r>
              <a:rPr sz="4100" b="1" spc="-40" dirty="0">
                <a:solidFill>
                  <a:schemeClr val="bg1"/>
                </a:solidFill>
                <a:latin typeface="+mj-lt"/>
                <a:cs typeface="Arial Rounded MT Bold"/>
              </a:rPr>
              <a:t> </a:t>
            </a:r>
            <a:r>
              <a:rPr sz="4100" b="1" dirty="0">
                <a:solidFill>
                  <a:schemeClr val="bg1"/>
                </a:solidFill>
                <a:latin typeface="+mj-lt"/>
                <a:cs typeface="Arial Rounded MT Bold"/>
              </a:rPr>
              <a:t>P</a:t>
            </a:r>
            <a:r>
              <a:rPr sz="4100" b="1" spc="-135" dirty="0">
                <a:solidFill>
                  <a:schemeClr val="bg1"/>
                </a:solidFill>
                <a:latin typeface="+mj-lt"/>
                <a:cs typeface="Arial Rounded MT Bold"/>
              </a:rPr>
              <a:t>r</a:t>
            </a:r>
            <a:r>
              <a:rPr sz="4100" b="1" dirty="0">
                <a:solidFill>
                  <a:schemeClr val="bg1"/>
                </a:solidFill>
                <a:latin typeface="+mj-lt"/>
                <a:cs typeface="Arial Rounded MT Bold"/>
              </a:rPr>
              <a:t>o</a:t>
            </a:r>
            <a:r>
              <a:rPr sz="4100" b="1" spc="45" dirty="0">
                <a:solidFill>
                  <a:schemeClr val="bg1"/>
                </a:solidFill>
                <a:latin typeface="+mj-lt"/>
                <a:cs typeface="Arial Rounded MT Bold"/>
              </a:rPr>
              <a:t>f</a:t>
            </a:r>
            <a:r>
              <a:rPr sz="4100" b="1" dirty="0">
                <a:solidFill>
                  <a:schemeClr val="bg1"/>
                </a:solidFill>
                <a:latin typeface="+mj-lt"/>
                <a:cs typeface="Arial Rounded MT Bold"/>
              </a:rPr>
              <a:t>ile</a:t>
            </a:r>
          </a:p>
        </p:txBody>
      </p:sp>
      <p:sp>
        <p:nvSpPr>
          <p:cNvPr id="3" name="object 3"/>
          <p:cNvSpPr txBox="1"/>
          <p:nvPr/>
        </p:nvSpPr>
        <p:spPr>
          <a:xfrm>
            <a:off x="307340" y="813043"/>
            <a:ext cx="8305165" cy="1618392"/>
          </a:xfrm>
          <a:prstGeom prst="rect">
            <a:avLst/>
          </a:prstGeom>
        </p:spPr>
        <p:txBody>
          <a:bodyPr vert="horz" wrap="square" lIns="0" tIns="0" rIns="0" bIns="0" rtlCol="0">
            <a:spAutoFit/>
          </a:bodyPr>
          <a:lstStyle/>
          <a:p>
            <a:pPr marL="3052445">
              <a:lnSpc>
                <a:spcPct val="100000"/>
              </a:lnSpc>
            </a:pPr>
            <a:r>
              <a:rPr sz="1400" b="1" spc="5" dirty="0">
                <a:latin typeface="Arial Rounded MT Bold"/>
                <a:cs typeface="Arial Rounded MT Bold"/>
              </a:rPr>
              <a:t>P</a:t>
            </a:r>
            <a:r>
              <a:rPr sz="1400" b="1" spc="-40" dirty="0">
                <a:latin typeface="Arial Rounded MT Bold"/>
                <a:cs typeface="Arial Rounded MT Bold"/>
              </a:rPr>
              <a:t>r</a:t>
            </a:r>
            <a:r>
              <a:rPr sz="1400" b="1" dirty="0">
                <a:latin typeface="Arial Rounded MT Bold"/>
                <a:cs typeface="Arial Rounded MT Bold"/>
              </a:rPr>
              <a:t>o</a:t>
            </a:r>
            <a:r>
              <a:rPr sz="1400" b="1" spc="15" dirty="0">
                <a:latin typeface="Arial Rounded MT Bold"/>
                <a:cs typeface="Arial Rounded MT Bold"/>
              </a:rPr>
              <a:t>f</a:t>
            </a:r>
            <a:r>
              <a:rPr sz="1400" b="1" dirty="0">
                <a:latin typeface="Arial Rounded MT Bold"/>
                <a:cs typeface="Arial Rounded MT Bold"/>
              </a:rPr>
              <a:t>i</a:t>
            </a:r>
            <a:r>
              <a:rPr sz="1400" b="1" spc="-10" dirty="0">
                <a:latin typeface="Arial Rounded MT Bold"/>
                <a:cs typeface="Arial Rounded MT Bold"/>
              </a:rPr>
              <a:t>l</a:t>
            </a:r>
            <a:r>
              <a:rPr sz="1400" b="1" dirty="0">
                <a:latin typeface="Arial Rounded MT Bold"/>
                <a:cs typeface="Arial Rounded MT Bold"/>
              </a:rPr>
              <a:t>es</a:t>
            </a:r>
            <a:r>
              <a:rPr sz="1400" b="1" spc="-45" dirty="0">
                <a:latin typeface="Arial Rounded MT Bold"/>
                <a:cs typeface="Arial Rounded MT Bold"/>
              </a:rPr>
              <a:t> </a:t>
            </a:r>
            <a:r>
              <a:rPr sz="1400" b="1" spc="-20" dirty="0">
                <a:latin typeface="Arial Rounded MT Bold"/>
                <a:cs typeface="Arial Rounded MT Bold"/>
              </a:rPr>
              <a:t>av</a:t>
            </a:r>
            <a:r>
              <a:rPr sz="1400" b="1" spc="15" dirty="0">
                <a:latin typeface="Arial Rounded MT Bold"/>
                <a:cs typeface="Arial Rounded MT Bold"/>
              </a:rPr>
              <a:t>a</a:t>
            </a:r>
            <a:r>
              <a:rPr sz="1400" b="1" dirty="0">
                <a:latin typeface="Arial Rounded MT Bold"/>
                <a:cs typeface="Arial Rounded MT Bold"/>
              </a:rPr>
              <a:t>i</a:t>
            </a:r>
            <a:r>
              <a:rPr sz="1400" b="1" spc="5" dirty="0">
                <a:latin typeface="Arial Rounded MT Bold"/>
                <a:cs typeface="Arial Rounded MT Bold"/>
              </a:rPr>
              <a:t>l</a:t>
            </a:r>
            <a:r>
              <a:rPr sz="1400" b="1" spc="-20" dirty="0">
                <a:latin typeface="Arial Rounded MT Bold"/>
                <a:cs typeface="Arial Rounded MT Bold"/>
              </a:rPr>
              <a:t>a</a:t>
            </a:r>
            <a:r>
              <a:rPr sz="1400" b="1" spc="-30" dirty="0">
                <a:latin typeface="Arial Rounded MT Bold"/>
                <a:cs typeface="Arial Rounded MT Bold"/>
              </a:rPr>
              <a:t>b</a:t>
            </a:r>
            <a:r>
              <a:rPr sz="1400" b="1" dirty="0">
                <a:latin typeface="Arial Rounded MT Bold"/>
                <a:cs typeface="Arial Rounded MT Bold"/>
              </a:rPr>
              <a:t>le</a:t>
            </a:r>
            <a:r>
              <a:rPr sz="1400" b="1" spc="-45" dirty="0">
                <a:latin typeface="Arial Rounded MT Bold"/>
                <a:cs typeface="Arial Rounded MT Bold"/>
              </a:rPr>
              <a:t> </a:t>
            </a:r>
            <a:r>
              <a:rPr sz="1400" b="1" spc="10" dirty="0">
                <a:latin typeface="Arial Rounded MT Bold"/>
                <a:cs typeface="Arial Rounded MT Bold"/>
              </a:rPr>
              <a:t>o</a:t>
            </a:r>
            <a:r>
              <a:rPr sz="1400" b="1" dirty="0">
                <a:latin typeface="Arial Rounded MT Bold"/>
                <a:cs typeface="Arial Rounded MT Bold"/>
              </a:rPr>
              <a:t>n</a:t>
            </a:r>
            <a:r>
              <a:rPr sz="1400" b="1" spc="-15" dirty="0">
                <a:latin typeface="Arial Rounded MT Bold"/>
                <a:cs typeface="Arial Rounded MT Bold"/>
              </a:rPr>
              <a:t> </a:t>
            </a:r>
            <a:r>
              <a:rPr sz="1400" b="1" spc="15" dirty="0">
                <a:latin typeface="Arial Rounded MT Bold"/>
                <a:cs typeface="Arial Rounded MT Bold"/>
              </a:rPr>
              <a:t>c</a:t>
            </a:r>
            <a:r>
              <a:rPr sz="1400" b="1" spc="5" dirty="0">
                <a:latin typeface="Arial Rounded MT Bold"/>
                <a:cs typeface="Arial Rounded MT Bold"/>
              </a:rPr>
              <a:t>tt</a:t>
            </a:r>
            <a:r>
              <a:rPr sz="1400" b="1" spc="15" dirty="0">
                <a:latin typeface="Arial Rounded MT Bold"/>
                <a:cs typeface="Arial Rounded MT Bold"/>
              </a:rPr>
              <a:t>e</a:t>
            </a:r>
            <a:r>
              <a:rPr sz="1400" b="1" dirty="0">
                <a:latin typeface="Arial Rounded MT Bold"/>
                <a:cs typeface="Arial Rounded MT Bold"/>
              </a:rPr>
              <a:t>a</a:t>
            </a:r>
            <a:r>
              <a:rPr sz="1400" b="1" spc="-10" dirty="0">
                <a:latin typeface="Arial Rounded MT Bold"/>
                <a:cs typeface="Arial Rounded MT Bold"/>
              </a:rPr>
              <a:t>m</a:t>
            </a:r>
            <a:r>
              <a:rPr sz="1400" b="1" dirty="0">
                <a:latin typeface="Arial Rounded MT Bold"/>
                <a:cs typeface="Arial Rounded MT Bold"/>
              </a:rPr>
              <a:t>.</a:t>
            </a:r>
            <a:r>
              <a:rPr sz="1400" b="1" spc="-10" dirty="0">
                <a:latin typeface="Arial Rounded MT Bold"/>
                <a:cs typeface="Arial Rounded MT Bold"/>
              </a:rPr>
              <a:t>o</a:t>
            </a:r>
            <a:r>
              <a:rPr sz="1400" b="1" spc="-30" dirty="0">
                <a:latin typeface="Arial Rounded MT Bold"/>
                <a:cs typeface="Arial Rounded MT Bold"/>
              </a:rPr>
              <a:t>r</a:t>
            </a:r>
            <a:r>
              <a:rPr sz="1400" b="1" dirty="0">
                <a:latin typeface="Arial Rounded MT Bold"/>
                <a:cs typeface="Arial Rounded MT Bold"/>
              </a:rPr>
              <a:t>g</a:t>
            </a:r>
            <a:endParaRPr sz="1400" dirty="0">
              <a:latin typeface="Arial Rounded MT Bold"/>
              <a:cs typeface="Arial Rounded MT Bold"/>
            </a:endParaRPr>
          </a:p>
          <a:p>
            <a:pPr marL="241300" indent="-228600">
              <a:lnSpc>
                <a:spcPct val="100000"/>
              </a:lnSpc>
              <a:spcBef>
                <a:spcPts val="990"/>
              </a:spcBef>
              <a:buFont typeface="Arial"/>
              <a:buChar char="•"/>
              <a:tabLst>
                <a:tab pos="241300" algn="l"/>
                <a:tab pos="5274945" algn="l"/>
              </a:tabLst>
            </a:pPr>
            <a:r>
              <a:rPr sz="2400" b="1" dirty="0">
                <a:latin typeface="Arial"/>
                <a:cs typeface="Arial"/>
              </a:rPr>
              <a:t>R</a:t>
            </a:r>
            <a:r>
              <a:rPr sz="2400" b="1" spc="-10" dirty="0">
                <a:latin typeface="Arial"/>
                <a:cs typeface="Arial"/>
              </a:rPr>
              <a:t>e</a:t>
            </a:r>
            <a:r>
              <a:rPr sz="2400" b="1" dirty="0">
                <a:latin typeface="Arial"/>
                <a:cs typeface="Arial"/>
              </a:rPr>
              <a:t>ad</a:t>
            </a:r>
            <a:r>
              <a:rPr sz="2400" b="1" spc="10" dirty="0">
                <a:latin typeface="Arial"/>
                <a:cs typeface="Arial"/>
              </a:rPr>
              <a:t> </a:t>
            </a:r>
            <a:r>
              <a:rPr sz="2400" dirty="0">
                <a:latin typeface="Arial"/>
                <a:cs typeface="Arial"/>
              </a:rPr>
              <a:t>the </a:t>
            </a:r>
            <a:r>
              <a:rPr sz="2400" spc="-15" dirty="0">
                <a:latin typeface="Arial"/>
                <a:cs typeface="Arial"/>
              </a:rPr>
              <a:t>P</a:t>
            </a:r>
            <a:r>
              <a:rPr sz="2400" dirty="0">
                <a:latin typeface="Arial"/>
                <a:cs typeface="Arial"/>
              </a:rPr>
              <a:t>erfo</a:t>
            </a:r>
            <a:r>
              <a:rPr sz="2400" spc="5" dirty="0">
                <a:latin typeface="Arial"/>
                <a:cs typeface="Arial"/>
              </a:rPr>
              <a:t>r</a:t>
            </a:r>
            <a:r>
              <a:rPr sz="2400" dirty="0">
                <a:latin typeface="Arial"/>
                <a:cs typeface="Arial"/>
              </a:rPr>
              <a:t>mance Profile</a:t>
            </a:r>
            <a:r>
              <a:rPr sz="2400" spc="5" dirty="0">
                <a:latin typeface="Arial"/>
                <a:cs typeface="Arial"/>
              </a:rPr>
              <a:t> </a:t>
            </a:r>
            <a:r>
              <a:rPr sz="2400" dirty="0" smtClean="0">
                <a:latin typeface="Arial"/>
                <a:cs typeface="Arial"/>
              </a:rPr>
              <a:t>go</a:t>
            </a:r>
            <a:r>
              <a:rPr sz="2400" spc="-10" dirty="0" smtClean="0">
                <a:latin typeface="Arial"/>
                <a:cs typeface="Arial"/>
              </a:rPr>
              <a:t>i</a:t>
            </a:r>
            <a:r>
              <a:rPr sz="2400" dirty="0" smtClean="0">
                <a:latin typeface="Arial"/>
                <a:cs typeface="Arial"/>
              </a:rPr>
              <a:t>ng</a:t>
            </a:r>
            <a:r>
              <a:rPr lang="en-US" sz="2400" dirty="0" smtClean="0">
                <a:latin typeface="Arial"/>
                <a:cs typeface="Arial"/>
              </a:rPr>
              <a:t> </a:t>
            </a:r>
            <a:r>
              <a:rPr sz="2400" spc="-10" dirty="0" smtClean="0">
                <a:latin typeface="Arial"/>
                <a:cs typeface="Arial"/>
              </a:rPr>
              <a:t>a</a:t>
            </a:r>
            <a:r>
              <a:rPr sz="2400" dirty="0" smtClean="0">
                <a:latin typeface="Arial"/>
                <a:cs typeface="Arial"/>
              </a:rPr>
              <a:t>cross </a:t>
            </a:r>
            <a:r>
              <a:rPr sz="2400" dirty="0">
                <a:latin typeface="Arial"/>
                <a:cs typeface="Arial"/>
              </a:rPr>
              <a:t>f</a:t>
            </a:r>
            <a:r>
              <a:rPr sz="2400" spc="5" dirty="0">
                <a:latin typeface="Arial"/>
                <a:cs typeface="Arial"/>
              </a:rPr>
              <a:t>r</a:t>
            </a:r>
            <a:r>
              <a:rPr sz="2400" dirty="0">
                <a:latin typeface="Arial"/>
                <a:cs typeface="Arial"/>
              </a:rPr>
              <a:t>om</a:t>
            </a:r>
            <a:r>
              <a:rPr sz="2400" spc="-20" dirty="0">
                <a:latin typeface="Arial"/>
                <a:cs typeface="Arial"/>
              </a:rPr>
              <a:t> </a:t>
            </a:r>
            <a:r>
              <a:rPr sz="2400" dirty="0">
                <a:latin typeface="Arial"/>
                <a:cs typeface="Arial"/>
              </a:rPr>
              <a:t>l</a:t>
            </a:r>
            <a:r>
              <a:rPr sz="2400" spc="-10" dirty="0">
                <a:latin typeface="Arial"/>
                <a:cs typeface="Arial"/>
              </a:rPr>
              <a:t>e</a:t>
            </a:r>
            <a:r>
              <a:rPr sz="2400" dirty="0">
                <a:latin typeface="Arial"/>
                <a:cs typeface="Arial"/>
              </a:rPr>
              <a:t>ft</a:t>
            </a:r>
            <a:r>
              <a:rPr sz="2400" spc="5" dirty="0">
                <a:latin typeface="Arial"/>
                <a:cs typeface="Arial"/>
              </a:rPr>
              <a:t> </a:t>
            </a:r>
            <a:r>
              <a:rPr sz="2400" dirty="0">
                <a:latin typeface="Arial"/>
                <a:cs typeface="Arial"/>
              </a:rPr>
              <a:t>to</a:t>
            </a:r>
          </a:p>
          <a:p>
            <a:pPr marL="241300">
              <a:lnSpc>
                <a:spcPct val="100000"/>
              </a:lnSpc>
            </a:pPr>
            <a:r>
              <a:rPr sz="2400" dirty="0">
                <a:latin typeface="Arial"/>
                <a:cs typeface="Arial"/>
              </a:rPr>
              <a:t>rig</a:t>
            </a:r>
            <a:r>
              <a:rPr sz="2400" spc="-10" dirty="0">
                <a:latin typeface="Arial"/>
                <a:cs typeface="Arial"/>
              </a:rPr>
              <a:t>h</a:t>
            </a:r>
            <a:r>
              <a:rPr sz="2400" dirty="0">
                <a:latin typeface="Arial"/>
                <a:cs typeface="Arial"/>
              </a:rPr>
              <a:t>t.</a:t>
            </a:r>
          </a:p>
          <a:p>
            <a:pPr marL="241300" indent="-228600">
              <a:lnSpc>
                <a:spcPct val="100000"/>
              </a:lnSpc>
              <a:spcBef>
                <a:spcPts val="1260"/>
              </a:spcBef>
              <a:buFont typeface="Arial"/>
              <a:buChar char="•"/>
              <a:tabLst>
                <a:tab pos="241300" algn="l"/>
              </a:tabLst>
            </a:pPr>
            <a:r>
              <a:rPr sz="2400" b="1" dirty="0">
                <a:latin typeface="Arial"/>
                <a:cs typeface="Arial"/>
              </a:rPr>
              <a:t>N</a:t>
            </a:r>
            <a:r>
              <a:rPr sz="2400" b="1" spc="-10" dirty="0">
                <a:latin typeface="Arial"/>
                <a:cs typeface="Arial"/>
              </a:rPr>
              <a:t>o</a:t>
            </a:r>
            <a:r>
              <a:rPr sz="2400" b="1" dirty="0">
                <a:latin typeface="Arial"/>
                <a:cs typeface="Arial"/>
              </a:rPr>
              <a:t>te</a:t>
            </a:r>
            <a:r>
              <a:rPr sz="2400" b="1" spc="5" dirty="0">
                <a:latin typeface="Arial"/>
                <a:cs typeface="Arial"/>
              </a:rPr>
              <a:t> </a:t>
            </a:r>
            <a:r>
              <a:rPr sz="2400" dirty="0">
                <a:latin typeface="Arial"/>
                <a:cs typeface="Arial"/>
              </a:rPr>
              <a:t>l</a:t>
            </a:r>
            <a:r>
              <a:rPr sz="2400" spc="-10" dirty="0">
                <a:latin typeface="Arial"/>
                <a:cs typeface="Arial"/>
              </a:rPr>
              <a:t>a</a:t>
            </a:r>
            <a:r>
              <a:rPr sz="2400" dirty="0">
                <a:latin typeface="Arial"/>
                <a:cs typeface="Arial"/>
              </a:rPr>
              <a:t>ng</a:t>
            </a:r>
            <a:r>
              <a:rPr sz="2400" spc="-10" dirty="0">
                <a:latin typeface="Arial"/>
                <a:cs typeface="Arial"/>
              </a:rPr>
              <a:t>u</a:t>
            </a:r>
            <a:r>
              <a:rPr sz="2400" dirty="0">
                <a:latin typeface="Arial"/>
                <a:cs typeface="Arial"/>
              </a:rPr>
              <a:t>age</a:t>
            </a:r>
            <a:r>
              <a:rPr sz="2400" spc="30" dirty="0">
                <a:latin typeface="Arial"/>
                <a:cs typeface="Arial"/>
              </a:rPr>
              <a:t> </a:t>
            </a:r>
            <a:r>
              <a:rPr sz="2400" dirty="0">
                <a:latin typeface="Arial"/>
                <a:cs typeface="Arial"/>
              </a:rPr>
              <a:t>chan</a:t>
            </a:r>
            <a:r>
              <a:rPr sz="2400" spc="-10" dirty="0">
                <a:latin typeface="Arial"/>
                <a:cs typeface="Arial"/>
              </a:rPr>
              <a:t>g</a:t>
            </a:r>
            <a:r>
              <a:rPr sz="2400" dirty="0">
                <a:latin typeface="Arial"/>
                <a:cs typeface="Arial"/>
              </a:rPr>
              <a:t>es</a:t>
            </a:r>
            <a:r>
              <a:rPr sz="2400" spc="20" dirty="0">
                <a:latin typeface="Arial"/>
                <a:cs typeface="Arial"/>
              </a:rPr>
              <a:t> </a:t>
            </a:r>
            <a:r>
              <a:rPr sz="2400" dirty="0">
                <a:latin typeface="Arial"/>
                <a:cs typeface="Arial"/>
              </a:rPr>
              <a:t>as</a:t>
            </a:r>
            <a:r>
              <a:rPr sz="2400" spc="-10" dirty="0">
                <a:latin typeface="Arial"/>
                <a:cs typeface="Arial"/>
              </a:rPr>
              <a:t> </a:t>
            </a:r>
            <a:r>
              <a:rPr sz="2400" dirty="0">
                <a:latin typeface="Arial"/>
                <a:cs typeface="Arial"/>
              </a:rPr>
              <a:t>you</a:t>
            </a:r>
            <a:r>
              <a:rPr sz="2400" spc="5" dirty="0">
                <a:latin typeface="Arial"/>
                <a:cs typeface="Arial"/>
              </a:rPr>
              <a:t> </a:t>
            </a:r>
            <a:r>
              <a:rPr sz="2400" dirty="0">
                <a:latin typeface="Arial"/>
                <a:cs typeface="Arial"/>
              </a:rPr>
              <a:t>move </a:t>
            </a:r>
            <a:r>
              <a:rPr sz="2400" spc="-10" dirty="0">
                <a:latin typeface="Arial"/>
                <a:cs typeface="Arial"/>
              </a:rPr>
              <a:t>a</a:t>
            </a:r>
            <a:r>
              <a:rPr sz="2400" dirty="0">
                <a:latin typeface="Arial"/>
                <a:cs typeface="Arial"/>
              </a:rPr>
              <a:t>cross the</a:t>
            </a:r>
            <a:r>
              <a:rPr sz="2400" spc="10" dirty="0">
                <a:latin typeface="Arial"/>
                <a:cs typeface="Arial"/>
              </a:rPr>
              <a:t> </a:t>
            </a:r>
            <a:r>
              <a:rPr sz="2400" dirty="0">
                <a:latin typeface="Arial"/>
                <a:cs typeface="Arial"/>
              </a:rPr>
              <a:t>contin</a:t>
            </a:r>
            <a:r>
              <a:rPr sz="2400" spc="-10" dirty="0">
                <a:latin typeface="Arial"/>
                <a:cs typeface="Arial"/>
              </a:rPr>
              <a:t>u</a:t>
            </a:r>
            <a:r>
              <a:rPr sz="2400" dirty="0">
                <a:latin typeface="Arial"/>
                <a:cs typeface="Arial"/>
              </a:rPr>
              <a:t>um</a:t>
            </a:r>
          </a:p>
        </p:txBody>
      </p:sp>
      <p:graphicFrame>
        <p:nvGraphicFramePr>
          <p:cNvPr id="4" name="object 4"/>
          <p:cNvGraphicFramePr>
            <a:graphicFrameLocks noGrp="1"/>
          </p:cNvGraphicFramePr>
          <p:nvPr>
            <p:extLst/>
          </p:nvPr>
        </p:nvGraphicFramePr>
        <p:xfrm>
          <a:off x="222250" y="2553970"/>
          <a:ext cx="8686799" cy="3588551"/>
        </p:xfrm>
        <a:graphic>
          <a:graphicData uri="http://schemas.openxmlformats.org/drawingml/2006/table">
            <a:tbl>
              <a:tblPr firstRow="1" bandRow="1">
                <a:tableStyleId>{2D5ABB26-0587-4C30-8999-92F81FD0307C}</a:tableStyleId>
              </a:tblPr>
              <a:tblGrid>
                <a:gridCol w="1300480">
                  <a:extLst>
                    <a:ext uri="{9D8B030D-6E8A-4147-A177-3AD203B41FA5}">
                      <a16:colId xmlns:a16="http://schemas.microsoft.com/office/drawing/2014/main" val="20000"/>
                    </a:ext>
                  </a:extLst>
                </a:gridCol>
                <a:gridCol w="1595120">
                  <a:extLst>
                    <a:ext uri="{9D8B030D-6E8A-4147-A177-3AD203B41FA5}">
                      <a16:colId xmlns:a16="http://schemas.microsoft.com/office/drawing/2014/main" val="20001"/>
                    </a:ext>
                  </a:extLst>
                </a:gridCol>
                <a:gridCol w="2019935">
                  <a:extLst>
                    <a:ext uri="{9D8B030D-6E8A-4147-A177-3AD203B41FA5}">
                      <a16:colId xmlns:a16="http://schemas.microsoft.com/office/drawing/2014/main" val="20002"/>
                    </a:ext>
                  </a:extLst>
                </a:gridCol>
                <a:gridCol w="1807337">
                  <a:extLst>
                    <a:ext uri="{9D8B030D-6E8A-4147-A177-3AD203B41FA5}">
                      <a16:colId xmlns:a16="http://schemas.microsoft.com/office/drawing/2014/main" val="20003"/>
                    </a:ext>
                  </a:extLst>
                </a:gridCol>
                <a:gridCol w="1963927">
                  <a:extLst>
                    <a:ext uri="{9D8B030D-6E8A-4147-A177-3AD203B41FA5}">
                      <a16:colId xmlns:a16="http://schemas.microsoft.com/office/drawing/2014/main" val="20004"/>
                    </a:ext>
                  </a:extLst>
                </a:gridCol>
              </a:tblGrid>
              <a:tr h="510072">
                <a:tc gridSpan="5">
                  <a:txBody>
                    <a:bodyPr/>
                    <a:lstStyle/>
                    <a:p>
                      <a:pPr marL="112713" indent="0">
                        <a:lnSpc>
                          <a:spcPct val="100000"/>
                        </a:lnSpc>
                      </a:pPr>
                      <a:r>
                        <a:rPr lang="en-US" sz="1600" b="1" dirty="0" smtClean="0">
                          <a:latin typeface="Arial"/>
                          <a:cs typeface="Arial"/>
                        </a:rPr>
                        <a:t>Domain 1: </a:t>
                      </a:r>
                      <a:r>
                        <a:rPr lang="en-US" sz="1600" dirty="0" smtClean="0">
                          <a:latin typeface="Arial"/>
                          <a:cs typeface="Arial"/>
                        </a:rPr>
                        <a:t>Teachers promote student engagement, independence and interdependence in learning by facilitating a positive learning community by:</a:t>
                      </a:r>
                      <a:endParaRPr sz="1600" dirty="0">
                        <a:latin typeface="Arial"/>
                        <a:cs typeface="Arial"/>
                      </a:endParaRPr>
                    </a:p>
                  </a:txBody>
                  <a:tcPr marL="0" marR="0" marT="0" marB="0">
                    <a:lnL w="12700">
                      <a:solidFill>
                        <a:srgbClr val="000000"/>
                      </a:solidFill>
                      <a:prstDash val="solid"/>
                    </a:lnL>
                    <a:lnR w="12700" cap="flat" cmpd="sng" algn="ctr">
                      <a:solidFill>
                        <a:srgbClr val="000000"/>
                      </a:solidFill>
                      <a:prstDash val="solid"/>
                      <a:round/>
                      <a:headEnd type="none" w="med" len="med"/>
                      <a:tailEnd type="none" w="med" len="med"/>
                    </a:lnR>
                    <a:lnT w="12700">
                      <a:solidFill>
                        <a:srgbClr val="000000"/>
                      </a:solidFill>
                      <a:prstDash val="solid"/>
                    </a:lnT>
                    <a:lnB w="12700" cap="flat" cmpd="sng" algn="ctr">
                      <a:solidFill>
                        <a:srgbClr val="000000"/>
                      </a:solidFill>
                      <a:prstDash val="solid"/>
                      <a:round/>
                      <a:headEnd type="none" w="med" len="med"/>
                      <a:tailEnd type="none" w="med" len="med"/>
                    </a:lnB>
                    <a:solidFill>
                      <a:srgbClr val="FFFF99"/>
                    </a:solidFill>
                  </a:tcPr>
                </a:tc>
                <a:tc hMerge="1">
                  <a:txBody>
                    <a:bodyPr/>
                    <a:lstStyle/>
                    <a:p>
                      <a:pPr marL="112713" indent="0">
                        <a:lnSpc>
                          <a:spcPct val="100000"/>
                        </a:lnSpc>
                      </a:pPr>
                      <a:endParaRPr sz="1600" dirty="0">
                        <a:latin typeface="Arial"/>
                        <a:cs typeface="Arial"/>
                      </a:endParaRPr>
                    </a:p>
                  </a:txBody>
                  <a:tcPr marL="0" marR="0" marT="0" marB="0">
                    <a:lnL w="12700" cap="flat" cmpd="sng" algn="ctr">
                      <a:solidFill>
                        <a:srgbClr val="000000"/>
                      </a:solidFill>
                      <a:prstDash val="solid"/>
                      <a:round/>
                      <a:headEnd type="none" w="med" len="med"/>
                      <a:tailEnd type="none" w="med" len="med"/>
                    </a:lnL>
                    <a:lnR w="12700">
                      <a:solidFill>
                        <a:srgbClr val="000000"/>
                      </a:solidFill>
                      <a:prstDash val="solid"/>
                    </a:lnR>
                    <a:lnT w="12700">
                      <a:solidFill>
                        <a:srgbClr val="000000"/>
                      </a:solidFill>
                      <a:prstDash val="solid"/>
                    </a:lnT>
                    <a:lnB w="12700">
                      <a:solidFill>
                        <a:srgbClr val="000000"/>
                      </a:solidFill>
                      <a:prstDash val="solid"/>
                    </a:lnB>
                    <a:solidFill>
                      <a:srgbClr val="FFFF99"/>
                    </a:solidFill>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685800">
                <a:tc>
                  <a:txBody>
                    <a:bodyPr/>
                    <a:lstStyle/>
                    <a:p>
                      <a:pPr marL="635" algn="ctr">
                        <a:lnSpc>
                          <a:spcPct val="100000"/>
                        </a:lnSpc>
                      </a:pPr>
                      <a:r>
                        <a:rPr sz="1600" b="1" dirty="0">
                          <a:latin typeface="Arial"/>
                          <a:cs typeface="Arial"/>
                        </a:rPr>
                        <a:t>CCT</a:t>
                      </a:r>
                      <a:endParaRPr sz="1600" dirty="0">
                        <a:latin typeface="Arial"/>
                        <a:cs typeface="Arial"/>
                      </a:endParaRPr>
                    </a:p>
                    <a:p>
                      <a:pPr algn="ctr">
                        <a:lnSpc>
                          <a:spcPct val="100000"/>
                        </a:lnSpc>
                      </a:pPr>
                      <a:r>
                        <a:rPr sz="1600" b="1" dirty="0">
                          <a:latin typeface="Arial"/>
                          <a:cs typeface="Arial"/>
                        </a:rPr>
                        <a:t>In</a:t>
                      </a:r>
                      <a:r>
                        <a:rPr sz="1600" b="1" spc="-10" dirty="0">
                          <a:latin typeface="Arial"/>
                          <a:cs typeface="Arial"/>
                        </a:rPr>
                        <a:t>d</a:t>
                      </a:r>
                      <a:r>
                        <a:rPr sz="1600" b="1" dirty="0">
                          <a:latin typeface="Arial"/>
                          <a:cs typeface="Arial"/>
                        </a:rPr>
                        <a:t>icat</a:t>
                      </a:r>
                      <a:r>
                        <a:rPr sz="1600" b="1" spc="-5" dirty="0">
                          <a:latin typeface="Arial"/>
                          <a:cs typeface="Arial"/>
                        </a:rPr>
                        <a:t>o</a:t>
                      </a:r>
                      <a:r>
                        <a:rPr sz="1600" b="1" dirty="0">
                          <a:latin typeface="Arial"/>
                          <a:cs typeface="Arial"/>
                        </a:rPr>
                        <a:t>rs</a:t>
                      </a:r>
                      <a:endParaRPr sz="1600" dirty="0">
                        <a:latin typeface="Arial"/>
                        <a:cs typeface="Arial"/>
                      </a:endParaRPr>
                    </a:p>
                  </a:txBody>
                  <a:tcPr marL="0" marR="0" marT="0" marB="0">
                    <a:lnL w="12700">
                      <a:solidFill>
                        <a:srgbClr val="000000"/>
                      </a:solidFill>
                      <a:prstDash val="solid"/>
                    </a:lnL>
                    <a:lnR w="12700">
                      <a:solidFill>
                        <a:srgbClr val="000000"/>
                      </a:solidFill>
                      <a:prstDash val="solid"/>
                    </a:lnR>
                    <a:lnT w="12700" cap="flat" cmpd="sng" algn="ctr">
                      <a:solidFill>
                        <a:srgbClr val="000000"/>
                      </a:solidFill>
                      <a:prstDash val="solid"/>
                      <a:round/>
                      <a:headEnd type="none" w="med" len="med"/>
                      <a:tailEnd type="none" w="med" len="med"/>
                    </a:lnT>
                    <a:lnB w="12700">
                      <a:solidFill>
                        <a:srgbClr val="000000"/>
                      </a:solidFill>
                      <a:prstDash val="solid"/>
                    </a:lnB>
                    <a:solidFill>
                      <a:srgbClr val="FFFF99"/>
                    </a:solidFill>
                  </a:tcPr>
                </a:tc>
                <a:tc gridSpan="4">
                  <a:txBody>
                    <a:bodyPr/>
                    <a:lstStyle/>
                    <a:p>
                      <a:pPr marL="485140">
                        <a:lnSpc>
                          <a:spcPct val="100000"/>
                        </a:lnSpc>
                      </a:pPr>
                      <a:r>
                        <a:rPr sz="1600" b="1" dirty="0">
                          <a:latin typeface="Arial"/>
                          <a:cs typeface="Arial"/>
                        </a:rPr>
                        <a:t>Co</a:t>
                      </a:r>
                      <a:r>
                        <a:rPr sz="1600" b="1" spc="-10" dirty="0">
                          <a:latin typeface="Arial"/>
                          <a:cs typeface="Arial"/>
                        </a:rPr>
                        <a:t>n</a:t>
                      </a:r>
                      <a:r>
                        <a:rPr sz="1600" b="1" dirty="0">
                          <a:latin typeface="Arial"/>
                          <a:cs typeface="Arial"/>
                        </a:rPr>
                        <a:t>ti</a:t>
                      </a:r>
                      <a:r>
                        <a:rPr sz="1600" b="1" spc="-10" dirty="0">
                          <a:latin typeface="Arial"/>
                          <a:cs typeface="Arial"/>
                        </a:rPr>
                        <a:t>n</a:t>
                      </a:r>
                      <a:r>
                        <a:rPr sz="1600" b="1" dirty="0">
                          <a:latin typeface="Arial"/>
                          <a:cs typeface="Arial"/>
                        </a:rPr>
                        <a:t>u</a:t>
                      </a:r>
                      <a:r>
                        <a:rPr sz="1600" b="1" spc="-10" dirty="0">
                          <a:latin typeface="Arial"/>
                          <a:cs typeface="Arial"/>
                        </a:rPr>
                        <a:t>u</a:t>
                      </a:r>
                      <a:r>
                        <a:rPr sz="1600" b="1" dirty="0">
                          <a:latin typeface="Arial"/>
                          <a:cs typeface="Arial"/>
                        </a:rPr>
                        <a:t>m</a:t>
                      </a:r>
                      <a:r>
                        <a:rPr sz="1600" b="1" spc="40" dirty="0">
                          <a:latin typeface="Arial"/>
                          <a:cs typeface="Arial"/>
                        </a:rPr>
                        <a:t> </a:t>
                      </a:r>
                      <a:r>
                        <a:rPr sz="1600" b="1" dirty="0">
                          <a:latin typeface="Arial"/>
                          <a:cs typeface="Arial"/>
                        </a:rPr>
                        <a:t>of Effec</a:t>
                      </a:r>
                      <a:r>
                        <a:rPr sz="1600" b="1" spc="-10" dirty="0">
                          <a:latin typeface="Arial"/>
                          <a:cs typeface="Arial"/>
                        </a:rPr>
                        <a:t>t</a:t>
                      </a:r>
                      <a:r>
                        <a:rPr sz="1600" b="1" dirty="0">
                          <a:latin typeface="Arial"/>
                          <a:cs typeface="Arial"/>
                        </a:rPr>
                        <a:t>i</a:t>
                      </a:r>
                      <a:r>
                        <a:rPr sz="1600" b="1" spc="-40" dirty="0">
                          <a:latin typeface="Arial"/>
                          <a:cs typeface="Arial"/>
                        </a:rPr>
                        <a:t>v</a:t>
                      </a:r>
                      <a:r>
                        <a:rPr sz="1600" b="1" dirty="0">
                          <a:latin typeface="Arial"/>
                          <a:cs typeface="Arial"/>
                        </a:rPr>
                        <a:t>e</a:t>
                      </a:r>
                      <a:r>
                        <a:rPr sz="1600" b="1" spc="70" dirty="0">
                          <a:latin typeface="Arial"/>
                          <a:cs typeface="Arial"/>
                        </a:rPr>
                        <a:t> </a:t>
                      </a:r>
                      <a:r>
                        <a:rPr sz="1600" b="1" spc="-125" dirty="0">
                          <a:latin typeface="Arial"/>
                          <a:cs typeface="Arial"/>
                        </a:rPr>
                        <a:t>T</a:t>
                      </a:r>
                      <a:r>
                        <a:rPr sz="1600" b="1" dirty="0">
                          <a:latin typeface="Arial"/>
                          <a:cs typeface="Arial"/>
                        </a:rPr>
                        <a:t>eaching</a:t>
                      </a:r>
                      <a:r>
                        <a:rPr sz="1600" b="1" spc="10" dirty="0">
                          <a:latin typeface="Arial"/>
                          <a:cs typeface="Arial"/>
                        </a:rPr>
                        <a:t> </a:t>
                      </a:r>
                      <a:r>
                        <a:rPr sz="1600" b="1" dirty="0">
                          <a:latin typeface="Arial"/>
                          <a:cs typeface="Arial"/>
                        </a:rPr>
                        <a:t>Practice</a:t>
                      </a:r>
                      <a:endParaRPr sz="1600" dirty="0">
                        <a:latin typeface="Arial"/>
                        <a:cs typeface="Arial"/>
                      </a:endParaRPr>
                    </a:p>
                  </a:txBody>
                  <a:tcPr marL="0" marR="0" marT="0" marB="0">
                    <a:lnL w="12700">
                      <a:solidFill>
                        <a:srgbClr val="000000"/>
                      </a:solidFill>
                      <a:prstDash val="solid"/>
                    </a:lnL>
                    <a:lnR w="12700">
                      <a:solidFill>
                        <a:srgbClr val="000000"/>
                      </a:solidFill>
                      <a:prstDash val="solid"/>
                    </a:lnR>
                    <a:lnT w="12700" cap="flat" cmpd="sng" algn="ctr">
                      <a:solidFill>
                        <a:srgbClr val="000000"/>
                      </a:solidFill>
                      <a:prstDash val="solid"/>
                      <a:round/>
                      <a:headEnd type="none" w="med" len="med"/>
                      <a:tailEnd type="none" w="med" len="med"/>
                    </a:lnT>
                    <a:lnB w="12700">
                      <a:solidFill>
                        <a:srgbClr val="000000"/>
                      </a:solidFill>
                      <a:prstDash val="solid"/>
                    </a:lnB>
                    <a:solidFill>
                      <a:srgbClr val="FFFF99"/>
                    </a:solidFill>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1"/>
                  </a:ext>
                </a:extLst>
              </a:tr>
              <a:tr h="2392679">
                <a:tc>
                  <a:txBody>
                    <a:bodyPr/>
                    <a:lstStyle/>
                    <a:p>
                      <a:pPr marL="257175" marR="122555" indent="-172720">
                        <a:lnSpc>
                          <a:spcPct val="100000"/>
                        </a:lnSpc>
                      </a:pPr>
                      <a:r>
                        <a:rPr sz="1000" b="1" spc="-5" dirty="0">
                          <a:latin typeface="Arial"/>
                          <a:cs typeface="Arial"/>
                        </a:rPr>
                        <a:t>1</a:t>
                      </a:r>
                      <a:r>
                        <a:rPr sz="1000" b="1" dirty="0">
                          <a:latin typeface="Arial"/>
                          <a:cs typeface="Arial"/>
                        </a:rPr>
                        <a:t>. </a:t>
                      </a:r>
                      <a:r>
                        <a:rPr sz="1000" b="1" spc="-30" dirty="0">
                          <a:latin typeface="Arial"/>
                          <a:cs typeface="Arial"/>
                        </a:rPr>
                        <a:t> </a:t>
                      </a:r>
                      <a:r>
                        <a:rPr sz="1000" b="1" dirty="0">
                          <a:latin typeface="Arial"/>
                          <a:cs typeface="Arial"/>
                        </a:rPr>
                        <a:t>Cr</a:t>
                      </a:r>
                      <a:r>
                        <a:rPr sz="1000" b="1" spc="-5" dirty="0">
                          <a:latin typeface="Arial"/>
                          <a:cs typeface="Arial"/>
                        </a:rPr>
                        <a:t>e</a:t>
                      </a:r>
                      <a:r>
                        <a:rPr sz="1000" b="1" dirty="0">
                          <a:latin typeface="Arial"/>
                          <a:cs typeface="Arial"/>
                        </a:rPr>
                        <a:t>ating a cl</a:t>
                      </a:r>
                      <a:r>
                        <a:rPr sz="1000" b="1" spc="-5" dirty="0">
                          <a:latin typeface="Arial"/>
                          <a:cs typeface="Arial"/>
                        </a:rPr>
                        <a:t>a</a:t>
                      </a:r>
                      <a:r>
                        <a:rPr sz="1000" b="1" dirty="0">
                          <a:latin typeface="Arial"/>
                          <a:cs typeface="Arial"/>
                        </a:rPr>
                        <a:t>ss</a:t>
                      </a:r>
                      <a:r>
                        <a:rPr sz="1000" b="1" spc="-20" dirty="0">
                          <a:latin typeface="Arial"/>
                          <a:cs typeface="Arial"/>
                        </a:rPr>
                        <a:t> </a:t>
                      </a:r>
                      <a:r>
                        <a:rPr sz="1000" b="1" dirty="0">
                          <a:latin typeface="Arial"/>
                          <a:cs typeface="Arial"/>
                        </a:rPr>
                        <a:t>cl</a:t>
                      </a:r>
                      <a:r>
                        <a:rPr sz="1000" b="1" spc="-5" dirty="0">
                          <a:latin typeface="Arial"/>
                          <a:cs typeface="Arial"/>
                        </a:rPr>
                        <a:t>i</a:t>
                      </a:r>
                      <a:r>
                        <a:rPr sz="1000" b="1" dirty="0">
                          <a:latin typeface="Arial"/>
                          <a:cs typeface="Arial"/>
                        </a:rPr>
                        <a:t>mate that</a:t>
                      </a:r>
                      <a:r>
                        <a:rPr sz="1000" b="1" spc="-5" dirty="0">
                          <a:latin typeface="Arial"/>
                          <a:cs typeface="Arial"/>
                        </a:rPr>
                        <a:t> </a:t>
                      </a:r>
                      <a:r>
                        <a:rPr sz="1000" b="1" dirty="0">
                          <a:latin typeface="Arial"/>
                          <a:cs typeface="Arial"/>
                        </a:rPr>
                        <a:t>is </a:t>
                      </a:r>
                      <a:r>
                        <a:rPr sz="1000" b="1" spc="-5" dirty="0">
                          <a:latin typeface="Arial"/>
                          <a:cs typeface="Arial"/>
                        </a:rPr>
                        <a:t>r</a:t>
                      </a:r>
                      <a:r>
                        <a:rPr sz="1000" b="1" dirty="0">
                          <a:latin typeface="Arial"/>
                          <a:cs typeface="Arial"/>
                        </a:rPr>
                        <a:t>e</a:t>
                      </a:r>
                      <a:r>
                        <a:rPr sz="1000" b="1" spc="-5" dirty="0">
                          <a:latin typeface="Arial"/>
                          <a:cs typeface="Arial"/>
                        </a:rPr>
                        <a:t>s</a:t>
                      </a:r>
                      <a:r>
                        <a:rPr sz="1000" b="1" dirty="0">
                          <a:latin typeface="Arial"/>
                          <a:cs typeface="Arial"/>
                        </a:rPr>
                        <a:t>ponsi</a:t>
                      </a:r>
                      <a:r>
                        <a:rPr sz="1000" b="1" spc="5" dirty="0">
                          <a:latin typeface="Arial"/>
                          <a:cs typeface="Arial"/>
                        </a:rPr>
                        <a:t>v</a:t>
                      </a:r>
                      <a:r>
                        <a:rPr sz="1000" b="1" dirty="0">
                          <a:latin typeface="Arial"/>
                          <a:cs typeface="Arial"/>
                        </a:rPr>
                        <a:t>e</a:t>
                      </a:r>
                      <a:r>
                        <a:rPr sz="1000" b="1" spc="-30" dirty="0">
                          <a:latin typeface="Arial"/>
                          <a:cs typeface="Arial"/>
                        </a:rPr>
                        <a:t> </a:t>
                      </a:r>
                      <a:r>
                        <a:rPr sz="1000" b="1" dirty="0">
                          <a:latin typeface="Arial"/>
                          <a:cs typeface="Arial"/>
                        </a:rPr>
                        <a:t>to and </a:t>
                      </a:r>
                      <a:r>
                        <a:rPr sz="1000" b="1" spc="-5" dirty="0">
                          <a:latin typeface="Arial"/>
                          <a:cs typeface="Arial"/>
                        </a:rPr>
                        <a:t>r</a:t>
                      </a:r>
                      <a:r>
                        <a:rPr sz="1000" b="1" dirty="0">
                          <a:latin typeface="Arial"/>
                          <a:cs typeface="Arial"/>
                        </a:rPr>
                        <a:t>e</a:t>
                      </a:r>
                      <a:r>
                        <a:rPr sz="1000" b="1" spc="-5" dirty="0">
                          <a:latin typeface="Arial"/>
                          <a:cs typeface="Arial"/>
                        </a:rPr>
                        <a:t>s</a:t>
                      </a:r>
                      <a:r>
                        <a:rPr sz="1000" b="1" dirty="0">
                          <a:latin typeface="Arial"/>
                          <a:cs typeface="Arial"/>
                        </a:rPr>
                        <a:t>pe</a:t>
                      </a:r>
                      <a:r>
                        <a:rPr sz="1000" b="1" spc="-5" dirty="0">
                          <a:latin typeface="Arial"/>
                          <a:cs typeface="Arial"/>
                        </a:rPr>
                        <a:t>c</a:t>
                      </a:r>
                      <a:r>
                        <a:rPr sz="1000" b="1" dirty="0">
                          <a:latin typeface="Arial"/>
                          <a:cs typeface="Arial"/>
                        </a:rPr>
                        <a:t>tful of the</a:t>
                      </a:r>
                      <a:r>
                        <a:rPr sz="1000" b="1" spc="-5" dirty="0">
                          <a:latin typeface="Arial"/>
                          <a:cs typeface="Arial"/>
                        </a:rPr>
                        <a:t> </a:t>
                      </a:r>
                      <a:r>
                        <a:rPr sz="1000" b="1" dirty="0">
                          <a:latin typeface="Arial"/>
                          <a:cs typeface="Arial"/>
                        </a:rPr>
                        <a:t>ne</a:t>
                      </a:r>
                      <a:r>
                        <a:rPr sz="1000" b="1" spc="-10" dirty="0">
                          <a:latin typeface="Arial"/>
                          <a:cs typeface="Arial"/>
                        </a:rPr>
                        <a:t>e</a:t>
                      </a:r>
                      <a:r>
                        <a:rPr sz="1000" b="1" dirty="0">
                          <a:latin typeface="Arial"/>
                          <a:cs typeface="Arial"/>
                        </a:rPr>
                        <a:t>ds</a:t>
                      </a:r>
                      <a:r>
                        <a:rPr sz="1000" b="1" spc="-20" dirty="0">
                          <a:latin typeface="Arial"/>
                          <a:cs typeface="Arial"/>
                        </a:rPr>
                        <a:t> </a:t>
                      </a:r>
                      <a:r>
                        <a:rPr sz="1000" b="1" dirty="0">
                          <a:latin typeface="Arial"/>
                          <a:cs typeface="Arial"/>
                        </a:rPr>
                        <a:t>of st</a:t>
                      </a:r>
                      <a:r>
                        <a:rPr sz="1000" b="1" spc="5" dirty="0">
                          <a:latin typeface="Arial"/>
                          <a:cs typeface="Arial"/>
                        </a:rPr>
                        <a:t>u</a:t>
                      </a:r>
                      <a:r>
                        <a:rPr sz="1000" b="1" dirty="0">
                          <a:latin typeface="Arial"/>
                          <a:cs typeface="Arial"/>
                        </a:rPr>
                        <a:t>den</a:t>
                      </a:r>
                      <a:r>
                        <a:rPr sz="1000" b="1" spc="5" dirty="0">
                          <a:latin typeface="Arial"/>
                          <a:cs typeface="Arial"/>
                        </a:rPr>
                        <a:t>t</a:t>
                      </a:r>
                      <a:r>
                        <a:rPr sz="1000" b="1" dirty="0">
                          <a:latin typeface="Arial"/>
                          <a:cs typeface="Arial"/>
                        </a:rPr>
                        <a:t>s</a:t>
                      </a:r>
                      <a:r>
                        <a:rPr sz="1000" b="1" spc="-5" dirty="0">
                          <a:latin typeface="Arial"/>
                          <a:cs typeface="Arial"/>
                        </a:rPr>
                        <a:t> </a:t>
                      </a:r>
                      <a:r>
                        <a:rPr sz="1000" b="1" spc="10" dirty="0">
                          <a:latin typeface="Arial"/>
                          <a:cs typeface="Arial"/>
                        </a:rPr>
                        <a:t>w</a:t>
                      </a:r>
                      <a:r>
                        <a:rPr sz="1000" b="1" dirty="0">
                          <a:latin typeface="Arial"/>
                          <a:cs typeface="Arial"/>
                        </a:rPr>
                        <a:t>ith di</a:t>
                      </a:r>
                      <a:r>
                        <a:rPr sz="1000" b="1" spc="5" dirty="0">
                          <a:latin typeface="Arial"/>
                          <a:cs typeface="Arial"/>
                        </a:rPr>
                        <a:t>v</a:t>
                      </a:r>
                      <a:r>
                        <a:rPr sz="1000" b="1" dirty="0">
                          <a:latin typeface="Arial"/>
                          <a:cs typeface="Arial"/>
                        </a:rPr>
                        <a:t>e</a:t>
                      </a:r>
                      <a:r>
                        <a:rPr sz="1000" b="1" spc="-5" dirty="0">
                          <a:latin typeface="Arial"/>
                          <a:cs typeface="Arial"/>
                        </a:rPr>
                        <a:t>r</a:t>
                      </a:r>
                      <a:r>
                        <a:rPr sz="1000" b="1" dirty="0">
                          <a:latin typeface="Arial"/>
                          <a:cs typeface="Arial"/>
                        </a:rPr>
                        <a:t>se ba</a:t>
                      </a:r>
                      <a:r>
                        <a:rPr sz="1000" b="1" spc="-5" dirty="0">
                          <a:latin typeface="Arial"/>
                          <a:cs typeface="Arial"/>
                        </a:rPr>
                        <a:t>c</a:t>
                      </a:r>
                      <a:r>
                        <a:rPr sz="1000" b="1" dirty="0">
                          <a:latin typeface="Arial"/>
                          <a:cs typeface="Arial"/>
                        </a:rPr>
                        <a:t>kgrounds, in</a:t>
                      </a:r>
                      <a:r>
                        <a:rPr sz="1000" b="1" spc="5" dirty="0">
                          <a:latin typeface="Arial"/>
                          <a:cs typeface="Arial"/>
                        </a:rPr>
                        <a:t>t</a:t>
                      </a:r>
                      <a:r>
                        <a:rPr sz="1000" b="1" dirty="0">
                          <a:latin typeface="Arial"/>
                          <a:cs typeface="Arial"/>
                        </a:rPr>
                        <a:t>e</a:t>
                      </a:r>
                      <a:r>
                        <a:rPr sz="1000" b="1" spc="-5" dirty="0">
                          <a:latin typeface="Arial"/>
                          <a:cs typeface="Arial"/>
                        </a:rPr>
                        <a:t>r</a:t>
                      </a:r>
                      <a:r>
                        <a:rPr sz="1000" b="1" dirty="0">
                          <a:latin typeface="Arial"/>
                          <a:cs typeface="Arial"/>
                        </a:rPr>
                        <a:t>e</a:t>
                      </a:r>
                      <a:r>
                        <a:rPr sz="1000" b="1" spc="-5" dirty="0">
                          <a:latin typeface="Arial"/>
                          <a:cs typeface="Arial"/>
                        </a:rPr>
                        <a:t>s</a:t>
                      </a:r>
                      <a:r>
                        <a:rPr sz="1000" b="1" dirty="0">
                          <a:latin typeface="Arial"/>
                          <a:cs typeface="Arial"/>
                        </a:rPr>
                        <a:t>ts</a:t>
                      </a:r>
                      <a:r>
                        <a:rPr sz="1000" b="1" spc="-5" dirty="0">
                          <a:latin typeface="Arial"/>
                          <a:cs typeface="Arial"/>
                        </a:rPr>
                        <a:t> a</a:t>
                      </a:r>
                      <a:r>
                        <a:rPr sz="1000" b="1" dirty="0">
                          <a:latin typeface="Arial"/>
                          <a:cs typeface="Arial"/>
                        </a:rPr>
                        <a:t>nd pe</a:t>
                      </a:r>
                      <a:r>
                        <a:rPr sz="1000" b="1" spc="-5" dirty="0">
                          <a:latin typeface="Arial"/>
                          <a:cs typeface="Arial"/>
                        </a:rPr>
                        <a:t>r</a:t>
                      </a:r>
                      <a:r>
                        <a:rPr sz="1000" b="1" dirty="0">
                          <a:latin typeface="Arial"/>
                          <a:cs typeface="Arial"/>
                        </a:rPr>
                        <a:t>fo</a:t>
                      </a:r>
                      <a:r>
                        <a:rPr sz="1000" b="1" spc="-5" dirty="0">
                          <a:latin typeface="Arial"/>
                          <a:cs typeface="Arial"/>
                        </a:rPr>
                        <a:t>r</a:t>
                      </a:r>
                      <a:r>
                        <a:rPr sz="1000" b="1" dirty="0">
                          <a:latin typeface="Arial"/>
                          <a:cs typeface="Arial"/>
                        </a:rPr>
                        <a:t>mance le</a:t>
                      </a:r>
                      <a:r>
                        <a:rPr sz="1000" b="1" spc="5" dirty="0">
                          <a:latin typeface="Arial"/>
                          <a:cs typeface="Arial"/>
                        </a:rPr>
                        <a:t>v</a:t>
                      </a:r>
                      <a:r>
                        <a:rPr sz="1000" b="1" dirty="0">
                          <a:latin typeface="Arial"/>
                          <a:cs typeface="Arial"/>
                        </a:rPr>
                        <a:t>els</a:t>
                      </a:r>
                      <a:endParaRPr sz="1000" dirty="0">
                        <a:latin typeface="Arial"/>
                        <a:cs typeface="Arial"/>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313690" marR="84455" indent="-228600">
                        <a:lnSpc>
                          <a:spcPct val="100000"/>
                        </a:lnSpc>
                        <a:tabLst>
                          <a:tab pos="313690" algn="l"/>
                        </a:tabLst>
                      </a:pPr>
                      <a:r>
                        <a:rPr sz="1000" dirty="0">
                          <a:latin typeface="Courier New"/>
                          <a:cs typeface="Courier New"/>
                        </a:rPr>
                        <a:t>o	</a:t>
                      </a:r>
                      <a:r>
                        <a:rPr sz="1000" dirty="0">
                          <a:latin typeface="Arial"/>
                          <a:cs typeface="Arial"/>
                        </a:rPr>
                        <a:t>L</a:t>
                      </a:r>
                      <a:r>
                        <a:rPr sz="1000" spc="-10" dirty="0">
                          <a:latin typeface="Arial"/>
                          <a:cs typeface="Arial"/>
                        </a:rPr>
                        <a:t>i</a:t>
                      </a:r>
                      <a:r>
                        <a:rPr sz="1000" dirty="0">
                          <a:latin typeface="Arial"/>
                          <a:cs typeface="Arial"/>
                        </a:rPr>
                        <a:t>tt</a:t>
                      </a:r>
                      <a:r>
                        <a:rPr sz="1000" spc="-10" dirty="0">
                          <a:latin typeface="Arial"/>
                          <a:cs typeface="Arial"/>
                        </a:rPr>
                        <a:t>l</a:t>
                      </a:r>
                      <a:r>
                        <a:rPr sz="1000" dirty="0">
                          <a:latin typeface="Arial"/>
                          <a:cs typeface="Arial"/>
                        </a:rPr>
                        <a:t>e</a:t>
                      </a:r>
                      <a:r>
                        <a:rPr sz="1000" spc="5" dirty="0">
                          <a:latin typeface="Arial"/>
                          <a:cs typeface="Arial"/>
                        </a:rPr>
                        <a:t> </a:t>
                      </a:r>
                      <a:r>
                        <a:rPr sz="1000" spc="-5" dirty="0">
                          <a:latin typeface="Arial"/>
                          <a:cs typeface="Arial"/>
                        </a:rPr>
                        <a:t>i</a:t>
                      </a:r>
                      <a:r>
                        <a:rPr sz="1000" dirty="0">
                          <a:latin typeface="Arial"/>
                          <a:cs typeface="Arial"/>
                        </a:rPr>
                        <a:t>n</a:t>
                      </a:r>
                      <a:r>
                        <a:rPr sz="1000" spc="-5" dirty="0">
                          <a:latin typeface="Arial"/>
                          <a:cs typeface="Arial"/>
                        </a:rPr>
                        <a:t>di</a:t>
                      </a:r>
                      <a:r>
                        <a:rPr sz="1000" spc="5" dirty="0">
                          <a:latin typeface="Arial"/>
                          <a:cs typeface="Arial"/>
                        </a:rPr>
                        <a:t>c</a:t>
                      </a:r>
                      <a:r>
                        <a:rPr sz="1000" dirty="0">
                          <a:latin typeface="Arial"/>
                          <a:cs typeface="Arial"/>
                        </a:rPr>
                        <a:t>at</a:t>
                      </a:r>
                      <a:r>
                        <a:rPr sz="1000" spc="-10" dirty="0">
                          <a:latin typeface="Arial"/>
                          <a:cs typeface="Arial"/>
                        </a:rPr>
                        <a:t>i</a:t>
                      </a:r>
                      <a:r>
                        <a:rPr sz="1000" dirty="0">
                          <a:latin typeface="Arial"/>
                          <a:cs typeface="Arial"/>
                        </a:rPr>
                        <a:t>on th</a:t>
                      </a:r>
                      <a:r>
                        <a:rPr sz="1000" spc="-5" dirty="0">
                          <a:latin typeface="Arial"/>
                          <a:cs typeface="Arial"/>
                        </a:rPr>
                        <a:t>a</a:t>
                      </a:r>
                      <a:r>
                        <a:rPr sz="1000" dirty="0">
                          <a:latin typeface="Arial"/>
                          <a:cs typeface="Arial"/>
                        </a:rPr>
                        <a:t>t the</a:t>
                      </a:r>
                      <a:r>
                        <a:rPr sz="1000" spc="-20" dirty="0">
                          <a:latin typeface="Arial"/>
                          <a:cs typeface="Arial"/>
                        </a:rPr>
                        <a:t> </a:t>
                      </a:r>
                      <a:r>
                        <a:rPr sz="1000" spc="5" dirty="0">
                          <a:latin typeface="Arial"/>
                          <a:cs typeface="Arial"/>
                        </a:rPr>
                        <a:t>s</a:t>
                      </a:r>
                      <a:r>
                        <a:rPr sz="1000" dirty="0">
                          <a:latin typeface="Arial"/>
                          <a:cs typeface="Arial"/>
                        </a:rPr>
                        <a:t>tu</a:t>
                      </a:r>
                      <a:r>
                        <a:rPr sz="1000" spc="-5" dirty="0">
                          <a:latin typeface="Arial"/>
                          <a:cs typeface="Arial"/>
                        </a:rPr>
                        <a:t>d</a:t>
                      </a:r>
                      <a:r>
                        <a:rPr sz="1000" dirty="0">
                          <a:latin typeface="Arial"/>
                          <a:cs typeface="Arial"/>
                        </a:rPr>
                        <a:t>e</a:t>
                      </a:r>
                      <a:r>
                        <a:rPr sz="1000" spc="-5" dirty="0">
                          <a:latin typeface="Arial"/>
                          <a:cs typeface="Arial"/>
                        </a:rPr>
                        <a:t>n</a:t>
                      </a:r>
                      <a:r>
                        <a:rPr sz="1000" dirty="0">
                          <a:latin typeface="Arial"/>
                          <a:cs typeface="Arial"/>
                        </a:rPr>
                        <a:t>ts’ b</a:t>
                      </a:r>
                      <a:r>
                        <a:rPr sz="1000" spc="-5" dirty="0">
                          <a:latin typeface="Arial"/>
                          <a:cs typeface="Arial"/>
                        </a:rPr>
                        <a:t>a</a:t>
                      </a:r>
                      <a:r>
                        <a:rPr sz="1000" spc="5" dirty="0">
                          <a:latin typeface="Arial"/>
                          <a:cs typeface="Arial"/>
                        </a:rPr>
                        <a:t>c</a:t>
                      </a:r>
                      <a:r>
                        <a:rPr sz="1000" spc="15" dirty="0">
                          <a:latin typeface="Arial"/>
                          <a:cs typeface="Arial"/>
                        </a:rPr>
                        <a:t>k</a:t>
                      </a:r>
                      <a:r>
                        <a:rPr sz="1000" dirty="0">
                          <a:latin typeface="Arial"/>
                          <a:cs typeface="Arial"/>
                        </a:rPr>
                        <a:t>groun</a:t>
                      </a:r>
                      <a:r>
                        <a:rPr sz="1000" spc="-5" dirty="0">
                          <a:latin typeface="Arial"/>
                          <a:cs typeface="Arial"/>
                        </a:rPr>
                        <a:t>d</a:t>
                      </a:r>
                      <a:r>
                        <a:rPr sz="1000" spc="5" dirty="0">
                          <a:latin typeface="Arial"/>
                          <a:cs typeface="Arial"/>
                        </a:rPr>
                        <a:t>s</a:t>
                      </a:r>
                      <a:r>
                        <a:rPr sz="1000" dirty="0">
                          <a:latin typeface="Arial"/>
                          <a:cs typeface="Arial"/>
                        </a:rPr>
                        <a:t>, </a:t>
                      </a:r>
                      <a:r>
                        <a:rPr sz="1000" spc="-5" dirty="0">
                          <a:latin typeface="Arial"/>
                          <a:cs typeface="Arial"/>
                        </a:rPr>
                        <a:t>i</a:t>
                      </a:r>
                      <a:r>
                        <a:rPr sz="1000" dirty="0">
                          <a:latin typeface="Arial"/>
                          <a:cs typeface="Arial"/>
                        </a:rPr>
                        <a:t>nt</a:t>
                      </a:r>
                      <a:r>
                        <a:rPr sz="1000" spc="-5" dirty="0">
                          <a:latin typeface="Arial"/>
                          <a:cs typeface="Arial"/>
                        </a:rPr>
                        <a:t>e</a:t>
                      </a:r>
                      <a:r>
                        <a:rPr sz="1000" dirty="0">
                          <a:latin typeface="Arial"/>
                          <a:cs typeface="Arial"/>
                        </a:rPr>
                        <a:t>rests</a:t>
                      </a:r>
                      <a:r>
                        <a:rPr sz="1000" spc="-10" dirty="0">
                          <a:latin typeface="Arial"/>
                          <a:cs typeface="Arial"/>
                        </a:rPr>
                        <a:t> </a:t>
                      </a:r>
                      <a:r>
                        <a:rPr sz="1000" dirty="0">
                          <a:latin typeface="Arial"/>
                          <a:cs typeface="Arial"/>
                        </a:rPr>
                        <a:t>a</a:t>
                      </a:r>
                      <a:r>
                        <a:rPr sz="1000" spc="-5" dirty="0">
                          <a:latin typeface="Arial"/>
                          <a:cs typeface="Arial"/>
                        </a:rPr>
                        <a:t>n</a:t>
                      </a:r>
                      <a:r>
                        <a:rPr sz="1000" dirty="0">
                          <a:latin typeface="Arial"/>
                          <a:cs typeface="Arial"/>
                        </a:rPr>
                        <a:t>d</a:t>
                      </a:r>
                      <a:r>
                        <a:rPr sz="1000" spc="-5" dirty="0">
                          <a:latin typeface="Arial"/>
                          <a:cs typeface="Arial"/>
                        </a:rPr>
                        <a:t> </a:t>
                      </a:r>
                      <a:r>
                        <a:rPr sz="1000" dirty="0">
                          <a:latin typeface="Arial"/>
                          <a:cs typeface="Arial"/>
                        </a:rPr>
                        <a:t>s</a:t>
                      </a:r>
                      <a:r>
                        <a:rPr sz="1000" spc="15" dirty="0">
                          <a:latin typeface="Arial"/>
                          <a:cs typeface="Arial"/>
                        </a:rPr>
                        <a:t>k</a:t>
                      </a:r>
                      <a:r>
                        <a:rPr sz="1000" spc="-5" dirty="0">
                          <a:latin typeface="Arial"/>
                          <a:cs typeface="Arial"/>
                        </a:rPr>
                        <a:t>il</a:t>
                      </a:r>
                      <a:r>
                        <a:rPr sz="1000" dirty="0">
                          <a:latin typeface="Arial"/>
                          <a:cs typeface="Arial"/>
                        </a:rPr>
                        <a:t>l </a:t>
                      </a:r>
                      <a:r>
                        <a:rPr sz="1000" spc="-5" dirty="0">
                          <a:latin typeface="Arial"/>
                          <a:cs typeface="Arial"/>
                        </a:rPr>
                        <a:t>l</a:t>
                      </a:r>
                      <a:r>
                        <a:rPr sz="1000" dirty="0">
                          <a:latin typeface="Arial"/>
                          <a:cs typeface="Arial"/>
                        </a:rPr>
                        <a:t>e</a:t>
                      </a:r>
                      <a:r>
                        <a:rPr sz="1000" spc="-10" dirty="0">
                          <a:latin typeface="Arial"/>
                          <a:cs typeface="Arial"/>
                        </a:rPr>
                        <a:t>v</a:t>
                      </a:r>
                      <a:r>
                        <a:rPr sz="1000" dirty="0">
                          <a:latin typeface="Arial"/>
                          <a:cs typeface="Arial"/>
                        </a:rPr>
                        <a:t>e</a:t>
                      </a:r>
                      <a:r>
                        <a:rPr sz="1000" spc="-10" dirty="0">
                          <a:latin typeface="Arial"/>
                          <a:cs typeface="Arial"/>
                        </a:rPr>
                        <a:t>l</a:t>
                      </a:r>
                      <a:r>
                        <a:rPr sz="1000" dirty="0">
                          <a:latin typeface="Arial"/>
                          <a:cs typeface="Arial"/>
                        </a:rPr>
                        <a:t>s</a:t>
                      </a:r>
                      <a:r>
                        <a:rPr sz="1000" spc="10" dirty="0">
                          <a:latin typeface="Arial"/>
                          <a:cs typeface="Arial"/>
                        </a:rPr>
                        <a:t> </a:t>
                      </a:r>
                      <a:r>
                        <a:rPr sz="1000" dirty="0">
                          <a:latin typeface="Arial"/>
                          <a:cs typeface="Arial"/>
                        </a:rPr>
                        <a:t>are c</a:t>
                      </a:r>
                      <a:r>
                        <a:rPr sz="1000" spc="-5" dirty="0">
                          <a:latin typeface="Arial"/>
                          <a:cs typeface="Arial"/>
                        </a:rPr>
                        <a:t>on</a:t>
                      </a:r>
                      <a:r>
                        <a:rPr sz="1000" dirty="0">
                          <a:latin typeface="Arial"/>
                          <a:cs typeface="Arial"/>
                        </a:rPr>
                        <a:t>s</a:t>
                      </a:r>
                      <a:r>
                        <a:rPr sz="1000" spc="-10" dirty="0">
                          <a:latin typeface="Arial"/>
                          <a:cs typeface="Arial"/>
                        </a:rPr>
                        <a:t>i</a:t>
                      </a:r>
                      <a:r>
                        <a:rPr sz="1000" spc="-5" dirty="0">
                          <a:latin typeface="Arial"/>
                          <a:cs typeface="Arial"/>
                        </a:rPr>
                        <a:t>de</a:t>
                      </a:r>
                      <a:r>
                        <a:rPr sz="1000" dirty="0">
                          <a:latin typeface="Arial"/>
                          <a:cs typeface="Arial"/>
                        </a:rPr>
                        <a:t>r</a:t>
                      </a:r>
                      <a:r>
                        <a:rPr sz="1000" spc="-5" dirty="0">
                          <a:latin typeface="Arial"/>
                          <a:cs typeface="Arial"/>
                        </a:rPr>
                        <a:t>e</a:t>
                      </a:r>
                      <a:r>
                        <a:rPr sz="1000" dirty="0">
                          <a:latin typeface="Arial"/>
                          <a:cs typeface="Arial"/>
                        </a:rPr>
                        <a:t>d</a:t>
                      </a:r>
                      <a:r>
                        <a:rPr sz="1000" spc="-20" dirty="0">
                          <a:latin typeface="Arial"/>
                          <a:cs typeface="Arial"/>
                        </a:rPr>
                        <a:t> </a:t>
                      </a:r>
                      <a:r>
                        <a:rPr sz="1000" spc="-10" dirty="0">
                          <a:latin typeface="Arial"/>
                          <a:cs typeface="Arial"/>
                        </a:rPr>
                        <a:t>i</a:t>
                      </a:r>
                      <a:r>
                        <a:rPr sz="1000" dirty="0">
                          <a:latin typeface="Arial"/>
                          <a:cs typeface="Arial"/>
                        </a:rPr>
                        <a:t>n </a:t>
                      </a:r>
                      <a:r>
                        <a:rPr sz="1000" spc="5" dirty="0">
                          <a:latin typeface="Arial"/>
                          <a:cs typeface="Arial"/>
                        </a:rPr>
                        <a:t>s</a:t>
                      </a:r>
                      <a:r>
                        <a:rPr sz="1000" dirty="0">
                          <a:latin typeface="Arial"/>
                          <a:cs typeface="Arial"/>
                        </a:rPr>
                        <a:t>e</a:t>
                      </a:r>
                      <a:r>
                        <a:rPr sz="1000" spc="-10" dirty="0">
                          <a:latin typeface="Arial"/>
                          <a:cs typeface="Arial"/>
                        </a:rPr>
                        <a:t>l</a:t>
                      </a:r>
                      <a:r>
                        <a:rPr sz="1000" dirty="0">
                          <a:latin typeface="Arial"/>
                          <a:cs typeface="Arial"/>
                        </a:rPr>
                        <a:t>ect</a:t>
                      </a:r>
                      <a:r>
                        <a:rPr sz="1000" spc="-10" dirty="0">
                          <a:latin typeface="Arial"/>
                          <a:cs typeface="Arial"/>
                        </a:rPr>
                        <a:t>i</a:t>
                      </a:r>
                      <a:r>
                        <a:rPr sz="1000" dirty="0">
                          <a:latin typeface="Arial"/>
                          <a:cs typeface="Arial"/>
                        </a:rPr>
                        <a:t>ng</a:t>
                      </a:r>
                      <a:r>
                        <a:rPr sz="1000" spc="-5" dirty="0">
                          <a:latin typeface="Arial"/>
                          <a:cs typeface="Arial"/>
                        </a:rPr>
                        <a:t> </a:t>
                      </a:r>
                      <a:r>
                        <a:rPr sz="1000" dirty="0">
                          <a:latin typeface="Arial"/>
                          <a:cs typeface="Arial"/>
                        </a:rPr>
                        <a:t>co</a:t>
                      </a:r>
                      <a:r>
                        <a:rPr sz="1000" spc="-5" dirty="0">
                          <a:latin typeface="Arial"/>
                          <a:cs typeface="Arial"/>
                        </a:rPr>
                        <a:t>n</a:t>
                      </a:r>
                      <a:r>
                        <a:rPr sz="1000" dirty="0">
                          <a:latin typeface="Arial"/>
                          <a:cs typeface="Arial"/>
                        </a:rPr>
                        <a:t>te</a:t>
                      </a:r>
                      <a:r>
                        <a:rPr sz="1000" spc="-5" dirty="0">
                          <a:latin typeface="Arial"/>
                          <a:cs typeface="Arial"/>
                        </a:rPr>
                        <a:t>n</a:t>
                      </a:r>
                      <a:r>
                        <a:rPr sz="1000" dirty="0">
                          <a:latin typeface="Arial"/>
                          <a:cs typeface="Arial"/>
                        </a:rPr>
                        <a:t>t a</a:t>
                      </a:r>
                      <a:r>
                        <a:rPr sz="1000" spc="-5" dirty="0">
                          <a:latin typeface="Arial"/>
                          <a:cs typeface="Arial"/>
                        </a:rPr>
                        <a:t>n</a:t>
                      </a:r>
                      <a:r>
                        <a:rPr sz="1000" dirty="0">
                          <a:latin typeface="Arial"/>
                          <a:cs typeface="Arial"/>
                        </a:rPr>
                        <a:t>d</a:t>
                      </a:r>
                      <a:r>
                        <a:rPr sz="1000" spc="-20" dirty="0">
                          <a:latin typeface="Arial"/>
                          <a:cs typeface="Arial"/>
                        </a:rPr>
                        <a:t> </a:t>
                      </a:r>
                      <a:r>
                        <a:rPr sz="1000" spc="5" dirty="0">
                          <a:latin typeface="Arial"/>
                          <a:cs typeface="Arial"/>
                        </a:rPr>
                        <a:t>c</a:t>
                      </a:r>
                      <a:r>
                        <a:rPr sz="1000" dirty="0">
                          <a:latin typeface="Arial"/>
                          <a:cs typeface="Arial"/>
                        </a:rPr>
                        <a:t>re</a:t>
                      </a:r>
                      <a:r>
                        <a:rPr sz="1000" spc="-5" dirty="0">
                          <a:latin typeface="Arial"/>
                          <a:cs typeface="Arial"/>
                        </a:rPr>
                        <a:t>a</a:t>
                      </a:r>
                      <a:r>
                        <a:rPr sz="1000" dirty="0">
                          <a:latin typeface="Arial"/>
                          <a:cs typeface="Arial"/>
                        </a:rPr>
                        <a:t>t</a:t>
                      </a:r>
                      <a:r>
                        <a:rPr sz="1000" spc="-10" dirty="0">
                          <a:latin typeface="Arial"/>
                          <a:cs typeface="Arial"/>
                        </a:rPr>
                        <a:t>i</a:t>
                      </a:r>
                      <a:r>
                        <a:rPr sz="1000" dirty="0">
                          <a:latin typeface="Arial"/>
                          <a:cs typeface="Arial"/>
                        </a:rPr>
                        <a:t>ng</a:t>
                      </a:r>
                      <a:r>
                        <a:rPr sz="1000" spc="-5" dirty="0">
                          <a:latin typeface="Arial"/>
                          <a:cs typeface="Arial"/>
                        </a:rPr>
                        <a:t> </a:t>
                      </a:r>
                      <a:r>
                        <a:rPr sz="1000" spc="-10" dirty="0">
                          <a:latin typeface="Arial"/>
                          <a:cs typeface="Arial"/>
                        </a:rPr>
                        <a:t>l</a:t>
                      </a:r>
                      <a:r>
                        <a:rPr sz="1000" dirty="0">
                          <a:latin typeface="Arial"/>
                          <a:cs typeface="Arial"/>
                        </a:rPr>
                        <a:t>e</a:t>
                      </a:r>
                      <a:r>
                        <a:rPr sz="1000" spc="-5" dirty="0">
                          <a:latin typeface="Arial"/>
                          <a:cs typeface="Arial"/>
                        </a:rPr>
                        <a:t>a</a:t>
                      </a:r>
                      <a:r>
                        <a:rPr sz="1000" dirty="0">
                          <a:latin typeface="Arial"/>
                          <a:cs typeface="Arial"/>
                        </a:rPr>
                        <a:t>rn</a:t>
                      </a:r>
                      <a:r>
                        <a:rPr sz="1000" spc="-10" dirty="0">
                          <a:latin typeface="Arial"/>
                          <a:cs typeface="Arial"/>
                        </a:rPr>
                        <a:t>i</a:t>
                      </a:r>
                      <a:r>
                        <a:rPr sz="1000" dirty="0">
                          <a:latin typeface="Arial"/>
                          <a:cs typeface="Arial"/>
                        </a:rPr>
                        <a:t>ng o</a:t>
                      </a:r>
                      <a:r>
                        <a:rPr sz="1000" spc="-5" dirty="0">
                          <a:latin typeface="Arial"/>
                          <a:cs typeface="Arial"/>
                        </a:rPr>
                        <a:t>p</a:t>
                      </a:r>
                      <a:r>
                        <a:rPr sz="1000" dirty="0">
                          <a:latin typeface="Arial"/>
                          <a:cs typeface="Arial"/>
                        </a:rPr>
                        <a:t>p</a:t>
                      </a:r>
                      <a:r>
                        <a:rPr sz="1000" spc="-5" dirty="0">
                          <a:latin typeface="Arial"/>
                          <a:cs typeface="Arial"/>
                        </a:rPr>
                        <a:t>o</a:t>
                      </a:r>
                      <a:r>
                        <a:rPr sz="1000" dirty="0">
                          <a:latin typeface="Arial"/>
                          <a:cs typeface="Arial"/>
                        </a:rPr>
                        <a:t>rtu</a:t>
                      </a:r>
                      <a:r>
                        <a:rPr sz="1000" spc="-5" dirty="0">
                          <a:latin typeface="Arial"/>
                          <a:cs typeface="Arial"/>
                        </a:rPr>
                        <a:t>ni</a:t>
                      </a:r>
                      <a:r>
                        <a:rPr sz="1000" dirty="0">
                          <a:latin typeface="Arial"/>
                          <a:cs typeface="Arial"/>
                        </a:rPr>
                        <a:t>t</a:t>
                      </a:r>
                      <a:r>
                        <a:rPr sz="1000" spc="-10" dirty="0">
                          <a:latin typeface="Arial"/>
                          <a:cs typeface="Arial"/>
                        </a:rPr>
                        <a:t>i</a:t>
                      </a:r>
                      <a:r>
                        <a:rPr sz="1000" dirty="0">
                          <a:latin typeface="Arial"/>
                          <a:cs typeface="Arial"/>
                        </a:rPr>
                        <a:t>es.</a:t>
                      </a: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314325" marR="170815" indent="-228600">
                        <a:lnSpc>
                          <a:spcPct val="100000"/>
                        </a:lnSpc>
                        <a:buFont typeface="Courier New"/>
                        <a:buChar char="o"/>
                        <a:tabLst>
                          <a:tab pos="314325" algn="l"/>
                        </a:tabLst>
                      </a:pPr>
                      <a:r>
                        <a:rPr sz="1000" dirty="0">
                          <a:latin typeface="Arial"/>
                          <a:cs typeface="Arial"/>
                        </a:rPr>
                        <a:t>Cons</a:t>
                      </a:r>
                      <a:r>
                        <a:rPr sz="1000" spc="-5" dirty="0">
                          <a:latin typeface="Arial"/>
                          <a:cs typeface="Arial"/>
                        </a:rPr>
                        <a:t>i</a:t>
                      </a:r>
                      <a:r>
                        <a:rPr sz="1000" dirty="0">
                          <a:latin typeface="Arial"/>
                          <a:cs typeface="Arial"/>
                        </a:rPr>
                        <a:t>d</a:t>
                      </a:r>
                      <a:r>
                        <a:rPr sz="1000" spc="-5" dirty="0">
                          <a:latin typeface="Arial"/>
                          <a:cs typeface="Arial"/>
                        </a:rPr>
                        <a:t>e</a:t>
                      </a:r>
                      <a:r>
                        <a:rPr sz="1000" dirty="0">
                          <a:latin typeface="Arial"/>
                          <a:cs typeface="Arial"/>
                        </a:rPr>
                        <a:t>rs stu</a:t>
                      </a:r>
                      <a:r>
                        <a:rPr sz="1000" spc="-5" dirty="0">
                          <a:latin typeface="Arial"/>
                          <a:cs typeface="Arial"/>
                        </a:rPr>
                        <a:t>d</a:t>
                      </a:r>
                      <a:r>
                        <a:rPr sz="1000" dirty="0">
                          <a:latin typeface="Arial"/>
                          <a:cs typeface="Arial"/>
                        </a:rPr>
                        <a:t>e</a:t>
                      </a:r>
                      <a:r>
                        <a:rPr sz="1000" spc="-5" dirty="0">
                          <a:latin typeface="Arial"/>
                          <a:cs typeface="Arial"/>
                        </a:rPr>
                        <a:t>n</a:t>
                      </a:r>
                      <a:r>
                        <a:rPr sz="1000" dirty="0">
                          <a:latin typeface="Arial"/>
                          <a:cs typeface="Arial"/>
                        </a:rPr>
                        <a:t>ts’ b</a:t>
                      </a:r>
                      <a:r>
                        <a:rPr sz="1000" spc="-5" dirty="0">
                          <a:latin typeface="Arial"/>
                          <a:cs typeface="Arial"/>
                        </a:rPr>
                        <a:t>a</a:t>
                      </a:r>
                      <a:r>
                        <a:rPr sz="1000" spc="5" dirty="0">
                          <a:latin typeface="Arial"/>
                          <a:cs typeface="Arial"/>
                        </a:rPr>
                        <a:t>c</a:t>
                      </a:r>
                      <a:r>
                        <a:rPr sz="1000" spc="15" dirty="0">
                          <a:latin typeface="Arial"/>
                          <a:cs typeface="Arial"/>
                        </a:rPr>
                        <a:t>k</a:t>
                      </a:r>
                      <a:r>
                        <a:rPr sz="1000" dirty="0">
                          <a:latin typeface="Arial"/>
                          <a:cs typeface="Arial"/>
                        </a:rPr>
                        <a:t>groun</a:t>
                      </a:r>
                      <a:r>
                        <a:rPr sz="1000" spc="-5" dirty="0">
                          <a:latin typeface="Arial"/>
                          <a:cs typeface="Arial"/>
                        </a:rPr>
                        <a:t>d</a:t>
                      </a:r>
                      <a:r>
                        <a:rPr sz="1000" spc="5" dirty="0">
                          <a:latin typeface="Arial"/>
                          <a:cs typeface="Arial"/>
                        </a:rPr>
                        <a:t>s</a:t>
                      </a:r>
                      <a:r>
                        <a:rPr sz="1000" dirty="0">
                          <a:latin typeface="Arial"/>
                          <a:cs typeface="Arial"/>
                        </a:rPr>
                        <a:t>,</a:t>
                      </a:r>
                      <a:r>
                        <a:rPr sz="1000" spc="-40" dirty="0">
                          <a:latin typeface="Arial"/>
                          <a:cs typeface="Arial"/>
                        </a:rPr>
                        <a:t> </a:t>
                      </a:r>
                      <a:r>
                        <a:rPr sz="1000" spc="-5" dirty="0">
                          <a:latin typeface="Arial"/>
                          <a:cs typeface="Arial"/>
                        </a:rPr>
                        <a:t>i</a:t>
                      </a:r>
                      <a:r>
                        <a:rPr sz="1000" dirty="0">
                          <a:latin typeface="Arial"/>
                          <a:cs typeface="Arial"/>
                        </a:rPr>
                        <a:t>nt</a:t>
                      </a:r>
                      <a:r>
                        <a:rPr sz="1000" spc="-5" dirty="0">
                          <a:latin typeface="Arial"/>
                          <a:cs typeface="Arial"/>
                        </a:rPr>
                        <a:t>e</a:t>
                      </a:r>
                      <a:r>
                        <a:rPr sz="1000" dirty="0">
                          <a:latin typeface="Arial"/>
                          <a:cs typeface="Arial"/>
                        </a:rPr>
                        <a:t>rests</a:t>
                      </a:r>
                      <a:r>
                        <a:rPr sz="1000" spc="-10" dirty="0">
                          <a:latin typeface="Arial"/>
                          <a:cs typeface="Arial"/>
                        </a:rPr>
                        <a:t> </a:t>
                      </a:r>
                      <a:r>
                        <a:rPr sz="1000" dirty="0">
                          <a:latin typeface="Arial"/>
                          <a:cs typeface="Arial"/>
                        </a:rPr>
                        <a:t>a</a:t>
                      </a:r>
                      <a:r>
                        <a:rPr sz="1000" spc="-5" dirty="0">
                          <a:latin typeface="Arial"/>
                          <a:cs typeface="Arial"/>
                        </a:rPr>
                        <a:t>n</a:t>
                      </a:r>
                      <a:r>
                        <a:rPr sz="1000" dirty="0">
                          <a:latin typeface="Arial"/>
                          <a:cs typeface="Arial"/>
                        </a:rPr>
                        <a:t>d </a:t>
                      </a:r>
                      <a:r>
                        <a:rPr sz="1000" spc="5" dirty="0">
                          <a:latin typeface="Arial"/>
                          <a:cs typeface="Arial"/>
                        </a:rPr>
                        <a:t>s</a:t>
                      </a:r>
                      <a:r>
                        <a:rPr sz="1000" spc="15" dirty="0">
                          <a:latin typeface="Arial"/>
                          <a:cs typeface="Arial"/>
                        </a:rPr>
                        <a:t>k</a:t>
                      </a:r>
                      <a:r>
                        <a:rPr sz="1000" spc="-5" dirty="0">
                          <a:latin typeface="Arial"/>
                          <a:cs typeface="Arial"/>
                        </a:rPr>
                        <a:t>il</a:t>
                      </a:r>
                      <a:r>
                        <a:rPr sz="1000" dirty="0">
                          <a:latin typeface="Arial"/>
                          <a:cs typeface="Arial"/>
                        </a:rPr>
                        <a:t>l</a:t>
                      </a:r>
                      <a:r>
                        <a:rPr sz="1000" spc="-10" dirty="0">
                          <a:latin typeface="Arial"/>
                          <a:cs typeface="Arial"/>
                        </a:rPr>
                        <a:t> l</a:t>
                      </a:r>
                      <a:r>
                        <a:rPr sz="1000" dirty="0">
                          <a:latin typeface="Arial"/>
                          <a:cs typeface="Arial"/>
                        </a:rPr>
                        <a:t>e</a:t>
                      </a:r>
                      <a:r>
                        <a:rPr sz="1000" spc="-10" dirty="0">
                          <a:latin typeface="Arial"/>
                          <a:cs typeface="Arial"/>
                        </a:rPr>
                        <a:t>v</a:t>
                      </a:r>
                      <a:r>
                        <a:rPr sz="1000" dirty="0">
                          <a:latin typeface="Arial"/>
                          <a:cs typeface="Arial"/>
                        </a:rPr>
                        <a:t>e</a:t>
                      </a:r>
                      <a:r>
                        <a:rPr sz="1000" spc="-10" dirty="0">
                          <a:latin typeface="Arial"/>
                          <a:cs typeface="Arial"/>
                        </a:rPr>
                        <a:t>l</a:t>
                      </a:r>
                      <a:r>
                        <a:rPr sz="1000" dirty="0">
                          <a:latin typeface="Arial"/>
                          <a:cs typeface="Arial"/>
                        </a:rPr>
                        <a:t>s</a:t>
                      </a:r>
                      <a:r>
                        <a:rPr sz="1000" spc="25" dirty="0">
                          <a:latin typeface="Arial"/>
                          <a:cs typeface="Arial"/>
                        </a:rPr>
                        <a:t> </a:t>
                      </a:r>
                      <a:r>
                        <a:rPr sz="1000" spc="-5" dirty="0">
                          <a:latin typeface="Arial"/>
                          <a:cs typeface="Arial"/>
                        </a:rPr>
                        <a:t>i</a:t>
                      </a:r>
                      <a:r>
                        <a:rPr sz="1000" dirty="0">
                          <a:latin typeface="Arial"/>
                          <a:cs typeface="Arial"/>
                        </a:rPr>
                        <a:t>n</a:t>
                      </a:r>
                      <a:r>
                        <a:rPr sz="1000" spc="-5" dirty="0">
                          <a:latin typeface="Arial"/>
                          <a:cs typeface="Arial"/>
                        </a:rPr>
                        <a:t> </a:t>
                      </a:r>
                      <a:r>
                        <a:rPr sz="1000" spc="15" dirty="0">
                          <a:latin typeface="Arial"/>
                          <a:cs typeface="Arial"/>
                        </a:rPr>
                        <a:t>m</a:t>
                      </a:r>
                      <a:r>
                        <a:rPr sz="1000" dirty="0">
                          <a:latin typeface="Arial"/>
                          <a:cs typeface="Arial"/>
                        </a:rPr>
                        <a:t>a</a:t>
                      </a:r>
                      <a:r>
                        <a:rPr sz="1000" spc="15" dirty="0">
                          <a:latin typeface="Arial"/>
                          <a:cs typeface="Arial"/>
                        </a:rPr>
                        <a:t>k</a:t>
                      </a:r>
                      <a:r>
                        <a:rPr sz="1000" spc="-5" dirty="0">
                          <a:latin typeface="Arial"/>
                          <a:cs typeface="Arial"/>
                        </a:rPr>
                        <a:t>i</a:t>
                      </a:r>
                      <a:r>
                        <a:rPr sz="1000" dirty="0">
                          <a:latin typeface="Arial"/>
                          <a:cs typeface="Arial"/>
                        </a:rPr>
                        <a:t>ng </a:t>
                      </a:r>
                      <a:r>
                        <a:rPr sz="1000" spc="5" dirty="0">
                          <a:latin typeface="Arial"/>
                          <a:cs typeface="Arial"/>
                        </a:rPr>
                        <a:t>c</a:t>
                      </a:r>
                      <a:r>
                        <a:rPr sz="1000" dirty="0">
                          <a:latin typeface="Arial"/>
                          <a:cs typeface="Arial"/>
                        </a:rPr>
                        <a:t>o</a:t>
                      </a:r>
                      <a:r>
                        <a:rPr sz="1000" spc="-5" dirty="0">
                          <a:latin typeface="Arial"/>
                          <a:cs typeface="Arial"/>
                        </a:rPr>
                        <a:t>n</a:t>
                      </a:r>
                      <a:r>
                        <a:rPr sz="1000" dirty="0">
                          <a:latin typeface="Arial"/>
                          <a:cs typeface="Arial"/>
                        </a:rPr>
                        <a:t>n</a:t>
                      </a:r>
                      <a:r>
                        <a:rPr sz="1000" spc="-5" dirty="0">
                          <a:latin typeface="Arial"/>
                          <a:cs typeface="Arial"/>
                        </a:rPr>
                        <a:t>e</a:t>
                      </a:r>
                      <a:r>
                        <a:rPr sz="1000" spc="5" dirty="0">
                          <a:latin typeface="Arial"/>
                          <a:cs typeface="Arial"/>
                        </a:rPr>
                        <a:t>c</a:t>
                      </a:r>
                      <a:r>
                        <a:rPr sz="1000" dirty="0">
                          <a:latin typeface="Arial"/>
                          <a:cs typeface="Arial"/>
                        </a:rPr>
                        <a:t>t</a:t>
                      </a:r>
                      <a:r>
                        <a:rPr sz="1000" spc="-10" dirty="0">
                          <a:latin typeface="Arial"/>
                          <a:cs typeface="Arial"/>
                        </a:rPr>
                        <a:t>i</a:t>
                      </a:r>
                      <a:r>
                        <a:rPr sz="1000" dirty="0">
                          <a:latin typeface="Arial"/>
                          <a:cs typeface="Arial"/>
                        </a:rPr>
                        <a:t>o</a:t>
                      </a:r>
                      <a:r>
                        <a:rPr sz="1000" spc="-5" dirty="0">
                          <a:latin typeface="Arial"/>
                          <a:cs typeface="Arial"/>
                        </a:rPr>
                        <a:t>n</a:t>
                      </a:r>
                      <a:r>
                        <a:rPr sz="1000" dirty="0">
                          <a:latin typeface="Arial"/>
                          <a:cs typeface="Arial"/>
                        </a:rPr>
                        <a:t>s</a:t>
                      </a:r>
                      <a:r>
                        <a:rPr sz="1000" spc="-10" dirty="0">
                          <a:latin typeface="Arial"/>
                          <a:cs typeface="Arial"/>
                        </a:rPr>
                        <a:t> </a:t>
                      </a:r>
                      <a:r>
                        <a:rPr sz="1000" dirty="0">
                          <a:latin typeface="Arial"/>
                          <a:cs typeface="Arial"/>
                        </a:rPr>
                        <a:t>to</a:t>
                      </a:r>
                      <a:r>
                        <a:rPr sz="1000" spc="-20" dirty="0">
                          <a:latin typeface="Arial"/>
                          <a:cs typeface="Arial"/>
                        </a:rPr>
                        <a:t> </a:t>
                      </a:r>
                      <a:r>
                        <a:rPr sz="1000" dirty="0">
                          <a:latin typeface="Arial"/>
                          <a:cs typeface="Arial"/>
                        </a:rPr>
                        <a:t>the</a:t>
                      </a:r>
                      <a:r>
                        <a:rPr sz="1000" spc="-5" dirty="0">
                          <a:latin typeface="Arial"/>
                          <a:cs typeface="Arial"/>
                        </a:rPr>
                        <a:t> </a:t>
                      </a:r>
                      <a:r>
                        <a:rPr sz="1000" dirty="0">
                          <a:latin typeface="Arial"/>
                          <a:cs typeface="Arial"/>
                        </a:rPr>
                        <a:t>co</a:t>
                      </a:r>
                      <a:r>
                        <a:rPr sz="1000" spc="-5" dirty="0">
                          <a:latin typeface="Arial"/>
                          <a:cs typeface="Arial"/>
                        </a:rPr>
                        <a:t>n</a:t>
                      </a:r>
                      <a:r>
                        <a:rPr sz="1000" dirty="0">
                          <a:latin typeface="Arial"/>
                          <a:cs typeface="Arial"/>
                        </a:rPr>
                        <a:t>te</a:t>
                      </a:r>
                      <a:r>
                        <a:rPr sz="1000" spc="-5" dirty="0">
                          <a:latin typeface="Arial"/>
                          <a:cs typeface="Arial"/>
                        </a:rPr>
                        <a:t>n</a:t>
                      </a:r>
                      <a:r>
                        <a:rPr sz="1000" dirty="0">
                          <a:latin typeface="Arial"/>
                          <a:cs typeface="Arial"/>
                        </a:rPr>
                        <a:t>t a</a:t>
                      </a:r>
                      <a:r>
                        <a:rPr sz="1000" spc="-5" dirty="0">
                          <a:latin typeface="Arial"/>
                          <a:cs typeface="Arial"/>
                        </a:rPr>
                        <a:t>n</a:t>
                      </a:r>
                      <a:r>
                        <a:rPr sz="1000" dirty="0">
                          <a:latin typeface="Arial"/>
                          <a:cs typeface="Arial"/>
                        </a:rPr>
                        <a:t>d</a:t>
                      </a:r>
                      <a:r>
                        <a:rPr sz="1000" spc="-20" dirty="0">
                          <a:latin typeface="Arial"/>
                          <a:cs typeface="Arial"/>
                        </a:rPr>
                        <a:t> </a:t>
                      </a:r>
                      <a:r>
                        <a:rPr sz="1000" spc="5" dirty="0">
                          <a:latin typeface="Arial"/>
                          <a:cs typeface="Arial"/>
                        </a:rPr>
                        <a:t>c</a:t>
                      </a:r>
                      <a:r>
                        <a:rPr sz="1000" dirty="0">
                          <a:latin typeface="Arial"/>
                          <a:cs typeface="Arial"/>
                        </a:rPr>
                        <a:t>re</a:t>
                      </a:r>
                      <a:r>
                        <a:rPr sz="1000" spc="-5" dirty="0">
                          <a:latin typeface="Arial"/>
                          <a:cs typeface="Arial"/>
                        </a:rPr>
                        <a:t>a</a:t>
                      </a:r>
                      <a:r>
                        <a:rPr sz="1000" dirty="0">
                          <a:latin typeface="Arial"/>
                          <a:cs typeface="Arial"/>
                        </a:rPr>
                        <a:t>t</a:t>
                      </a:r>
                      <a:r>
                        <a:rPr sz="1000" spc="-10" dirty="0">
                          <a:latin typeface="Arial"/>
                          <a:cs typeface="Arial"/>
                        </a:rPr>
                        <a:t>i</a:t>
                      </a:r>
                      <a:r>
                        <a:rPr sz="1000" dirty="0">
                          <a:latin typeface="Arial"/>
                          <a:cs typeface="Arial"/>
                        </a:rPr>
                        <a:t>ng</a:t>
                      </a:r>
                      <a:r>
                        <a:rPr sz="1000" spc="-5" dirty="0">
                          <a:latin typeface="Arial"/>
                          <a:cs typeface="Arial"/>
                        </a:rPr>
                        <a:t> </a:t>
                      </a:r>
                      <a:r>
                        <a:rPr sz="1000" spc="-10" dirty="0">
                          <a:latin typeface="Arial"/>
                          <a:cs typeface="Arial"/>
                        </a:rPr>
                        <a:t>l</a:t>
                      </a:r>
                      <a:r>
                        <a:rPr sz="1000" dirty="0">
                          <a:latin typeface="Arial"/>
                          <a:cs typeface="Arial"/>
                        </a:rPr>
                        <a:t>e</a:t>
                      </a:r>
                      <a:r>
                        <a:rPr sz="1000" spc="-5" dirty="0">
                          <a:latin typeface="Arial"/>
                          <a:cs typeface="Arial"/>
                        </a:rPr>
                        <a:t>a</a:t>
                      </a:r>
                      <a:r>
                        <a:rPr sz="1000" dirty="0">
                          <a:latin typeface="Arial"/>
                          <a:cs typeface="Arial"/>
                        </a:rPr>
                        <a:t>rn</a:t>
                      </a:r>
                      <a:r>
                        <a:rPr sz="1000" spc="-10" dirty="0">
                          <a:latin typeface="Arial"/>
                          <a:cs typeface="Arial"/>
                        </a:rPr>
                        <a:t>i</a:t>
                      </a:r>
                      <a:r>
                        <a:rPr sz="1000" dirty="0">
                          <a:latin typeface="Arial"/>
                          <a:cs typeface="Arial"/>
                        </a:rPr>
                        <a:t>ng </a:t>
                      </a:r>
                      <a:r>
                        <a:rPr sz="1000" spc="-5" dirty="0">
                          <a:latin typeface="Arial"/>
                          <a:cs typeface="Arial"/>
                        </a:rPr>
                        <a:t>oppo</a:t>
                      </a:r>
                      <a:r>
                        <a:rPr sz="1000" dirty="0">
                          <a:latin typeface="Arial"/>
                          <a:cs typeface="Arial"/>
                        </a:rPr>
                        <a:t>rt</a:t>
                      </a:r>
                      <a:r>
                        <a:rPr sz="1000" spc="-5" dirty="0">
                          <a:latin typeface="Arial"/>
                          <a:cs typeface="Arial"/>
                        </a:rPr>
                        <a:t>un</a:t>
                      </a:r>
                      <a:r>
                        <a:rPr sz="1000" spc="-10" dirty="0">
                          <a:latin typeface="Arial"/>
                          <a:cs typeface="Arial"/>
                        </a:rPr>
                        <a:t>i</a:t>
                      </a:r>
                      <a:r>
                        <a:rPr sz="1000" dirty="0">
                          <a:latin typeface="Arial"/>
                          <a:cs typeface="Arial"/>
                        </a:rPr>
                        <a:t>t</a:t>
                      </a:r>
                      <a:r>
                        <a:rPr sz="1000" spc="-10" dirty="0">
                          <a:latin typeface="Arial"/>
                          <a:cs typeface="Arial"/>
                        </a:rPr>
                        <a:t>i</a:t>
                      </a:r>
                      <a:r>
                        <a:rPr sz="1000" spc="-5" dirty="0">
                          <a:latin typeface="Arial"/>
                          <a:cs typeface="Arial"/>
                        </a:rPr>
                        <a:t>e</a:t>
                      </a:r>
                      <a:r>
                        <a:rPr sz="1000" dirty="0">
                          <a:latin typeface="Arial"/>
                          <a:cs typeface="Arial"/>
                        </a:rPr>
                        <a:t>s.</a:t>
                      </a:r>
                      <a:endParaRPr sz="1000">
                        <a:latin typeface="Arial"/>
                        <a:cs typeface="Arial"/>
                      </a:endParaRPr>
                    </a:p>
                    <a:p>
                      <a:pPr marL="314325" marR="129539" indent="-228600">
                        <a:lnSpc>
                          <a:spcPct val="100000"/>
                        </a:lnSpc>
                        <a:spcBef>
                          <a:spcPts val="600"/>
                        </a:spcBef>
                        <a:buFont typeface="Courier New"/>
                        <a:buChar char="o"/>
                        <a:tabLst>
                          <a:tab pos="314325" algn="l"/>
                        </a:tabLst>
                      </a:pPr>
                      <a:r>
                        <a:rPr sz="1000" spc="15" dirty="0">
                          <a:latin typeface="Arial"/>
                          <a:cs typeface="Arial"/>
                        </a:rPr>
                        <a:t>T</a:t>
                      </a:r>
                      <a:r>
                        <a:rPr sz="1000" dirty="0">
                          <a:latin typeface="Arial"/>
                          <a:cs typeface="Arial"/>
                        </a:rPr>
                        <a:t>re</a:t>
                      </a:r>
                      <a:r>
                        <a:rPr sz="1000" spc="-5" dirty="0">
                          <a:latin typeface="Arial"/>
                          <a:cs typeface="Arial"/>
                        </a:rPr>
                        <a:t>a</a:t>
                      </a:r>
                      <a:r>
                        <a:rPr sz="1000" dirty="0">
                          <a:latin typeface="Arial"/>
                          <a:cs typeface="Arial"/>
                        </a:rPr>
                        <a:t>ts</a:t>
                      </a:r>
                      <a:r>
                        <a:rPr sz="1000" spc="-25" dirty="0">
                          <a:latin typeface="Arial"/>
                          <a:cs typeface="Arial"/>
                        </a:rPr>
                        <a:t> </a:t>
                      </a:r>
                      <a:r>
                        <a:rPr sz="1000" spc="5" dirty="0">
                          <a:latin typeface="Arial"/>
                          <a:cs typeface="Arial"/>
                        </a:rPr>
                        <a:t>s</a:t>
                      </a:r>
                      <a:r>
                        <a:rPr sz="1000" dirty="0">
                          <a:latin typeface="Arial"/>
                          <a:cs typeface="Arial"/>
                        </a:rPr>
                        <a:t>tu</a:t>
                      </a:r>
                      <a:r>
                        <a:rPr sz="1000" spc="-5" dirty="0">
                          <a:latin typeface="Arial"/>
                          <a:cs typeface="Arial"/>
                        </a:rPr>
                        <a:t>d</a:t>
                      </a:r>
                      <a:r>
                        <a:rPr sz="1000" dirty="0">
                          <a:latin typeface="Arial"/>
                          <a:cs typeface="Arial"/>
                        </a:rPr>
                        <a:t>e</a:t>
                      </a:r>
                      <a:r>
                        <a:rPr sz="1000" spc="-5" dirty="0">
                          <a:latin typeface="Arial"/>
                          <a:cs typeface="Arial"/>
                        </a:rPr>
                        <a:t>n</a:t>
                      </a:r>
                      <a:r>
                        <a:rPr sz="1000" dirty="0">
                          <a:latin typeface="Arial"/>
                          <a:cs typeface="Arial"/>
                        </a:rPr>
                        <a:t>ts</a:t>
                      </a:r>
                      <a:r>
                        <a:rPr sz="1000" spc="-10" dirty="0">
                          <a:latin typeface="Arial"/>
                          <a:cs typeface="Arial"/>
                        </a:rPr>
                        <a:t> </a:t>
                      </a:r>
                      <a:r>
                        <a:rPr sz="1000" dirty="0">
                          <a:latin typeface="Arial"/>
                          <a:cs typeface="Arial"/>
                        </a:rPr>
                        <a:t>as </a:t>
                      </a:r>
                      <a:r>
                        <a:rPr sz="1000" spc="-5" dirty="0">
                          <a:latin typeface="Arial"/>
                          <a:cs typeface="Arial"/>
                        </a:rPr>
                        <a:t>i</a:t>
                      </a:r>
                      <a:r>
                        <a:rPr sz="1000" dirty="0">
                          <a:latin typeface="Arial"/>
                          <a:cs typeface="Arial"/>
                        </a:rPr>
                        <a:t>n</a:t>
                      </a:r>
                      <a:r>
                        <a:rPr sz="1000" spc="-5" dirty="0">
                          <a:latin typeface="Arial"/>
                          <a:cs typeface="Arial"/>
                        </a:rPr>
                        <a:t>di</a:t>
                      </a:r>
                      <a:r>
                        <a:rPr sz="1000" spc="-10" dirty="0">
                          <a:latin typeface="Arial"/>
                          <a:cs typeface="Arial"/>
                        </a:rPr>
                        <a:t>v</a:t>
                      </a:r>
                      <a:r>
                        <a:rPr sz="1000" spc="-5" dirty="0">
                          <a:latin typeface="Arial"/>
                          <a:cs typeface="Arial"/>
                        </a:rPr>
                        <a:t>i</a:t>
                      </a:r>
                      <a:r>
                        <a:rPr sz="1000" dirty="0">
                          <a:latin typeface="Arial"/>
                          <a:cs typeface="Arial"/>
                        </a:rPr>
                        <a:t>d</a:t>
                      </a:r>
                      <a:r>
                        <a:rPr sz="1000" spc="-5" dirty="0">
                          <a:latin typeface="Arial"/>
                          <a:cs typeface="Arial"/>
                        </a:rPr>
                        <a:t>u</a:t>
                      </a:r>
                      <a:r>
                        <a:rPr sz="1000" dirty="0">
                          <a:latin typeface="Arial"/>
                          <a:cs typeface="Arial"/>
                        </a:rPr>
                        <a:t>a</a:t>
                      </a:r>
                      <a:r>
                        <a:rPr sz="1000" spc="-10" dirty="0">
                          <a:latin typeface="Arial"/>
                          <a:cs typeface="Arial"/>
                        </a:rPr>
                        <a:t>l</a:t>
                      </a:r>
                      <a:r>
                        <a:rPr sz="1000" dirty="0">
                          <a:latin typeface="Arial"/>
                          <a:cs typeface="Arial"/>
                        </a:rPr>
                        <a:t>s</a:t>
                      </a:r>
                      <a:r>
                        <a:rPr sz="1000" spc="25" dirty="0">
                          <a:latin typeface="Arial"/>
                          <a:cs typeface="Arial"/>
                        </a:rPr>
                        <a:t> </a:t>
                      </a:r>
                      <a:r>
                        <a:rPr sz="1000" dirty="0">
                          <a:latin typeface="Arial"/>
                          <a:cs typeface="Arial"/>
                        </a:rPr>
                        <a:t>resp</a:t>
                      </a:r>
                      <a:r>
                        <a:rPr sz="1000" spc="-5" dirty="0">
                          <a:latin typeface="Arial"/>
                          <a:cs typeface="Arial"/>
                        </a:rPr>
                        <a:t>e</a:t>
                      </a:r>
                      <a:r>
                        <a:rPr sz="1000" spc="5" dirty="0">
                          <a:latin typeface="Arial"/>
                          <a:cs typeface="Arial"/>
                        </a:rPr>
                        <a:t>c</a:t>
                      </a:r>
                      <a:r>
                        <a:rPr sz="1000" dirty="0">
                          <a:latin typeface="Arial"/>
                          <a:cs typeface="Arial"/>
                        </a:rPr>
                        <a:t>t</a:t>
                      </a:r>
                      <a:r>
                        <a:rPr sz="1000" spc="-10" dirty="0">
                          <a:latin typeface="Arial"/>
                          <a:cs typeface="Arial"/>
                        </a:rPr>
                        <a:t>i</a:t>
                      </a:r>
                      <a:r>
                        <a:rPr sz="1000" dirty="0">
                          <a:latin typeface="Arial"/>
                          <a:cs typeface="Arial"/>
                        </a:rPr>
                        <a:t>ng</a:t>
                      </a:r>
                      <a:r>
                        <a:rPr sz="1000" spc="-5" dirty="0">
                          <a:latin typeface="Arial"/>
                          <a:cs typeface="Arial"/>
                        </a:rPr>
                        <a:t> </a:t>
                      </a:r>
                      <a:r>
                        <a:rPr sz="1000" dirty="0">
                          <a:latin typeface="Arial"/>
                          <a:cs typeface="Arial"/>
                        </a:rPr>
                        <a:t>t</a:t>
                      </a:r>
                      <a:r>
                        <a:rPr sz="1000" spc="-5" dirty="0">
                          <a:latin typeface="Arial"/>
                          <a:cs typeface="Arial"/>
                        </a:rPr>
                        <a:t>h</a:t>
                      </a:r>
                      <a:r>
                        <a:rPr sz="1000" dirty="0">
                          <a:latin typeface="Arial"/>
                          <a:cs typeface="Arial"/>
                        </a:rPr>
                        <a:t>e</a:t>
                      </a:r>
                      <a:r>
                        <a:rPr sz="1000" spc="-10" dirty="0">
                          <a:latin typeface="Arial"/>
                          <a:cs typeface="Arial"/>
                        </a:rPr>
                        <a:t>i</a:t>
                      </a:r>
                      <a:r>
                        <a:rPr sz="1000" dirty="0">
                          <a:latin typeface="Arial"/>
                          <a:cs typeface="Arial"/>
                        </a:rPr>
                        <a:t>r d</a:t>
                      </a:r>
                      <a:r>
                        <a:rPr sz="1000" spc="-10" dirty="0">
                          <a:latin typeface="Arial"/>
                          <a:cs typeface="Arial"/>
                        </a:rPr>
                        <a:t>iv</a:t>
                      </a:r>
                      <a:r>
                        <a:rPr sz="1000" dirty="0">
                          <a:latin typeface="Arial"/>
                          <a:cs typeface="Arial"/>
                        </a:rPr>
                        <a:t>er</a:t>
                      </a:r>
                      <a:r>
                        <a:rPr sz="1000" spc="5" dirty="0">
                          <a:latin typeface="Arial"/>
                          <a:cs typeface="Arial"/>
                        </a:rPr>
                        <a:t>s</a:t>
                      </a:r>
                      <a:r>
                        <a:rPr sz="1000" dirty="0">
                          <a:latin typeface="Arial"/>
                          <a:cs typeface="Arial"/>
                        </a:rPr>
                        <a:t>e</a:t>
                      </a:r>
                      <a:r>
                        <a:rPr sz="1000" spc="5" dirty="0">
                          <a:latin typeface="Arial"/>
                          <a:cs typeface="Arial"/>
                        </a:rPr>
                        <a:t> </a:t>
                      </a:r>
                      <a:r>
                        <a:rPr sz="1000" dirty="0">
                          <a:latin typeface="Arial"/>
                          <a:cs typeface="Arial"/>
                        </a:rPr>
                        <a:t>n</a:t>
                      </a:r>
                      <a:r>
                        <a:rPr sz="1000" spc="-5" dirty="0">
                          <a:latin typeface="Arial"/>
                          <a:cs typeface="Arial"/>
                        </a:rPr>
                        <a:t>e</a:t>
                      </a:r>
                      <a:r>
                        <a:rPr sz="1000" dirty="0">
                          <a:latin typeface="Arial"/>
                          <a:cs typeface="Arial"/>
                        </a:rPr>
                        <a:t>e</a:t>
                      </a:r>
                      <a:r>
                        <a:rPr sz="1000" spc="-5" dirty="0">
                          <a:latin typeface="Arial"/>
                          <a:cs typeface="Arial"/>
                        </a:rPr>
                        <a:t>d</a:t>
                      </a:r>
                      <a:r>
                        <a:rPr sz="1000" dirty="0">
                          <a:latin typeface="Arial"/>
                          <a:cs typeface="Arial"/>
                        </a:rPr>
                        <a:t>s</a:t>
                      </a:r>
                      <a:r>
                        <a:rPr sz="1000" spc="-10" dirty="0">
                          <a:latin typeface="Arial"/>
                          <a:cs typeface="Arial"/>
                        </a:rPr>
                        <a:t> </a:t>
                      </a:r>
                      <a:r>
                        <a:rPr sz="1000" dirty="0">
                          <a:latin typeface="Arial"/>
                          <a:cs typeface="Arial"/>
                        </a:rPr>
                        <a:t>a</a:t>
                      </a:r>
                      <a:r>
                        <a:rPr sz="1000" spc="-5" dirty="0">
                          <a:latin typeface="Arial"/>
                          <a:cs typeface="Arial"/>
                        </a:rPr>
                        <a:t>n</a:t>
                      </a:r>
                      <a:r>
                        <a:rPr sz="1000" dirty="0">
                          <a:latin typeface="Arial"/>
                          <a:cs typeface="Arial"/>
                        </a:rPr>
                        <a:t>d reco</a:t>
                      </a:r>
                      <a:r>
                        <a:rPr sz="1000" spc="-5" dirty="0">
                          <a:latin typeface="Arial"/>
                          <a:cs typeface="Arial"/>
                        </a:rPr>
                        <a:t>g</a:t>
                      </a:r>
                      <a:r>
                        <a:rPr sz="1000" dirty="0">
                          <a:latin typeface="Arial"/>
                          <a:cs typeface="Arial"/>
                        </a:rPr>
                        <a:t>n</a:t>
                      </a:r>
                      <a:r>
                        <a:rPr sz="1000" spc="-10" dirty="0">
                          <a:latin typeface="Arial"/>
                          <a:cs typeface="Arial"/>
                        </a:rPr>
                        <a:t>i</a:t>
                      </a:r>
                      <a:r>
                        <a:rPr sz="1000" spc="-20" dirty="0">
                          <a:latin typeface="Arial"/>
                          <a:cs typeface="Arial"/>
                        </a:rPr>
                        <a:t>z</a:t>
                      </a:r>
                      <a:r>
                        <a:rPr sz="1000" dirty="0">
                          <a:latin typeface="Arial"/>
                          <a:cs typeface="Arial"/>
                        </a:rPr>
                        <a:t>es</a:t>
                      </a:r>
                      <a:r>
                        <a:rPr sz="1000" spc="10" dirty="0">
                          <a:latin typeface="Arial"/>
                          <a:cs typeface="Arial"/>
                        </a:rPr>
                        <a:t> </a:t>
                      </a:r>
                      <a:r>
                        <a:rPr sz="1000" dirty="0">
                          <a:latin typeface="Arial"/>
                          <a:cs typeface="Arial"/>
                        </a:rPr>
                        <a:t>th</a:t>
                      </a:r>
                      <a:r>
                        <a:rPr sz="1000" spc="-5" dirty="0">
                          <a:latin typeface="Arial"/>
                          <a:cs typeface="Arial"/>
                        </a:rPr>
                        <a:t>a</a:t>
                      </a:r>
                      <a:r>
                        <a:rPr sz="1000" dirty="0">
                          <a:latin typeface="Arial"/>
                          <a:cs typeface="Arial"/>
                        </a:rPr>
                        <a:t>t</a:t>
                      </a:r>
                      <a:r>
                        <a:rPr sz="1000" spc="-15" dirty="0">
                          <a:latin typeface="Arial"/>
                          <a:cs typeface="Arial"/>
                        </a:rPr>
                        <a:t> </a:t>
                      </a:r>
                      <a:r>
                        <a:rPr sz="1000" dirty="0">
                          <a:latin typeface="Arial"/>
                          <a:cs typeface="Arial"/>
                        </a:rPr>
                        <a:t>the b</a:t>
                      </a:r>
                      <a:r>
                        <a:rPr sz="1000" spc="-5" dirty="0">
                          <a:latin typeface="Arial"/>
                          <a:cs typeface="Arial"/>
                        </a:rPr>
                        <a:t>a</a:t>
                      </a:r>
                      <a:r>
                        <a:rPr sz="1000" spc="5" dirty="0">
                          <a:latin typeface="Arial"/>
                          <a:cs typeface="Arial"/>
                        </a:rPr>
                        <a:t>c</a:t>
                      </a:r>
                      <a:r>
                        <a:rPr sz="1000" spc="15" dirty="0">
                          <a:latin typeface="Arial"/>
                          <a:cs typeface="Arial"/>
                        </a:rPr>
                        <a:t>k</a:t>
                      </a:r>
                      <a:r>
                        <a:rPr sz="1000" dirty="0">
                          <a:latin typeface="Arial"/>
                          <a:cs typeface="Arial"/>
                        </a:rPr>
                        <a:t>ground</a:t>
                      </a:r>
                      <a:r>
                        <a:rPr sz="1000" spc="-45" dirty="0">
                          <a:latin typeface="Arial"/>
                          <a:cs typeface="Arial"/>
                        </a:rPr>
                        <a:t> </a:t>
                      </a:r>
                      <a:r>
                        <a:rPr sz="1000" dirty="0">
                          <a:latin typeface="Arial"/>
                          <a:cs typeface="Arial"/>
                        </a:rPr>
                        <a:t>of</a:t>
                      </a:r>
                      <a:r>
                        <a:rPr sz="1000" spc="-10" dirty="0">
                          <a:latin typeface="Arial"/>
                          <a:cs typeface="Arial"/>
                        </a:rPr>
                        <a:t> </a:t>
                      </a:r>
                      <a:r>
                        <a:rPr sz="1000" dirty="0">
                          <a:latin typeface="Arial"/>
                          <a:cs typeface="Arial"/>
                        </a:rPr>
                        <a:t>e</a:t>
                      </a:r>
                      <a:r>
                        <a:rPr sz="1000" spc="-5" dirty="0">
                          <a:latin typeface="Arial"/>
                          <a:cs typeface="Arial"/>
                        </a:rPr>
                        <a:t>a</a:t>
                      </a:r>
                      <a:r>
                        <a:rPr sz="1000" spc="5" dirty="0">
                          <a:latin typeface="Arial"/>
                          <a:cs typeface="Arial"/>
                        </a:rPr>
                        <a:t>c</a:t>
                      </a:r>
                      <a:r>
                        <a:rPr sz="1000" dirty="0">
                          <a:latin typeface="Arial"/>
                          <a:cs typeface="Arial"/>
                        </a:rPr>
                        <a:t>h</a:t>
                      </a:r>
                      <a:r>
                        <a:rPr sz="1000" spc="-20" dirty="0">
                          <a:latin typeface="Arial"/>
                          <a:cs typeface="Arial"/>
                        </a:rPr>
                        <a:t> </a:t>
                      </a:r>
                      <a:r>
                        <a:rPr sz="1000" spc="5" dirty="0">
                          <a:latin typeface="Arial"/>
                          <a:cs typeface="Arial"/>
                        </a:rPr>
                        <a:t>s</a:t>
                      </a:r>
                      <a:r>
                        <a:rPr sz="1000" dirty="0">
                          <a:latin typeface="Arial"/>
                          <a:cs typeface="Arial"/>
                        </a:rPr>
                        <a:t>tu</a:t>
                      </a:r>
                      <a:r>
                        <a:rPr sz="1000" spc="-5" dirty="0">
                          <a:latin typeface="Arial"/>
                          <a:cs typeface="Arial"/>
                        </a:rPr>
                        <a:t>d</a:t>
                      </a:r>
                      <a:r>
                        <a:rPr sz="1000" dirty="0">
                          <a:latin typeface="Arial"/>
                          <a:cs typeface="Arial"/>
                        </a:rPr>
                        <a:t>e</a:t>
                      </a:r>
                      <a:r>
                        <a:rPr sz="1000" spc="-5" dirty="0">
                          <a:latin typeface="Arial"/>
                          <a:cs typeface="Arial"/>
                        </a:rPr>
                        <a:t>n</a:t>
                      </a:r>
                      <a:r>
                        <a:rPr sz="1000" dirty="0">
                          <a:latin typeface="Arial"/>
                          <a:cs typeface="Arial"/>
                        </a:rPr>
                        <a:t>t </a:t>
                      </a:r>
                      <a:r>
                        <a:rPr sz="1000" spc="20" dirty="0">
                          <a:latin typeface="Arial"/>
                          <a:cs typeface="Arial"/>
                        </a:rPr>
                        <a:t>m</a:t>
                      </a:r>
                      <a:r>
                        <a:rPr sz="1000" dirty="0">
                          <a:latin typeface="Arial"/>
                          <a:cs typeface="Arial"/>
                        </a:rPr>
                        <a:t>ay</a:t>
                      </a:r>
                      <a:r>
                        <a:rPr sz="1000" spc="-25" dirty="0">
                          <a:latin typeface="Arial"/>
                          <a:cs typeface="Arial"/>
                        </a:rPr>
                        <a:t> </a:t>
                      </a:r>
                      <a:r>
                        <a:rPr sz="1000" dirty="0">
                          <a:latin typeface="Arial"/>
                          <a:cs typeface="Arial"/>
                        </a:rPr>
                        <a:t>d</a:t>
                      </a:r>
                      <a:r>
                        <a:rPr sz="1000" spc="-10" dirty="0">
                          <a:latin typeface="Arial"/>
                          <a:cs typeface="Arial"/>
                        </a:rPr>
                        <a:t>i</a:t>
                      </a:r>
                      <a:r>
                        <a:rPr sz="1000" spc="10" dirty="0">
                          <a:latin typeface="Arial"/>
                          <a:cs typeface="Arial"/>
                        </a:rPr>
                        <a:t>ff</a:t>
                      </a:r>
                      <a:r>
                        <a:rPr sz="1000" dirty="0">
                          <a:latin typeface="Arial"/>
                          <a:cs typeface="Arial"/>
                        </a:rPr>
                        <a:t>er</a:t>
                      </a:r>
                      <a:r>
                        <a:rPr sz="1000" spc="-25" dirty="0">
                          <a:latin typeface="Arial"/>
                          <a:cs typeface="Arial"/>
                        </a:rPr>
                        <a:t> </a:t>
                      </a:r>
                      <a:r>
                        <a:rPr sz="1000" dirty="0">
                          <a:latin typeface="Arial"/>
                          <a:cs typeface="Arial"/>
                        </a:rPr>
                        <a:t>dra</a:t>
                      </a:r>
                      <a:r>
                        <a:rPr sz="1000" spc="20" dirty="0">
                          <a:latin typeface="Arial"/>
                          <a:cs typeface="Arial"/>
                        </a:rPr>
                        <a:t>m</a:t>
                      </a:r>
                      <a:r>
                        <a:rPr sz="1000" dirty="0">
                          <a:latin typeface="Arial"/>
                          <a:cs typeface="Arial"/>
                        </a:rPr>
                        <a:t>at</a:t>
                      </a:r>
                      <a:r>
                        <a:rPr sz="1000" spc="-10" dirty="0">
                          <a:latin typeface="Arial"/>
                          <a:cs typeface="Arial"/>
                        </a:rPr>
                        <a:t>i</a:t>
                      </a:r>
                      <a:r>
                        <a:rPr sz="1000" spc="5" dirty="0">
                          <a:latin typeface="Arial"/>
                          <a:cs typeface="Arial"/>
                        </a:rPr>
                        <a:t>c</a:t>
                      </a:r>
                      <a:r>
                        <a:rPr sz="1000" dirty="0">
                          <a:latin typeface="Arial"/>
                          <a:cs typeface="Arial"/>
                        </a:rPr>
                        <a:t>a</a:t>
                      </a:r>
                      <a:r>
                        <a:rPr sz="1000" spc="-10" dirty="0">
                          <a:latin typeface="Arial"/>
                          <a:cs typeface="Arial"/>
                        </a:rPr>
                        <a:t>l</a:t>
                      </a:r>
                      <a:r>
                        <a:rPr sz="1000" spc="-5" dirty="0">
                          <a:latin typeface="Arial"/>
                          <a:cs typeface="Arial"/>
                        </a:rPr>
                        <a:t>l</a:t>
                      </a:r>
                      <a:r>
                        <a:rPr sz="1000" dirty="0">
                          <a:latin typeface="Arial"/>
                          <a:cs typeface="Arial"/>
                        </a:rPr>
                        <a:t>y </a:t>
                      </a:r>
                      <a:r>
                        <a:rPr sz="1000" spc="-15" dirty="0">
                          <a:latin typeface="Arial"/>
                          <a:cs typeface="Arial"/>
                        </a:rPr>
                        <a:t>w</a:t>
                      </a:r>
                      <a:r>
                        <a:rPr sz="1000" spc="-5" dirty="0">
                          <a:latin typeface="Arial"/>
                          <a:cs typeface="Arial"/>
                        </a:rPr>
                        <a:t>i</a:t>
                      </a:r>
                      <a:r>
                        <a:rPr sz="1000" dirty="0">
                          <a:latin typeface="Arial"/>
                          <a:cs typeface="Arial"/>
                        </a:rPr>
                        <a:t>th</a:t>
                      </a:r>
                      <a:r>
                        <a:rPr sz="1000" spc="-10" dirty="0">
                          <a:latin typeface="Arial"/>
                          <a:cs typeface="Arial"/>
                        </a:rPr>
                        <a:t>i</a:t>
                      </a:r>
                      <a:r>
                        <a:rPr sz="1000" dirty="0">
                          <a:latin typeface="Arial"/>
                          <a:cs typeface="Arial"/>
                        </a:rPr>
                        <a:t>n</a:t>
                      </a:r>
                      <a:r>
                        <a:rPr sz="1000" spc="15" dirty="0">
                          <a:latin typeface="Arial"/>
                          <a:cs typeface="Arial"/>
                        </a:rPr>
                        <a:t> </a:t>
                      </a:r>
                      <a:r>
                        <a:rPr sz="1000" dirty="0">
                          <a:latin typeface="Arial"/>
                          <a:cs typeface="Arial"/>
                        </a:rPr>
                        <a:t>the</a:t>
                      </a:r>
                      <a:r>
                        <a:rPr sz="1000" spc="-5" dirty="0">
                          <a:latin typeface="Arial"/>
                          <a:cs typeface="Arial"/>
                        </a:rPr>
                        <a:t> </a:t>
                      </a:r>
                      <a:r>
                        <a:rPr sz="1000" dirty="0">
                          <a:latin typeface="Arial"/>
                          <a:cs typeface="Arial"/>
                        </a:rPr>
                        <a:t>c</a:t>
                      </a:r>
                      <a:r>
                        <a:rPr sz="1000" spc="-5" dirty="0">
                          <a:latin typeface="Arial"/>
                          <a:cs typeface="Arial"/>
                        </a:rPr>
                        <a:t>l</a:t>
                      </a:r>
                      <a:r>
                        <a:rPr sz="1000" dirty="0">
                          <a:latin typeface="Arial"/>
                          <a:cs typeface="Arial"/>
                        </a:rPr>
                        <a:t>as</a:t>
                      </a:r>
                      <a:r>
                        <a:rPr sz="1000" spc="5" dirty="0">
                          <a:latin typeface="Arial"/>
                          <a:cs typeface="Arial"/>
                        </a:rPr>
                        <a:t>s</a:t>
                      </a:r>
                      <a:r>
                        <a:rPr sz="1000" dirty="0">
                          <a:latin typeface="Arial"/>
                          <a:cs typeface="Arial"/>
                        </a:rPr>
                        <a:t>ro</a:t>
                      </a:r>
                      <a:r>
                        <a:rPr sz="1000" spc="-5" dirty="0">
                          <a:latin typeface="Arial"/>
                          <a:cs typeface="Arial"/>
                        </a:rPr>
                        <a:t>o</a:t>
                      </a:r>
                      <a:r>
                        <a:rPr sz="1000" dirty="0">
                          <a:latin typeface="Arial"/>
                          <a:cs typeface="Arial"/>
                        </a:rPr>
                        <a:t>m</a:t>
                      </a:r>
                      <a:r>
                        <a:rPr sz="1000" spc="-5" dirty="0">
                          <a:latin typeface="Arial"/>
                          <a:cs typeface="Arial"/>
                        </a:rPr>
                        <a:t> </a:t>
                      </a:r>
                      <a:r>
                        <a:rPr sz="1000" dirty="0">
                          <a:latin typeface="Arial"/>
                          <a:cs typeface="Arial"/>
                        </a:rPr>
                        <a:t>a</a:t>
                      </a:r>
                      <a:r>
                        <a:rPr sz="1000" spc="-5" dirty="0">
                          <a:latin typeface="Arial"/>
                          <a:cs typeface="Arial"/>
                        </a:rPr>
                        <a:t>n</a:t>
                      </a:r>
                      <a:r>
                        <a:rPr sz="1000" dirty="0">
                          <a:latin typeface="Arial"/>
                          <a:cs typeface="Arial"/>
                        </a:rPr>
                        <a:t>d sc</a:t>
                      </a:r>
                      <a:r>
                        <a:rPr sz="1000" spc="-5" dirty="0">
                          <a:latin typeface="Arial"/>
                          <a:cs typeface="Arial"/>
                        </a:rPr>
                        <a:t>hoo</a:t>
                      </a:r>
                      <a:r>
                        <a:rPr sz="1000" spc="-10" dirty="0">
                          <a:latin typeface="Arial"/>
                          <a:cs typeface="Arial"/>
                        </a:rPr>
                        <a:t>l</a:t>
                      </a:r>
                      <a:r>
                        <a:rPr sz="1000" dirty="0">
                          <a:latin typeface="Arial"/>
                          <a:cs typeface="Arial"/>
                        </a:rPr>
                        <a:t>.</a:t>
                      </a:r>
                      <a:endParaRPr sz="1000">
                        <a:latin typeface="Arial"/>
                        <a:cs typeface="Arial"/>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314325" marR="92075" indent="-228600">
                        <a:lnSpc>
                          <a:spcPct val="100000"/>
                        </a:lnSpc>
                        <a:buFont typeface="Courier New"/>
                        <a:buChar char="o"/>
                        <a:tabLst>
                          <a:tab pos="314960" algn="l"/>
                        </a:tabLst>
                      </a:pPr>
                      <a:r>
                        <a:rPr sz="1000" dirty="0">
                          <a:latin typeface="Arial"/>
                          <a:cs typeface="Arial"/>
                        </a:rPr>
                        <a:t>Des</a:t>
                      </a:r>
                      <a:r>
                        <a:rPr sz="1000" spc="-5" dirty="0">
                          <a:latin typeface="Arial"/>
                          <a:cs typeface="Arial"/>
                        </a:rPr>
                        <a:t>i</a:t>
                      </a:r>
                      <a:r>
                        <a:rPr sz="1000" dirty="0">
                          <a:latin typeface="Arial"/>
                          <a:cs typeface="Arial"/>
                        </a:rPr>
                        <a:t>g</a:t>
                      </a:r>
                      <a:r>
                        <a:rPr sz="1000" spc="-5" dirty="0">
                          <a:latin typeface="Arial"/>
                          <a:cs typeface="Arial"/>
                        </a:rPr>
                        <a:t>n</a:t>
                      </a:r>
                      <a:r>
                        <a:rPr sz="1000" dirty="0">
                          <a:latin typeface="Arial"/>
                          <a:cs typeface="Arial"/>
                        </a:rPr>
                        <a:t>s </a:t>
                      </a:r>
                      <a:r>
                        <a:rPr sz="1000" spc="-10" dirty="0">
                          <a:latin typeface="Arial"/>
                          <a:cs typeface="Arial"/>
                        </a:rPr>
                        <a:t>l</a:t>
                      </a:r>
                      <a:r>
                        <a:rPr sz="1000" dirty="0">
                          <a:latin typeface="Arial"/>
                          <a:cs typeface="Arial"/>
                        </a:rPr>
                        <a:t>e</a:t>
                      </a:r>
                      <a:r>
                        <a:rPr sz="1000" spc="-5" dirty="0">
                          <a:latin typeface="Arial"/>
                          <a:cs typeface="Arial"/>
                        </a:rPr>
                        <a:t>a</a:t>
                      </a:r>
                      <a:r>
                        <a:rPr sz="1000" dirty="0">
                          <a:latin typeface="Arial"/>
                          <a:cs typeface="Arial"/>
                        </a:rPr>
                        <a:t>rn</a:t>
                      </a:r>
                      <a:r>
                        <a:rPr sz="1000" spc="-10" dirty="0">
                          <a:latin typeface="Arial"/>
                          <a:cs typeface="Arial"/>
                        </a:rPr>
                        <a:t>i</a:t>
                      </a:r>
                      <a:r>
                        <a:rPr sz="1000" dirty="0">
                          <a:latin typeface="Arial"/>
                          <a:cs typeface="Arial"/>
                        </a:rPr>
                        <a:t>ng o</a:t>
                      </a:r>
                      <a:r>
                        <a:rPr sz="1000" spc="-5" dirty="0">
                          <a:latin typeface="Arial"/>
                          <a:cs typeface="Arial"/>
                        </a:rPr>
                        <a:t>p</a:t>
                      </a:r>
                      <a:r>
                        <a:rPr sz="1000" dirty="0">
                          <a:latin typeface="Arial"/>
                          <a:cs typeface="Arial"/>
                        </a:rPr>
                        <a:t>p</a:t>
                      </a:r>
                      <a:r>
                        <a:rPr sz="1000" spc="-5" dirty="0">
                          <a:latin typeface="Arial"/>
                          <a:cs typeface="Arial"/>
                        </a:rPr>
                        <a:t>o</a:t>
                      </a:r>
                      <a:r>
                        <a:rPr sz="1000" dirty="0">
                          <a:latin typeface="Arial"/>
                          <a:cs typeface="Arial"/>
                        </a:rPr>
                        <a:t>rtu</a:t>
                      </a:r>
                      <a:r>
                        <a:rPr sz="1000" spc="-5" dirty="0">
                          <a:latin typeface="Arial"/>
                          <a:cs typeface="Arial"/>
                        </a:rPr>
                        <a:t>ni</a:t>
                      </a:r>
                      <a:r>
                        <a:rPr sz="1000" dirty="0">
                          <a:latin typeface="Arial"/>
                          <a:cs typeface="Arial"/>
                        </a:rPr>
                        <a:t>t</a:t>
                      </a:r>
                      <a:r>
                        <a:rPr sz="1000" spc="-10" dirty="0">
                          <a:latin typeface="Arial"/>
                          <a:cs typeface="Arial"/>
                        </a:rPr>
                        <a:t>i</a:t>
                      </a:r>
                      <a:r>
                        <a:rPr sz="1000" dirty="0">
                          <a:latin typeface="Arial"/>
                          <a:cs typeface="Arial"/>
                        </a:rPr>
                        <a:t>es </a:t>
                      </a:r>
                      <a:r>
                        <a:rPr sz="1000" spc="-15" dirty="0">
                          <a:latin typeface="Arial"/>
                          <a:cs typeface="Arial"/>
                        </a:rPr>
                        <a:t>w</a:t>
                      </a:r>
                      <a:r>
                        <a:rPr sz="1000" dirty="0">
                          <a:latin typeface="Arial"/>
                          <a:cs typeface="Arial"/>
                        </a:rPr>
                        <a:t>h</a:t>
                      </a:r>
                      <a:r>
                        <a:rPr sz="1000" spc="-10" dirty="0">
                          <a:latin typeface="Arial"/>
                          <a:cs typeface="Arial"/>
                        </a:rPr>
                        <a:t>i</a:t>
                      </a:r>
                      <a:r>
                        <a:rPr sz="1000" spc="5" dirty="0">
                          <a:latin typeface="Arial"/>
                          <a:cs typeface="Arial"/>
                        </a:rPr>
                        <a:t>c</a:t>
                      </a:r>
                      <a:r>
                        <a:rPr sz="1000" dirty="0">
                          <a:latin typeface="Arial"/>
                          <a:cs typeface="Arial"/>
                        </a:rPr>
                        <a:t>h</a:t>
                      </a:r>
                      <a:r>
                        <a:rPr sz="1000" spc="5" dirty="0">
                          <a:latin typeface="Arial"/>
                          <a:cs typeface="Arial"/>
                        </a:rPr>
                        <a:t> </a:t>
                      </a:r>
                      <a:r>
                        <a:rPr sz="1000" dirty="0">
                          <a:latin typeface="Arial"/>
                          <a:cs typeface="Arial"/>
                        </a:rPr>
                        <a:t>b</a:t>
                      </a:r>
                      <a:r>
                        <a:rPr sz="1000" spc="-5" dirty="0">
                          <a:latin typeface="Arial"/>
                          <a:cs typeface="Arial"/>
                        </a:rPr>
                        <a:t>uil</a:t>
                      </a:r>
                      <a:r>
                        <a:rPr sz="1000" dirty="0">
                          <a:latin typeface="Arial"/>
                          <a:cs typeface="Arial"/>
                        </a:rPr>
                        <a:t>d u</a:t>
                      </a:r>
                      <a:r>
                        <a:rPr sz="1000" spc="-5" dirty="0">
                          <a:latin typeface="Arial"/>
                          <a:cs typeface="Arial"/>
                        </a:rPr>
                        <a:t>p</a:t>
                      </a:r>
                      <a:r>
                        <a:rPr sz="1000" dirty="0">
                          <a:latin typeface="Arial"/>
                          <a:cs typeface="Arial"/>
                        </a:rPr>
                        <a:t>on</a:t>
                      </a:r>
                      <a:r>
                        <a:rPr sz="1000" spc="-20" dirty="0">
                          <a:latin typeface="Arial"/>
                          <a:cs typeface="Arial"/>
                        </a:rPr>
                        <a:t> </a:t>
                      </a:r>
                      <a:r>
                        <a:rPr sz="1000" spc="5" dirty="0">
                          <a:latin typeface="Arial"/>
                          <a:cs typeface="Arial"/>
                        </a:rPr>
                        <a:t>s</a:t>
                      </a:r>
                      <a:r>
                        <a:rPr sz="1000" dirty="0">
                          <a:latin typeface="Arial"/>
                          <a:cs typeface="Arial"/>
                        </a:rPr>
                        <a:t>tu</a:t>
                      </a:r>
                      <a:r>
                        <a:rPr sz="1000" spc="-5" dirty="0">
                          <a:latin typeface="Arial"/>
                          <a:cs typeface="Arial"/>
                        </a:rPr>
                        <a:t>d</a:t>
                      </a:r>
                      <a:r>
                        <a:rPr sz="1000" dirty="0">
                          <a:latin typeface="Arial"/>
                          <a:cs typeface="Arial"/>
                        </a:rPr>
                        <a:t>e</a:t>
                      </a:r>
                      <a:r>
                        <a:rPr sz="1000" spc="-5" dirty="0">
                          <a:latin typeface="Arial"/>
                          <a:cs typeface="Arial"/>
                        </a:rPr>
                        <a:t>n</a:t>
                      </a:r>
                      <a:r>
                        <a:rPr sz="1000" dirty="0">
                          <a:latin typeface="Arial"/>
                          <a:cs typeface="Arial"/>
                        </a:rPr>
                        <a:t>ts’</a:t>
                      </a:r>
                      <a:r>
                        <a:rPr sz="1000" spc="-20" dirty="0">
                          <a:latin typeface="Arial"/>
                          <a:cs typeface="Arial"/>
                        </a:rPr>
                        <a:t> </a:t>
                      </a:r>
                      <a:r>
                        <a:rPr sz="1000" dirty="0">
                          <a:latin typeface="Arial"/>
                          <a:cs typeface="Arial"/>
                        </a:rPr>
                        <a:t>d</a:t>
                      </a:r>
                      <a:r>
                        <a:rPr sz="1000" spc="-10" dirty="0">
                          <a:latin typeface="Arial"/>
                          <a:cs typeface="Arial"/>
                        </a:rPr>
                        <a:t>iv</a:t>
                      </a:r>
                      <a:r>
                        <a:rPr sz="1000" dirty="0">
                          <a:latin typeface="Arial"/>
                          <a:cs typeface="Arial"/>
                        </a:rPr>
                        <a:t>er</a:t>
                      </a:r>
                      <a:r>
                        <a:rPr sz="1000" spc="5" dirty="0">
                          <a:latin typeface="Arial"/>
                          <a:cs typeface="Arial"/>
                        </a:rPr>
                        <a:t>s</a:t>
                      </a:r>
                      <a:r>
                        <a:rPr sz="1000" dirty="0">
                          <a:latin typeface="Arial"/>
                          <a:cs typeface="Arial"/>
                        </a:rPr>
                        <a:t>e b</a:t>
                      </a:r>
                      <a:r>
                        <a:rPr sz="1000" spc="-5" dirty="0">
                          <a:latin typeface="Arial"/>
                          <a:cs typeface="Arial"/>
                        </a:rPr>
                        <a:t>a</a:t>
                      </a:r>
                      <a:r>
                        <a:rPr sz="1000" spc="5" dirty="0">
                          <a:latin typeface="Arial"/>
                          <a:cs typeface="Arial"/>
                        </a:rPr>
                        <a:t>c</a:t>
                      </a:r>
                      <a:r>
                        <a:rPr sz="1000" spc="15" dirty="0">
                          <a:latin typeface="Arial"/>
                          <a:cs typeface="Arial"/>
                        </a:rPr>
                        <a:t>k</a:t>
                      </a:r>
                      <a:r>
                        <a:rPr sz="1000" dirty="0">
                          <a:latin typeface="Arial"/>
                          <a:cs typeface="Arial"/>
                        </a:rPr>
                        <a:t>groun</a:t>
                      </a:r>
                      <a:r>
                        <a:rPr sz="1000" spc="-5" dirty="0">
                          <a:latin typeface="Arial"/>
                          <a:cs typeface="Arial"/>
                        </a:rPr>
                        <a:t>d</a:t>
                      </a:r>
                      <a:r>
                        <a:rPr sz="1000" spc="5" dirty="0">
                          <a:latin typeface="Arial"/>
                          <a:cs typeface="Arial"/>
                        </a:rPr>
                        <a:t>s</a:t>
                      </a:r>
                      <a:r>
                        <a:rPr sz="1000" dirty="0">
                          <a:latin typeface="Arial"/>
                          <a:cs typeface="Arial"/>
                        </a:rPr>
                        <a:t>,</a:t>
                      </a:r>
                      <a:r>
                        <a:rPr sz="1000" spc="-40" dirty="0">
                          <a:latin typeface="Arial"/>
                          <a:cs typeface="Arial"/>
                        </a:rPr>
                        <a:t> </a:t>
                      </a:r>
                      <a:r>
                        <a:rPr sz="1000" spc="-5" dirty="0">
                          <a:latin typeface="Arial"/>
                          <a:cs typeface="Arial"/>
                        </a:rPr>
                        <a:t>i</a:t>
                      </a:r>
                      <a:r>
                        <a:rPr sz="1000" dirty="0">
                          <a:latin typeface="Arial"/>
                          <a:cs typeface="Arial"/>
                        </a:rPr>
                        <a:t>nt</a:t>
                      </a:r>
                      <a:r>
                        <a:rPr sz="1000" spc="-5" dirty="0">
                          <a:latin typeface="Arial"/>
                          <a:cs typeface="Arial"/>
                        </a:rPr>
                        <a:t>e</a:t>
                      </a:r>
                      <a:r>
                        <a:rPr sz="1000" dirty="0">
                          <a:latin typeface="Arial"/>
                          <a:cs typeface="Arial"/>
                        </a:rPr>
                        <a:t>rests a</a:t>
                      </a:r>
                      <a:r>
                        <a:rPr sz="1000" spc="-5" dirty="0">
                          <a:latin typeface="Arial"/>
                          <a:cs typeface="Arial"/>
                        </a:rPr>
                        <a:t>n</a:t>
                      </a:r>
                      <a:r>
                        <a:rPr sz="1000" dirty="0">
                          <a:latin typeface="Arial"/>
                          <a:cs typeface="Arial"/>
                        </a:rPr>
                        <a:t>d</a:t>
                      </a:r>
                      <a:r>
                        <a:rPr sz="1000" spc="-20" dirty="0">
                          <a:latin typeface="Arial"/>
                          <a:cs typeface="Arial"/>
                        </a:rPr>
                        <a:t> </a:t>
                      </a:r>
                      <a:r>
                        <a:rPr sz="1000" spc="5" dirty="0">
                          <a:latin typeface="Arial"/>
                          <a:cs typeface="Arial"/>
                        </a:rPr>
                        <a:t>s</a:t>
                      </a:r>
                      <a:r>
                        <a:rPr sz="1000" spc="15" dirty="0">
                          <a:latin typeface="Arial"/>
                          <a:cs typeface="Arial"/>
                        </a:rPr>
                        <a:t>k</a:t>
                      </a:r>
                      <a:r>
                        <a:rPr sz="1000" spc="-5" dirty="0">
                          <a:latin typeface="Arial"/>
                          <a:cs typeface="Arial"/>
                        </a:rPr>
                        <a:t>il</a:t>
                      </a:r>
                      <a:r>
                        <a:rPr sz="1000" dirty="0">
                          <a:latin typeface="Arial"/>
                          <a:cs typeface="Arial"/>
                        </a:rPr>
                        <a:t>l </a:t>
                      </a:r>
                      <a:r>
                        <a:rPr sz="1000" spc="-5" dirty="0">
                          <a:latin typeface="Arial"/>
                          <a:cs typeface="Arial"/>
                        </a:rPr>
                        <a:t>l</a:t>
                      </a:r>
                      <a:r>
                        <a:rPr sz="1000" dirty="0">
                          <a:latin typeface="Arial"/>
                          <a:cs typeface="Arial"/>
                        </a:rPr>
                        <a:t>e</a:t>
                      </a:r>
                      <a:r>
                        <a:rPr sz="1000" spc="-10" dirty="0">
                          <a:latin typeface="Arial"/>
                          <a:cs typeface="Arial"/>
                        </a:rPr>
                        <a:t>v</a:t>
                      </a:r>
                      <a:r>
                        <a:rPr sz="1000" dirty="0">
                          <a:latin typeface="Arial"/>
                          <a:cs typeface="Arial"/>
                        </a:rPr>
                        <a:t>e</a:t>
                      </a:r>
                      <a:r>
                        <a:rPr sz="1000" spc="-10" dirty="0">
                          <a:latin typeface="Arial"/>
                          <a:cs typeface="Arial"/>
                        </a:rPr>
                        <a:t>l</a:t>
                      </a:r>
                      <a:r>
                        <a:rPr sz="1000" spc="5" dirty="0">
                          <a:latin typeface="Arial"/>
                          <a:cs typeface="Arial"/>
                        </a:rPr>
                        <a:t>s</a:t>
                      </a:r>
                      <a:r>
                        <a:rPr sz="1000" dirty="0">
                          <a:latin typeface="Arial"/>
                          <a:cs typeface="Arial"/>
                        </a:rPr>
                        <a:t>.</a:t>
                      </a:r>
                      <a:endParaRPr sz="1000">
                        <a:latin typeface="Arial"/>
                        <a:cs typeface="Arial"/>
                      </a:endParaRPr>
                    </a:p>
                    <a:p>
                      <a:pPr marL="314325" marR="86995" indent="-228600">
                        <a:lnSpc>
                          <a:spcPct val="100000"/>
                        </a:lnSpc>
                        <a:spcBef>
                          <a:spcPts val="600"/>
                        </a:spcBef>
                        <a:buFont typeface="Courier New"/>
                        <a:buChar char="o"/>
                        <a:tabLst>
                          <a:tab pos="314960" algn="l"/>
                        </a:tabLst>
                      </a:pPr>
                      <a:r>
                        <a:rPr sz="1000" dirty="0">
                          <a:latin typeface="Arial"/>
                          <a:cs typeface="Arial"/>
                        </a:rPr>
                        <a:t>Cre</a:t>
                      </a:r>
                      <a:r>
                        <a:rPr sz="1000" spc="-5" dirty="0">
                          <a:latin typeface="Arial"/>
                          <a:cs typeface="Arial"/>
                        </a:rPr>
                        <a:t>a</a:t>
                      </a:r>
                      <a:r>
                        <a:rPr sz="1000" dirty="0">
                          <a:latin typeface="Arial"/>
                          <a:cs typeface="Arial"/>
                        </a:rPr>
                        <a:t>tes a</a:t>
                      </a:r>
                      <a:r>
                        <a:rPr sz="1000" spc="-20" dirty="0">
                          <a:latin typeface="Arial"/>
                          <a:cs typeface="Arial"/>
                        </a:rPr>
                        <a:t> </a:t>
                      </a:r>
                      <a:r>
                        <a:rPr sz="1000" spc="5" dirty="0">
                          <a:latin typeface="Arial"/>
                          <a:cs typeface="Arial"/>
                        </a:rPr>
                        <a:t>c</a:t>
                      </a:r>
                      <a:r>
                        <a:rPr sz="1000" spc="-5" dirty="0">
                          <a:latin typeface="Arial"/>
                          <a:cs typeface="Arial"/>
                        </a:rPr>
                        <a:t>l</a:t>
                      </a:r>
                      <a:r>
                        <a:rPr sz="1000" dirty="0">
                          <a:latin typeface="Arial"/>
                          <a:cs typeface="Arial"/>
                        </a:rPr>
                        <a:t>as</a:t>
                      </a:r>
                      <a:r>
                        <a:rPr sz="1000" spc="5" dirty="0">
                          <a:latin typeface="Arial"/>
                          <a:cs typeface="Arial"/>
                        </a:rPr>
                        <a:t>s</a:t>
                      </a:r>
                      <a:r>
                        <a:rPr sz="1000" dirty="0">
                          <a:latin typeface="Arial"/>
                          <a:cs typeface="Arial"/>
                        </a:rPr>
                        <a:t>ro</a:t>
                      </a:r>
                      <a:r>
                        <a:rPr sz="1000" spc="-5" dirty="0">
                          <a:latin typeface="Arial"/>
                          <a:cs typeface="Arial"/>
                        </a:rPr>
                        <a:t>o</a:t>
                      </a:r>
                      <a:r>
                        <a:rPr sz="1000" dirty="0">
                          <a:latin typeface="Arial"/>
                          <a:cs typeface="Arial"/>
                        </a:rPr>
                        <a:t>m e</a:t>
                      </a:r>
                      <a:r>
                        <a:rPr sz="1000" spc="-5" dirty="0">
                          <a:latin typeface="Arial"/>
                          <a:cs typeface="Arial"/>
                        </a:rPr>
                        <a:t>n</a:t>
                      </a:r>
                      <a:r>
                        <a:rPr sz="1000" spc="-10" dirty="0">
                          <a:latin typeface="Arial"/>
                          <a:cs typeface="Arial"/>
                        </a:rPr>
                        <a:t>v</a:t>
                      </a:r>
                      <a:r>
                        <a:rPr sz="1000" spc="-5" dirty="0">
                          <a:latin typeface="Arial"/>
                          <a:cs typeface="Arial"/>
                        </a:rPr>
                        <a:t>i</a:t>
                      </a:r>
                      <a:r>
                        <a:rPr sz="1000" dirty="0">
                          <a:latin typeface="Arial"/>
                          <a:cs typeface="Arial"/>
                        </a:rPr>
                        <a:t>ro</a:t>
                      </a:r>
                      <a:r>
                        <a:rPr sz="1000" spc="-5" dirty="0">
                          <a:latin typeface="Arial"/>
                          <a:cs typeface="Arial"/>
                        </a:rPr>
                        <a:t>n</a:t>
                      </a:r>
                      <a:r>
                        <a:rPr sz="1000" spc="20" dirty="0">
                          <a:latin typeface="Arial"/>
                          <a:cs typeface="Arial"/>
                        </a:rPr>
                        <a:t>m</a:t>
                      </a:r>
                      <a:r>
                        <a:rPr sz="1000" dirty="0">
                          <a:latin typeface="Arial"/>
                          <a:cs typeface="Arial"/>
                        </a:rPr>
                        <a:t>e</a:t>
                      </a:r>
                      <a:r>
                        <a:rPr sz="1000" spc="-5" dirty="0">
                          <a:latin typeface="Arial"/>
                          <a:cs typeface="Arial"/>
                        </a:rPr>
                        <a:t>n</a:t>
                      </a:r>
                      <a:r>
                        <a:rPr sz="1000" dirty="0">
                          <a:latin typeface="Arial"/>
                          <a:cs typeface="Arial"/>
                        </a:rPr>
                        <a:t>t</a:t>
                      </a:r>
                      <a:r>
                        <a:rPr sz="1000" spc="-15" dirty="0">
                          <a:latin typeface="Arial"/>
                          <a:cs typeface="Arial"/>
                        </a:rPr>
                        <a:t> </a:t>
                      </a:r>
                      <a:r>
                        <a:rPr sz="1000" spc="-5" dirty="0">
                          <a:latin typeface="Arial"/>
                          <a:cs typeface="Arial"/>
                        </a:rPr>
                        <a:t>i</a:t>
                      </a:r>
                      <a:r>
                        <a:rPr sz="1000" dirty="0">
                          <a:latin typeface="Arial"/>
                          <a:cs typeface="Arial"/>
                        </a:rPr>
                        <a:t>n</a:t>
                      </a:r>
                      <a:r>
                        <a:rPr sz="1000" spc="5" dirty="0">
                          <a:latin typeface="Arial"/>
                          <a:cs typeface="Arial"/>
                        </a:rPr>
                        <a:t> </a:t>
                      </a:r>
                      <a:r>
                        <a:rPr sz="1000" spc="-15" dirty="0">
                          <a:latin typeface="Arial"/>
                          <a:cs typeface="Arial"/>
                        </a:rPr>
                        <a:t>w</a:t>
                      </a:r>
                      <a:r>
                        <a:rPr sz="1000" dirty="0">
                          <a:latin typeface="Arial"/>
                          <a:cs typeface="Arial"/>
                        </a:rPr>
                        <a:t>h</a:t>
                      </a:r>
                      <a:r>
                        <a:rPr sz="1000" spc="-10" dirty="0">
                          <a:latin typeface="Arial"/>
                          <a:cs typeface="Arial"/>
                        </a:rPr>
                        <a:t>i</a:t>
                      </a:r>
                      <a:r>
                        <a:rPr sz="1000" spc="5" dirty="0">
                          <a:latin typeface="Arial"/>
                          <a:cs typeface="Arial"/>
                        </a:rPr>
                        <a:t>c</a:t>
                      </a:r>
                      <a:r>
                        <a:rPr sz="1000" dirty="0">
                          <a:latin typeface="Arial"/>
                          <a:cs typeface="Arial"/>
                        </a:rPr>
                        <a:t>h </a:t>
                      </a:r>
                      <a:r>
                        <a:rPr sz="1000" spc="-5" dirty="0">
                          <a:latin typeface="Arial"/>
                          <a:cs typeface="Arial"/>
                        </a:rPr>
                        <a:t>i</a:t>
                      </a:r>
                      <a:r>
                        <a:rPr sz="1000" dirty="0">
                          <a:latin typeface="Arial"/>
                          <a:cs typeface="Arial"/>
                        </a:rPr>
                        <a:t>n</a:t>
                      </a:r>
                      <a:r>
                        <a:rPr sz="1000" spc="-5" dirty="0">
                          <a:latin typeface="Arial"/>
                          <a:cs typeface="Arial"/>
                        </a:rPr>
                        <a:t>di</a:t>
                      </a:r>
                      <a:r>
                        <a:rPr sz="1000" spc="-10" dirty="0">
                          <a:latin typeface="Arial"/>
                          <a:cs typeface="Arial"/>
                        </a:rPr>
                        <a:t>v</a:t>
                      </a:r>
                      <a:r>
                        <a:rPr sz="1000" spc="-5" dirty="0">
                          <a:latin typeface="Arial"/>
                          <a:cs typeface="Arial"/>
                        </a:rPr>
                        <a:t>i</a:t>
                      </a:r>
                      <a:r>
                        <a:rPr sz="1000" dirty="0">
                          <a:latin typeface="Arial"/>
                          <a:cs typeface="Arial"/>
                        </a:rPr>
                        <a:t>d</a:t>
                      </a:r>
                      <a:r>
                        <a:rPr sz="1000" spc="-5" dirty="0">
                          <a:latin typeface="Arial"/>
                          <a:cs typeface="Arial"/>
                        </a:rPr>
                        <a:t>u</a:t>
                      </a:r>
                      <a:r>
                        <a:rPr sz="1000" dirty="0">
                          <a:latin typeface="Arial"/>
                          <a:cs typeface="Arial"/>
                        </a:rPr>
                        <a:t>al</a:t>
                      </a:r>
                      <a:r>
                        <a:rPr sz="1000" spc="25" dirty="0">
                          <a:latin typeface="Arial"/>
                          <a:cs typeface="Arial"/>
                        </a:rPr>
                        <a:t> </a:t>
                      </a:r>
                      <a:r>
                        <a:rPr sz="1000" spc="5" dirty="0">
                          <a:latin typeface="Arial"/>
                          <a:cs typeface="Arial"/>
                        </a:rPr>
                        <a:t>s</a:t>
                      </a:r>
                      <a:r>
                        <a:rPr sz="1000" dirty="0">
                          <a:latin typeface="Arial"/>
                          <a:cs typeface="Arial"/>
                        </a:rPr>
                        <a:t>tu</a:t>
                      </a:r>
                      <a:r>
                        <a:rPr sz="1000" spc="-5" dirty="0">
                          <a:latin typeface="Arial"/>
                          <a:cs typeface="Arial"/>
                        </a:rPr>
                        <a:t>d</a:t>
                      </a:r>
                      <a:r>
                        <a:rPr sz="1000" dirty="0">
                          <a:latin typeface="Arial"/>
                          <a:cs typeface="Arial"/>
                        </a:rPr>
                        <a:t>e</a:t>
                      </a:r>
                      <a:r>
                        <a:rPr sz="1000" spc="-5" dirty="0">
                          <a:latin typeface="Arial"/>
                          <a:cs typeface="Arial"/>
                        </a:rPr>
                        <a:t>n</a:t>
                      </a:r>
                      <a:r>
                        <a:rPr sz="1000" dirty="0">
                          <a:latin typeface="Arial"/>
                          <a:cs typeface="Arial"/>
                        </a:rPr>
                        <a:t>ts</a:t>
                      </a:r>
                      <a:r>
                        <a:rPr sz="1000" spc="-25" dirty="0">
                          <a:latin typeface="Arial"/>
                          <a:cs typeface="Arial"/>
                        </a:rPr>
                        <a:t> </a:t>
                      </a:r>
                      <a:r>
                        <a:rPr sz="1000" dirty="0">
                          <a:latin typeface="Arial"/>
                          <a:cs typeface="Arial"/>
                        </a:rPr>
                        <a:t>are tre</a:t>
                      </a:r>
                      <a:r>
                        <a:rPr sz="1000" spc="-5" dirty="0">
                          <a:latin typeface="Arial"/>
                          <a:cs typeface="Arial"/>
                        </a:rPr>
                        <a:t>a</a:t>
                      </a:r>
                      <a:r>
                        <a:rPr sz="1000" dirty="0">
                          <a:latin typeface="Arial"/>
                          <a:cs typeface="Arial"/>
                        </a:rPr>
                        <a:t>ted</a:t>
                      </a:r>
                      <a:r>
                        <a:rPr sz="1000" spc="-20" dirty="0">
                          <a:latin typeface="Arial"/>
                          <a:cs typeface="Arial"/>
                        </a:rPr>
                        <a:t> </a:t>
                      </a:r>
                      <a:r>
                        <a:rPr sz="1000" spc="-15" dirty="0">
                          <a:latin typeface="Arial"/>
                          <a:cs typeface="Arial"/>
                        </a:rPr>
                        <a:t>w</a:t>
                      </a:r>
                      <a:r>
                        <a:rPr sz="1000" spc="-5" dirty="0">
                          <a:latin typeface="Arial"/>
                          <a:cs typeface="Arial"/>
                        </a:rPr>
                        <a:t>i</a:t>
                      </a:r>
                      <a:r>
                        <a:rPr sz="1000" dirty="0">
                          <a:latin typeface="Arial"/>
                          <a:cs typeface="Arial"/>
                        </a:rPr>
                        <a:t>th</a:t>
                      </a:r>
                      <a:r>
                        <a:rPr sz="1000" spc="15" dirty="0">
                          <a:latin typeface="Arial"/>
                          <a:cs typeface="Arial"/>
                        </a:rPr>
                        <a:t> </a:t>
                      </a:r>
                      <a:r>
                        <a:rPr sz="1000" dirty="0">
                          <a:latin typeface="Arial"/>
                          <a:cs typeface="Arial"/>
                        </a:rPr>
                        <a:t>resp</a:t>
                      </a:r>
                      <a:r>
                        <a:rPr sz="1000" spc="-5" dirty="0">
                          <a:latin typeface="Arial"/>
                          <a:cs typeface="Arial"/>
                        </a:rPr>
                        <a:t>e</a:t>
                      </a:r>
                      <a:r>
                        <a:rPr sz="1000" spc="5" dirty="0">
                          <a:latin typeface="Arial"/>
                          <a:cs typeface="Arial"/>
                        </a:rPr>
                        <a:t>c</a:t>
                      </a:r>
                      <a:r>
                        <a:rPr sz="1000" dirty="0">
                          <a:latin typeface="Arial"/>
                          <a:cs typeface="Arial"/>
                        </a:rPr>
                        <a:t>t re</a:t>
                      </a:r>
                      <a:r>
                        <a:rPr sz="1000" spc="-5" dirty="0">
                          <a:latin typeface="Arial"/>
                          <a:cs typeface="Arial"/>
                        </a:rPr>
                        <a:t>g</a:t>
                      </a:r>
                      <a:r>
                        <a:rPr sz="1000" dirty="0">
                          <a:latin typeface="Arial"/>
                          <a:cs typeface="Arial"/>
                        </a:rPr>
                        <a:t>ard</a:t>
                      </a:r>
                      <a:r>
                        <a:rPr sz="1000" spc="-5" dirty="0">
                          <a:latin typeface="Arial"/>
                          <a:cs typeface="Arial"/>
                        </a:rPr>
                        <a:t>l</a:t>
                      </a:r>
                      <a:r>
                        <a:rPr sz="1000" dirty="0">
                          <a:latin typeface="Arial"/>
                          <a:cs typeface="Arial"/>
                        </a:rPr>
                        <a:t>ess</a:t>
                      </a:r>
                      <a:r>
                        <a:rPr sz="1000" spc="-10" dirty="0">
                          <a:latin typeface="Arial"/>
                          <a:cs typeface="Arial"/>
                        </a:rPr>
                        <a:t> </a:t>
                      </a:r>
                      <a:r>
                        <a:rPr sz="1000" dirty="0">
                          <a:latin typeface="Arial"/>
                          <a:cs typeface="Arial"/>
                        </a:rPr>
                        <a:t>of</a:t>
                      </a:r>
                      <a:r>
                        <a:rPr sz="1000" spc="-10" dirty="0">
                          <a:latin typeface="Arial"/>
                          <a:cs typeface="Arial"/>
                        </a:rPr>
                        <a:t> </a:t>
                      </a:r>
                      <a:r>
                        <a:rPr sz="1000" dirty="0">
                          <a:latin typeface="Arial"/>
                          <a:cs typeface="Arial"/>
                        </a:rPr>
                        <a:t>d</a:t>
                      </a:r>
                      <a:r>
                        <a:rPr sz="1000" spc="-10" dirty="0">
                          <a:latin typeface="Arial"/>
                          <a:cs typeface="Arial"/>
                        </a:rPr>
                        <a:t>i</a:t>
                      </a:r>
                      <a:r>
                        <a:rPr sz="1000" spc="10" dirty="0">
                          <a:latin typeface="Arial"/>
                          <a:cs typeface="Arial"/>
                        </a:rPr>
                        <a:t>ff</a:t>
                      </a:r>
                      <a:r>
                        <a:rPr sz="1000" dirty="0">
                          <a:latin typeface="Arial"/>
                          <a:cs typeface="Arial"/>
                        </a:rPr>
                        <a:t>erences </a:t>
                      </a:r>
                      <a:r>
                        <a:rPr sz="1000" spc="-5" dirty="0">
                          <a:latin typeface="Arial"/>
                          <a:cs typeface="Arial"/>
                        </a:rPr>
                        <a:t>i</a:t>
                      </a:r>
                      <a:r>
                        <a:rPr sz="1000" dirty="0">
                          <a:latin typeface="Arial"/>
                          <a:cs typeface="Arial"/>
                        </a:rPr>
                        <a:t>n</a:t>
                      </a:r>
                      <a:r>
                        <a:rPr sz="1000" spc="-5" dirty="0">
                          <a:latin typeface="Arial"/>
                          <a:cs typeface="Arial"/>
                        </a:rPr>
                        <a:t> b</a:t>
                      </a:r>
                      <a:r>
                        <a:rPr sz="1000" dirty="0">
                          <a:latin typeface="Arial"/>
                          <a:cs typeface="Arial"/>
                        </a:rPr>
                        <a:t>ac</a:t>
                      </a:r>
                      <a:r>
                        <a:rPr sz="1000" spc="15" dirty="0">
                          <a:latin typeface="Arial"/>
                          <a:cs typeface="Arial"/>
                        </a:rPr>
                        <a:t>k</a:t>
                      </a:r>
                      <a:r>
                        <a:rPr sz="1000" dirty="0">
                          <a:latin typeface="Arial"/>
                          <a:cs typeface="Arial"/>
                        </a:rPr>
                        <a:t>groun</a:t>
                      </a:r>
                      <a:r>
                        <a:rPr sz="1000" spc="-5" dirty="0">
                          <a:latin typeface="Arial"/>
                          <a:cs typeface="Arial"/>
                        </a:rPr>
                        <a:t>d</a:t>
                      </a:r>
                      <a:r>
                        <a:rPr sz="1000" spc="5" dirty="0">
                          <a:latin typeface="Arial"/>
                          <a:cs typeface="Arial"/>
                        </a:rPr>
                        <a:t>s</a:t>
                      </a:r>
                      <a:r>
                        <a:rPr sz="1000" dirty="0">
                          <a:latin typeface="Arial"/>
                          <a:cs typeface="Arial"/>
                        </a:rPr>
                        <a:t>, </a:t>
                      </a:r>
                      <a:r>
                        <a:rPr sz="1000" spc="-5" dirty="0">
                          <a:latin typeface="Arial"/>
                          <a:cs typeface="Arial"/>
                        </a:rPr>
                        <a:t>i</a:t>
                      </a:r>
                      <a:r>
                        <a:rPr sz="1000" dirty="0">
                          <a:latin typeface="Arial"/>
                          <a:cs typeface="Arial"/>
                        </a:rPr>
                        <a:t>nt</a:t>
                      </a:r>
                      <a:r>
                        <a:rPr sz="1000" spc="-5" dirty="0">
                          <a:latin typeface="Arial"/>
                          <a:cs typeface="Arial"/>
                        </a:rPr>
                        <a:t>e</a:t>
                      </a:r>
                      <a:r>
                        <a:rPr sz="1000" dirty="0">
                          <a:latin typeface="Arial"/>
                          <a:cs typeface="Arial"/>
                        </a:rPr>
                        <a:t>rests</a:t>
                      </a:r>
                      <a:r>
                        <a:rPr sz="1000" spc="-10" dirty="0">
                          <a:latin typeface="Arial"/>
                          <a:cs typeface="Arial"/>
                        </a:rPr>
                        <a:t> </a:t>
                      </a:r>
                      <a:r>
                        <a:rPr sz="1000" dirty="0">
                          <a:latin typeface="Arial"/>
                          <a:cs typeface="Arial"/>
                        </a:rPr>
                        <a:t>a</a:t>
                      </a:r>
                      <a:r>
                        <a:rPr sz="1000" spc="-5" dirty="0">
                          <a:latin typeface="Arial"/>
                          <a:cs typeface="Arial"/>
                        </a:rPr>
                        <a:t>n</a:t>
                      </a:r>
                      <a:r>
                        <a:rPr sz="1000" dirty="0">
                          <a:latin typeface="Arial"/>
                          <a:cs typeface="Arial"/>
                        </a:rPr>
                        <a:t>d</a:t>
                      </a:r>
                      <a:r>
                        <a:rPr sz="1000" spc="-5" dirty="0">
                          <a:latin typeface="Arial"/>
                          <a:cs typeface="Arial"/>
                        </a:rPr>
                        <a:t> </a:t>
                      </a:r>
                      <a:r>
                        <a:rPr sz="1000" dirty="0">
                          <a:latin typeface="Arial"/>
                          <a:cs typeface="Arial"/>
                        </a:rPr>
                        <a:t>s</a:t>
                      </a:r>
                      <a:r>
                        <a:rPr sz="1000" spc="15" dirty="0">
                          <a:latin typeface="Arial"/>
                          <a:cs typeface="Arial"/>
                        </a:rPr>
                        <a:t>k</a:t>
                      </a:r>
                      <a:r>
                        <a:rPr sz="1000" spc="-5" dirty="0">
                          <a:latin typeface="Arial"/>
                          <a:cs typeface="Arial"/>
                        </a:rPr>
                        <a:t>il</a:t>
                      </a:r>
                      <a:r>
                        <a:rPr sz="1000" dirty="0">
                          <a:latin typeface="Arial"/>
                          <a:cs typeface="Arial"/>
                        </a:rPr>
                        <a:t>l</a:t>
                      </a:r>
                      <a:r>
                        <a:rPr sz="1000" spc="-10" dirty="0">
                          <a:latin typeface="Arial"/>
                          <a:cs typeface="Arial"/>
                        </a:rPr>
                        <a:t> l</a:t>
                      </a:r>
                      <a:r>
                        <a:rPr sz="1000" dirty="0">
                          <a:latin typeface="Arial"/>
                          <a:cs typeface="Arial"/>
                        </a:rPr>
                        <a:t>e</a:t>
                      </a:r>
                      <a:r>
                        <a:rPr sz="1000" spc="-10" dirty="0">
                          <a:latin typeface="Arial"/>
                          <a:cs typeface="Arial"/>
                        </a:rPr>
                        <a:t>v</a:t>
                      </a:r>
                      <a:r>
                        <a:rPr sz="1000" dirty="0">
                          <a:latin typeface="Arial"/>
                          <a:cs typeface="Arial"/>
                        </a:rPr>
                        <a:t>e</a:t>
                      </a:r>
                      <a:r>
                        <a:rPr sz="1000" spc="-10" dirty="0">
                          <a:latin typeface="Arial"/>
                          <a:cs typeface="Arial"/>
                        </a:rPr>
                        <a:t>l</a:t>
                      </a:r>
                      <a:r>
                        <a:rPr sz="1000" spc="5" dirty="0">
                          <a:latin typeface="Arial"/>
                          <a:cs typeface="Arial"/>
                        </a:rPr>
                        <a:t>s</a:t>
                      </a:r>
                      <a:r>
                        <a:rPr sz="1000" dirty="0">
                          <a:latin typeface="Arial"/>
                          <a:cs typeface="Arial"/>
                        </a:rPr>
                        <a:t>.</a:t>
                      </a:r>
                      <a:endParaRPr sz="1000">
                        <a:latin typeface="Arial"/>
                        <a:cs typeface="Arial"/>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314325" marR="219710" indent="-228600">
                        <a:lnSpc>
                          <a:spcPct val="100000"/>
                        </a:lnSpc>
                        <a:buFont typeface="Courier New"/>
                        <a:buChar char="o"/>
                        <a:tabLst>
                          <a:tab pos="314960" algn="l"/>
                        </a:tabLst>
                      </a:pPr>
                      <a:r>
                        <a:rPr sz="1000" dirty="0">
                          <a:latin typeface="Arial"/>
                          <a:cs typeface="Arial"/>
                        </a:rPr>
                        <a:t>Des</a:t>
                      </a:r>
                      <a:r>
                        <a:rPr sz="1000" spc="-5" dirty="0">
                          <a:latin typeface="Arial"/>
                          <a:cs typeface="Arial"/>
                        </a:rPr>
                        <a:t>i</a:t>
                      </a:r>
                      <a:r>
                        <a:rPr sz="1000" dirty="0">
                          <a:latin typeface="Arial"/>
                          <a:cs typeface="Arial"/>
                        </a:rPr>
                        <a:t>g</a:t>
                      </a:r>
                      <a:r>
                        <a:rPr sz="1000" spc="-5" dirty="0">
                          <a:latin typeface="Arial"/>
                          <a:cs typeface="Arial"/>
                        </a:rPr>
                        <a:t>n</a:t>
                      </a:r>
                      <a:r>
                        <a:rPr sz="1000" dirty="0">
                          <a:latin typeface="Arial"/>
                          <a:cs typeface="Arial"/>
                        </a:rPr>
                        <a:t>s </a:t>
                      </a:r>
                      <a:r>
                        <a:rPr sz="1000" spc="-10" dirty="0">
                          <a:latin typeface="Arial"/>
                          <a:cs typeface="Arial"/>
                        </a:rPr>
                        <a:t>l</a:t>
                      </a:r>
                      <a:r>
                        <a:rPr sz="1000" dirty="0">
                          <a:latin typeface="Arial"/>
                          <a:cs typeface="Arial"/>
                        </a:rPr>
                        <a:t>e</a:t>
                      </a:r>
                      <a:r>
                        <a:rPr sz="1000" spc="-5" dirty="0">
                          <a:latin typeface="Arial"/>
                          <a:cs typeface="Arial"/>
                        </a:rPr>
                        <a:t>a</a:t>
                      </a:r>
                      <a:r>
                        <a:rPr sz="1000" dirty="0">
                          <a:latin typeface="Arial"/>
                          <a:cs typeface="Arial"/>
                        </a:rPr>
                        <a:t>rn</a:t>
                      </a:r>
                      <a:r>
                        <a:rPr sz="1000" spc="-10" dirty="0">
                          <a:latin typeface="Arial"/>
                          <a:cs typeface="Arial"/>
                        </a:rPr>
                        <a:t>i</a:t>
                      </a:r>
                      <a:r>
                        <a:rPr sz="1000" dirty="0">
                          <a:latin typeface="Arial"/>
                          <a:cs typeface="Arial"/>
                        </a:rPr>
                        <a:t>ng o</a:t>
                      </a:r>
                      <a:r>
                        <a:rPr sz="1000" spc="-5" dirty="0">
                          <a:latin typeface="Arial"/>
                          <a:cs typeface="Arial"/>
                        </a:rPr>
                        <a:t>p</a:t>
                      </a:r>
                      <a:r>
                        <a:rPr sz="1000" dirty="0">
                          <a:latin typeface="Arial"/>
                          <a:cs typeface="Arial"/>
                        </a:rPr>
                        <a:t>p</a:t>
                      </a:r>
                      <a:r>
                        <a:rPr sz="1000" spc="-5" dirty="0">
                          <a:latin typeface="Arial"/>
                          <a:cs typeface="Arial"/>
                        </a:rPr>
                        <a:t>o</a:t>
                      </a:r>
                      <a:r>
                        <a:rPr sz="1000" dirty="0">
                          <a:latin typeface="Arial"/>
                          <a:cs typeface="Arial"/>
                        </a:rPr>
                        <a:t>rtu</a:t>
                      </a:r>
                      <a:r>
                        <a:rPr sz="1000" spc="-5" dirty="0">
                          <a:latin typeface="Arial"/>
                          <a:cs typeface="Arial"/>
                        </a:rPr>
                        <a:t>ni</a:t>
                      </a:r>
                      <a:r>
                        <a:rPr sz="1000" dirty="0">
                          <a:latin typeface="Arial"/>
                          <a:cs typeface="Arial"/>
                        </a:rPr>
                        <a:t>t</a:t>
                      </a:r>
                      <a:r>
                        <a:rPr sz="1000" spc="-10" dirty="0">
                          <a:latin typeface="Arial"/>
                          <a:cs typeface="Arial"/>
                        </a:rPr>
                        <a:t>i</a:t>
                      </a:r>
                      <a:r>
                        <a:rPr sz="1000" dirty="0">
                          <a:latin typeface="Arial"/>
                          <a:cs typeface="Arial"/>
                        </a:rPr>
                        <a:t>es </a:t>
                      </a:r>
                      <a:r>
                        <a:rPr sz="1000" spc="-15" dirty="0">
                          <a:latin typeface="Arial"/>
                          <a:cs typeface="Arial"/>
                        </a:rPr>
                        <a:t>w</a:t>
                      </a:r>
                      <a:r>
                        <a:rPr sz="1000" dirty="0">
                          <a:latin typeface="Arial"/>
                          <a:cs typeface="Arial"/>
                        </a:rPr>
                        <a:t>h</a:t>
                      </a:r>
                      <a:r>
                        <a:rPr sz="1000" spc="-10" dirty="0">
                          <a:latin typeface="Arial"/>
                          <a:cs typeface="Arial"/>
                        </a:rPr>
                        <a:t>i</a:t>
                      </a:r>
                      <a:r>
                        <a:rPr sz="1000" spc="5" dirty="0">
                          <a:latin typeface="Arial"/>
                          <a:cs typeface="Arial"/>
                        </a:rPr>
                        <a:t>c</a:t>
                      </a:r>
                      <a:r>
                        <a:rPr sz="1000" dirty="0">
                          <a:latin typeface="Arial"/>
                          <a:cs typeface="Arial"/>
                        </a:rPr>
                        <a:t>h </a:t>
                      </a:r>
                      <a:r>
                        <a:rPr sz="1000" spc="5" dirty="0">
                          <a:latin typeface="Arial"/>
                          <a:cs typeface="Arial"/>
                        </a:rPr>
                        <a:t>c</a:t>
                      </a:r>
                      <a:r>
                        <a:rPr sz="1000" dirty="0">
                          <a:latin typeface="Arial"/>
                          <a:cs typeface="Arial"/>
                        </a:rPr>
                        <a:t>a</a:t>
                      </a:r>
                      <a:r>
                        <a:rPr sz="1000" spc="-5" dirty="0">
                          <a:latin typeface="Arial"/>
                          <a:cs typeface="Arial"/>
                        </a:rPr>
                        <a:t>pi</a:t>
                      </a:r>
                      <a:r>
                        <a:rPr sz="1000" dirty="0">
                          <a:latin typeface="Arial"/>
                          <a:cs typeface="Arial"/>
                        </a:rPr>
                        <a:t>ta</a:t>
                      </a:r>
                      <a:r>
                        <a:rPr sz="1000" spc="-10" dirty="0">
                          <a:latin typeface="Arial"/>
                          <a:cs typeface="Arial"/>
                        </a:rPr>
                        <a:t>l</a:t>
                      </a:r>
                      <a:r>
                        <a:rPr sz="1000" spc="-5" dirty="0">
                          <a:latin typeface="Arial"/>
                          <a:cs typeface="Arial"/>
                        </a:rPr>
                        <a:t>i</a:t>
                      </a:r>
                      <a:r>
                        <a:rPr sz="1000" spc="-20" dirty="0">
                          <a:latin typeface="Arial"/>
                          <a:cs typeface="Arial"/>
                        </a:rPr>
                        <a:t>z</a:t>
                      </a:r>
                      <a:r>
                        <a:rPr sz="1000" dirty="0">
                          <a:latin typeface="Arial"/>
                          <a:cs typeface="Arial"/>
                        </a:rPr>
                        <a:t>e</a:t>
                      </a:r>
                      <a:r>
                        <a:rPr sz="1000" spc="30" dirty="0">
                          <a:latin typeface="Arial"/>
                          <a:cs typeface="Arial"/>
                        </a:rPr>
                        <a:t> </a:t>
                      </a:r>
                      <a:r>
                        <a:rPr sz="1000" dirty="0">
                          <a:latin typeface="Arial"/>
                          <a:cs typeface="Arial"/>
                        </a:rPr>
                        <a:t>on</a:t>
                      </a:r>
                      <a:r>
                        <a:rPr sz="1000" spc="-20" dirty="0">
                          <a:latin typeface="Arial"/>
                          <a:cs typeface="Arial"/>
                        </a:rPr>
                        <a:t> </a:t>
                      </a:r>
                      <a:r>
                        <a:rPr sz="1000" spc="5" dirty="0">
                          <a:latin typeface="Arial"/>
                          <a:cs typeface="Arial"/>
                        </a:rPr>
                        <a:t>s</a:t>
                      </a:r>
                      <a:r>
                        <a:rPr sz="1000" dirty="0">
                          <a:latin typeface="Arial"/>
                          <a:cs typeface="Arial"/>
                        </a:rPr>
                        <a:t>tu</a:t>
                      </a:r>
                      <a:r>
                        <a:rPr sz="1000" spc="-5" dirty="0">
                          <a:latin typeface="Arial"/>
                          <a:cs typeface="Arial"/>
                        </a:rPr>
                        <a:t>d</a:t>
                      </a:r>
                      <a:r>
                        <a:rPr sz="1000" dirty="0">
                          <a:latin typeface="Arial"/>
                          <a:cs typeface="Arial"/>
                        </a:rPr>
                        <a:t>e</a:t>
                      </a:r>
                      <a:r>
                        <a:rPr sz="1000" spc="-5" dirty="0">
                          <a:latin typeface="Arial"/>
                          <a:cs typeface="Arial"/>
                        </a:rPr>
                        <a:t>n</a:t>
                      </a:r>
                      <a:r>
                        <a:rPr sz="1000" dirty="0">
                          <a:latin typeface="Arial"/>
                          <a:cs typeface="Arial"/>
                        </a:rPr>
                        <a:t>ts’ d</a:t>
                      </a:r>
                      <a:r>
                        <a:rPr sz="1000" spc="-10" dirty="0">
                          <a:latin typeface="Arial"/>
                          <a:cs typeface="Arial"/>
                        </a:rPr>
                        <a:t>iv</a:t>
                      </a:r>
                      <a:r>
                        <a:rPr sz="1000" dirty="0">
                          <a:latin typeface="Arial"/>
                          <a:cs typeface="Arial"/>
                        </a:rPr>
                        <a:t>er</a:t>
                      </a:r>
                      <a:r>
                        <a:rPr sz="1000" spc="5" dirty="0">
                          <a:latin typeface="Arial"/>
                          <a:cs typeface="Arial"/>
                        </a:rPr>
                        <a:t>s</a:t>
                      </a:r>
                      <a:r>
                        <a:rPr sz="1000" dirty="0">
                          <a:latin typeface="Arial"/>
                          <a:cs typeface="Arial"/>
                        </a:rPr>
                        <a:t>e</a:t>
                      </a:r>
                      <a:r>
                        <a:rPr sz="1000" spc="5" dirty="0">
                          <a:latin typeface="Arial"/>
                          <a:cs typeface="Arial"/>
                        </a:rPr>
                        <a:t> </a:t>
                      </a:r>
                      <a:r>
                        <a:rPr sz="1000" dirty="0">
                          <a:latin typeface="Arial"/>
                          <a:cs typeface="Arial"/>
                        </a:rPr>
                        <a:t>b</a:t>
                      </a:r>
                      <a:r>
                        <a:rPr sz="1000" spc="-5" dirty="0">
                          <a:latin typeface="Arial"/>
                          <a:cs typeface="Arial"/>
                        </a:rPr>
                        <a:t>a</a:t>
                      </a:r>
                      <a:r>
                        <a:rPr sz="1000" spc="5" dirty="0">
                          <a:latin typeface="Arial"/>
                          <a:cs typeface="Arial"/>
                        </a:rPr>
                        <a:t>c</a:t>
                      </a:r>
                      <a:r>
                        <a:rPr sz="1000" spc="15" dirty="0">
                          <a:latin typeface="Arial"/>
                          <a:cs typeface="Arial"/>
                        </a:rPr>
                        <a:t>k</a:t>
                      </a:r>
                      <a:r>
                        <a:rPr sz="1000" dirty="0">
                          <a:latin typeface="Arial"/>
                          <a:cs typeface="Arial"/>
                        </a:rPr>
                        <a:t>groun</a:t>
                      </a:r>
                      <a:r>
                        <a:rPr sz="1000" spc="-5" dirty="0">
                          <a:latin typeface="Arial"/>
                          <a:cs typeface="Arial"/>
                        </a:rPr>
                        <a:t>d</a:t>
                      </a:r>
                      <a:r>
                        <a:rPr sz="1000" dirty="0">
                          <a:latin typeface="Arial"/>
                          <a:cs typeface="Arial"/>
                        </a:rPr>
                        <a:t>s</a:t>
                      </a:r>
                      <a:r>
                        <a:rPr sz="1000" spc="-45" dirty="0">
                          <a:latin typeface="Arial"/>
                          <a:cs typeface="Arial"/>
                        </a:rPr>
                        <a:t> </a:t>
                      </a:r>
                      <a:r>
                        <a:rPr sz="1000" dirty="0">
                          <a:latin typeface="Arial"/>
                          <a:cs typeface="Arial"/>
                        </a:rPr>
                        <a:t>a</a:t>
                      </a:r>
                      <a:r>
                        <a:rPr sz="1000" spc="-5" dirty="0">
                          <a:latin typeface="Arial"/>
                          <a:cs typeface="Arial"/>
                        </a:rPr>
                        <a:t>n</a:t>
                      </a:r>
                      <a:r>
                        <a:rPr sz="1000" dirty="0">
                          <a:latin typeface="Arial"/>
                          <a:cs typeface="Arial"/>
                        </a:rPr>
                        <a:t>d </a:t>
                      </a:r>
                      <a:r>
                        <a:rPr sz="1000" spc="-5" dirty="0">
                          <a:latin typeface="Arial"/>
                          <a:cs typeface="Arial"/>
                        </a:rPr>
                        <a:t>i</a:t>
                      </a:r>
                      <a:r>
                        <a:rPr sz="1000" dirty="0">
                          <a:latin typeface="Arial"/>
                          <a:cs typeface="Arial"/>
                        </a:rPr>
                        <a:t>nt</a:t>
                      </a:r>
                      <a:r>
                        <a:rPr sz="1000" spc="-5" dirty="0">
                          <a:latin typeface="Arial"/>
                          <a:cs typeface="Arial"/>
                        </a:rPr>
                        <a:t>e</a:t>
                      </a:r>
                      <a:r>
                        <a:rPr sz="1000" dirty="0">
                          <a:latin typeface="Arial"/>
                          <a:cs typeface="Arial"/>
                        </a:rPr>
                        <a:t>rests</a:t>
                      </a:r>
                      <a:r>
                        <a:rPr sz="1000" spc="-10" dirty="0">
                          <a:latin typeface="Arial"/>
                          <a:cs typeface="Arial"/>
                        </a:rPr>
                        <a:t> </a:t>
                      </a:r>
                      <a:r>
                        <a:rPr sz="1000" dirty="0">
                          <a:latin typeface="Arial"/>
                          <a:cs typeface="Arial"/>
                        </a:rPr>
                        <a:t>to</a:t>
                      </a:r>
                      <a:r>
                        <a:rPr sz="1000" spc="-5" dirty="0">
                          <a:latin typeface="Arial"/>
                          <a:cs typeface="Arial"/>
                        </a:rPr>
                        <a:t> </a:t>
                      </a:r>
                      <a:r>
                        <a:rPr sz="1000" dirty="0">
                          <a:latin typeface="Arial"/>
                          <a:cs typeface="Arial"/>
                        </a:rPr>
                        <a:t>e</a:t>
                      </a:r>
                      <a:r>
                        <a:rPr sz="1000" spc="-5" dirty="0">
                          <a:latin typeface="Arial"/>
                          <a:cs typeface="Arial"/>
                        </a:rPr>
                        <a:t>n</a:t>
                      </a:r>
                      <a:r>
                        <a:rPr sz="1000" dirty="0">
                          <a:latin typeface="Arial"/>
                          <a:cs typeface="Arial"/>
                        </a:rPr>
                        <a:t>r</a:t>
                      </a:r>
                      <a:r>
                        <a:rPr sz="1000" spc="-5" dirty="0">
                          <a:latin typeface="Arial"/>
                          <a:cs typeface="Arial"/>
                        </a:rPr>
                        <a:t>i</a:t>
                      </a:r>
                      <a:r>
                        <a:rPr sz="1000" spc="5" dirty="0">
                          <a:latin typeface="Arial"/>
                          <a:cs typeface="Arial"/>
                        </a:rPr>
                        <a:t>c</a:t>
                      </a:r>
                      <a:r>
                        <a:rPr sz="1000" dirty="0">
                          <a:latin typeface="Arial"/>
                          <a:cs typeface="Arial"/>
                        </a:rPr>
                        <a:t>h</a:t>
                      </a:r>
                      <a:r>
                        <a:rPr sz="1000" spc="-5" dirty="0">
                          <a:latin typeface="Arial"/>
                          <a:cs typeface="Arial"/>
                        </a:rPr>
                        <a:t> t</a:t>
                      </a:r>
                      <a:r>
                        <a:rPr sz="1000" dirty="0">
                          <a:latin typeface="Arial"/>
                          <a:cs typeface="Arial"/>
                        </a:rPr>
                        <a:t>he </a:t>
                      </a:r>
                      <a:r>
                        <a:rPr sz="1000" spc="-10" dirty="0">
                          <a:latin typeface="Arial"/>
                          <a:cs typeface="Arial"/>
                        </a:rPr>
                        <a:t>l</a:t>
                      </a:r>
                      <a:r>
                        <a:rPr sz="1000" spc="-5" dirty="0">
                          <a:latin typeface="Arial"/>
                          <a:cs typeface="Arial"/>
                        </a:rPr>
                        <a:t>ea</a:t>
                      </a:r>
                      <a:r>
                        <a:rPr sz="1000" dirty="0">
                          <a:latin typeface="Arial"/>
                          <a:cs typeface="Arial"/>
                        </a:rPr>
                        <a:t>r</a:t>
                      </a:r>
                      <a:r>
                        <a:rPr sz="1000" spc="-5" dirty="0">
                          <a:latin typeface="Arial"/>
                          <a:cs typeface="Arial"/>
                        </a:rPr>
                        <a:t>n</a:t>
                      </a:r>
                      <a:r>
                        <a:rPr sz="1000" spc="-10" dirty="0">
                          <a:latin typeface="Arial"/>
                          <a:cs typeface="Arial"/>
                        </a:rPr>
                        <a:t>i</a:t>
                      </a:r>
                      <a:r>
                        <a:rPr sz="1000" spc="-5" dirty="0">
                          <a:latin typeface="Arial"/>
                          <a:cs typeface="Arial"/>
                        </a:rPr>
                        <a:t>n</a:t>
                      </a:r>
                      <a:r>
                        <a:rPr sz="1000" dirty="0">
                          <a:latin typeface="Arial"/>
                          <a:cs typeface="Arial"/>
                        </a:rPr>
                        <a:t>g</a:t>
                      </a:r>
                      <a:r>
                        <a:rPr sz="1000" spc="5" dirty="0">
                          <a:latin typeface="Arial"/>
                          <a:cs typeface="Arial"/>
                        </a:rPr>
                        <a:t> </a:t>
                      </a:r>
                      <a:r>
                        <a:rPr sz="1000" dirty="0">
                          <a:latin typeface="Arial"/>
                          <a:cs typeface="Arial"/>
                        </a:rPr>
                        <a:t>c</a:t>
                      </a:r>
                      <a:r>
                        <a:rPr sz="1000" spc="-5" dirty="0">
                          <a:latin typeface="Arial"/>
                          <a:cs typeface="Arial"/>
                        </a:rPr>
                        <a:t>o</a:t>
                      </a:r>
                      <a:r>
                        <a:rPr sz="1000" spc="15" dirty="0">
                          <a:latin typeface="Arial"/>
                          <a:cs typeface="Arial"/>
                        </a:rPr>
                        <a:t>mm</a:t>
                      </a:r>
                      <a:r>
                        <a:rPr sz="1000" spc="-5" dirty="0">
                          <a:latin typeface="Arial"/>
                          <a:cs typeface="Arial"/>
                        </a:rPr>
                        <a:t>u</a:t>
                      </a:r>
                      <a:r>
                        <a:rPr sz="1000" spc="-15" dirty="0">
                          <a:latin typeface="Arial"/>
                          <a:cs typeface="Arial"/>
                        </a:rPr>
                        <a:t>n</a:t>
                      </a:r>
                      <a:r>
                        <a:rPr sz="1000" spc="-10" dirty="0">
                          <a:latin typeface="Arial"/>
                          <a:cs typeface="Arial"/>
                        </a:rPr>
                        <a:t>i</a:t>
                      </a:r>
                      <a:r>
                        <a:rPr sz="1000" dirty="0">
                          <a:latin typeface="Arial"/>
                          <a:cs typeface="Arial"/>
                        </a:rPr>
                        <a:t>t</a:t>
                      </a:r>
                      <a:r>
                        <a:rPr sz="1000" spc="-35" dirty="0">
                          <a:latin typeface="Arial"/>
                          <a:cs typeface="Arial"/>
                        </a:rPr>
                        <a:t>y</a:t>
                      </a:r>
                      <a:r>
                        <a:rPr sz="1000" dirty="0">
                          <a:latin typeface="Arial"/>
                          <a:cs typeface="Arial"/>
                        </a:rPr>
                        <a:t>.</a:t>
                      </a:r>
                    </a:p>
                    <a:p>
                      <a:pPr marL="314325" marR="111760" indent="-228600">
                        <a:lnSpc>
                          <a:spcPct val="100000"/>
                        </a:lnSpc>
                        <a:spcBef>
                          <a:spcPts val="600"/>
                        </a:spcBef>
                        <a:buFont typeface="Courier New"/>
                        <a:buChar char="o"/>
                        <a:tabLst>
                          <a:tab pos="314960" algn="l"/>
                        </a:tabLst>
                      </a:pPr>
                      <a:r>
                        <a:rPr sz="1000" dirty="0">
                          <a:latin typeface="Arial"/>
                          <a:cs typeface="Arial"/>
                        </a:rPr>
                        <a:t>Cre</a:t>
                      </a:r>
                      <a:r>
                        <a:rPr sz="1000" spc="-5" dirty="0">
                          <a:latin typeface="Arial"/>
                          <a:cs typeface="Arial"/>
                        </a:rPr>
                        <a:t>a</a:t>
                      </a:r>
                      <a:r>
                        <a:rPr sz="1000" dirty="0">
                          <a:latin typeface="Arial"/>
                          <a:cs typeface="Arial"/>
                        </a:rPr>
                        <a:t>tes a</a:t>
                      </a:r>
                      <a:r>
                        <a:rPr sz="1000" spc="-20" dirty="0">
                          <a:latin typeface="Arial"/>
                          <a:cs typeface="Arial"/>
                        </a:rPr>
                        <a:t> </a:t>
                      </a:r>
                      <a:r>
                        <a:rPr sz="1000" spc="5" dirty="0">
                          <a:latin typeface="Arial"/>
                          <a:cs typeface="Arial"/>
                        </a:rPr>
                        <a:t>c</a:t>
                      </a:r>
                      <a:r>
                        <a:rPr sz="1000" spc="-5" dirty="0">
                          <a:latin typeface="Arial"/>
                          <a:cs typeface="Arial"/>
                        </a:rPr>
                        <a:t>l</a:t>
                      </a:r>
                      <a:r>
                        <a:rPr sz="1000" dirty="0">
                          <a:latin typeface="Arial"/>
                          <a:cs typeface="Arial"/>
                        </a:rPr>
                        <a:t>as</a:t>
                      </a:r>
                      <a:r>
                        <a:rPr sz="1000" spc="5" dirty="0">
                          <a:latin typeface="Arial"/>
                          <a:cs typeface="Arial"/>
                        </a:rPr>
                        <a:t>s</a:t>
                      </a:r>
                      <a:r>
                        <a:rPr sz="1000" dirty="0">
                          <a:latin typeface="Arial"/>
                          <a:cs typeface="Arial"/>
                        </a:rPr>
                        <a:t>ro</a:t>
                      </a:r>
                      <a:r>
                        <a:rPr sz="1000" spc="-5" dirty="0">
                          <a:latin typeface="Arial"/>
                          <a:cs typeface="Arial"/>
                        </a:rPr>
                        <a:t>o</a:t>
                      </a:r>
                      <a:r>
                        <a:rPr sz="1000" dirty="0">
                          <a:latin typeface="Arial"/>
                          <a:cs typeface="Arial"/>
                        </a:rPr>
                        <a:t>m e</a:t>
                      </a:r>
                      <a:r>
                        <a:rPr sz="1000" spc="-5" dirty="0">
                          <a:latin typeface="Arial"/>
                          <a:cs typeface="Arial"/>
                        </a:rPr>
                        <a:t>n</a:t>
                      </a:r>
                      <a:r>
                        <a:rPr sz="1000" spc="-10" dirty="0">
                          <a:latin typeface="Arial"/>
                          <a:cs typeface="Arial"/>
                        </a:rPr>
                        <a:t>v</a:t>
                      </a:r>
                      <a:r>
                        <a:rPr sz="1000" spc="-5" dirty="0">
                          <a:latin typeface="Arial"/>
                          <a:cs typeface="Arial"/>
                        </a:rPr>
                        <a:t>i</a:t>
                      </a:r>
                      <a:r>
                        <a:rPr sz="1000" dirty="0">
                          <a:latin typeface="Arial"/>
                          <a:cs typeface="Arial"/>
                        </a:rPr>
                        <a:t>ro</a:t>
                      </a:r>
                      <a:r>
                        <a:rPr sz="1000" spc="-5" dirty="0">
                          <a:latin typeface="Arial"/>
                          <a:cs typeface="Arial"/>
                        </a:rPr>
                        <a:t>n</a:t>
                      </a:r>
                      <a:r>
                        <a:rPr sz="1000" spc="20" dirty="0">
                          <a:latin typeface="Arial"/>
                          <a:cs typeface="Arial"/>
                        </a:rPr>
                        <a:t>m</a:t>
                      </a:r>
                      <a:r>
                        <a:rPr sz="1000" dirty="0">
                          <a:latin typeface="Arial"/>
                          <a:cs typeface="Arial"/>
                        </a:rPr>
                        <a:t>e</a:t>
                      </a:r>
                      <a:r>
                        <a:rPr sz="1000" spc="-5" dirty="0">
                          <a:latin typeface="Arial"/>
                          <a:cs typeface="Arial"/>
                        </a:rPr>
                        <a:t>n</a:t>
                      </a:r>
                      <a:r>
                        <a:rPr sz="1000" dirty="0">
                          <a:latin typeface="Arial"/>
                          <a:cs typeface="Arial"/>
                        </a:rPr>
                        <a:t>t</a:t>
                      </a:r>
                      <a:r>
                        <a:rPr sz="1000" spc="-15" dirty="0">
                          <a:latin typeface="Arial"/>
                          <a:cs typeface="Arial"/>
                        </a:rPr>
                        <a:t> w</a:t>
                      </a:r>
                      <a:r>
                        <a:rPr sz="1000" dirty="0">
                          <a:latin typeface="Arial"/>
                          <a:cs typeface="Arial"/>
                        </a:rPr>
                        <a:t>h</a:t>
                      </a:r>
                      <a:r>
                        <a:rPr sz="1000" spc="-10" dirty="0">
                          <a:latin typeface="Arial"/>
                          <a:cs typeface="Arial"/>
                        </a:rPr>
                        <a:t>i</a:t>
                      </a:r>
                      <a:r>
                        <a:rPr sz="1000" spc="5" dirty="0">
                          <a:latin typeface="Arial"/>
                          <a:cs typeface="Arial"/>
                        </a:rPr>
                        <a:t>c</a:t>
                      </a:r>
                      <a:r>
                        <a:rPr sz="1000" dirty="0">
                          <a:latin typeface="Arial"/>
                          <a:cs typeface="Arial"/>
                        </a:rPr>
                        <a:t>h </a:t>
                      </a:r>
                      <a:r>
                        <a:rPr sz="1000" spc="5" dirty="0">
                          <a:latin typeface="Arial"/>
                          <a:cs typeface="Arial"/>
                        </a:rPr>
                        <a:t>s</a:t>
                      </a:r>
                      <a:r>
                        <a:rPr sz="1000" dirty="0">
                          <a:latin typeface="Arial"/>
                          <a:cs typeface="Arial"/>
                        </a:rPr>
                        <a:t>u</a:t>
                      </a:r>
                      <a:r>
                        <a:rPr sz="1000" spc="-5" dirty="0">
                          <a:latin typeface="Arial"/>
                          <a:cs typeface="Arial"/>
                        </a:rPr>
                        <a:t>p</a:t>
                      </a:r>
                      <a:r>
                        <a:rPr sz="1000" dirty="0">
                          <a:latin typeface="Arial"/>
                          <a:cs typeface="Arial"/>
                        </a:rPr>
                        <a:t>p</a:t>
                      </a:r>
                      <a:r>
                        <a:rPr sz="1000" spc="-5" dirty="0">
                          <a:latin typeface="Arial"/>
                          <a:cs typeface="Arial"/>
                        </a:rPr>
                        <a:t>o</a:t>
                      </a:r>
                      <a:r>
                        <a:rPr sz="1000" dirty="0">
                          <a:latin typeface="Arial"/>
                          <a:cs typeface="Arial"/>
                        </a:rPr>
                        <a:t>rts</a:t>
                      </a:r>
                      <a:r>
                        <a:rPr sz="1000" spc="-10" dirty="0">
                          <a:latin typeface="Arial"/>
                          <a:cs typeface="Arial"/>
                        </a:rPr>
                        <a:t> </a:t>
                      </a:r>
                      <a:r>
                        <a:rPr sz="1000" spc="5" dirty="0">
                          <a:latin typeface="Arial"/>
                          <a:cs typeface="Arial"/>
                        </a:rPr>
                        <a:t>s</a:t>
                      </a:r>
                      <a:r>
                        <a:rPr sz="1000" dirty="0">
                          <a:latin typeface="Arial"/>
                          <a:cs typeface="Arial"/>
                        </a:rPr>
                        <a:t>tu</a:t>
                      </a:r>
                      <a:r>
                        <a:rPr sz="1000" spc="-5" dirty="0">
                          <a:latin typeface="Arial"/>
                          <a:cs typeface="Arial"/>
                        </a:rPr>
                        <a:t>d</a:t>
                      </a:r>
                      <a:r>
                        <a:rPr sz="1000" dirty="0">
                          <a:latin typeface="Arial"/>
                          <a:cs typeface="Arial"/>
                        </a:rPr>
                        <a:t>e</a:t>
                      </a:r>
                      <a:r>
                        <a:rPr sz="1000" spc="-5" dirty="0">
                          <a:latin typeface="Arial"/>
                          <a:cs typeface="Arial"/>
                        </a:rPr>
                        <a:t>n</a:t>
                      </a:r>
                      <a:r>
                        <a:rPr sz="1000" dirty="0">
                          <a:latin typeface="Arial"/>
                          <a:cs typeface="Arial"/>
                        </a:rPr>
                        <a:t>ts</a:t>
                      </a:r>
                      <a:r>
                        <a:rPr sz="1000" spc="-25" dirty="0">
                          <a:latin typeface="Arial"/>
                          <a:cs typeface="Arial"/>
                        </a:rPr>
                        <a:t> </a:t>
                      </a:r>
                      <a:r>
                        <a:rPr sz="1000" spc="-5" dirty="0">
                          <a:latin typeface="Arial"/>
                          <a:cs typeface="Arial"/>
                        </a:rPr>
                        <a:t>i</a:t>
                      </a:r>
                      <a:r>
                        <a:rPr sz="1000" dirty="0">
                          <a:latin typeface="Arial"/>
                          <a:cs typeface="Arial"/>
                        </a:rPr>
                        <a:t>n b</a:t>
                      </a:r>
                      <a:r>
                        <a:rPr sz="1000" spc="-5" dirty="0">
                          <a:latin typeface="Arial"/>
                          <a:cs typeface="Arial"/>
                        </a:rPr>
                        <a:t>e</a:t>
                      </a:r>
                      <a:r>
                        <a:rPr sz="1000" spc="5" dirty="0">
                          <a:latin typeface="Arial"/>
                          <a:cs typeface="Arial"/>
                        </a:rPr>
                        <a:t>c</a:t>
                      </a:r>
                      <a:r>
                        <a:rPr sz="1000" dirty="0">
                          <a:latin typeface="Arial"/>
                          <a:cs typeface="Arial"/>
                        </a:rPr>
                        <a:t>o</a:t>
                      </a:r>
                      <a:r>
                        <a:rPr sz="1000" spc="20" dirty="0">
                          <a:latin typeface="Arial"/>
                          <a:cs typeface="Arial"/>
                        </a:rPr>
                        <a:t>m</a:t>
                      </a:r>
                      <a:r>
                        <a:rPr sz="1000" spc="-5" dirty="0">
                          <a:latin typeface="Arial"/>
                          <a:cs typeface="Arial"/>
                        </a:rPr>
                        <a:t>i</a:t>
                      </a:r>
                      <a:r>
                        <a:rPr sz="1000" dirty="0">
                          <a:latin typeface="Arial"/>
                          <a:cs typeface="Arial"/>
                        </a:rPr>
                        <a:t>ng</a:t>
                      </a:r>
                      <a:r>
                        <a:rPr sz="1000" spc="-30" dirty="0">
                          <a:latin typeface="Arial"/>
                          <a:cs typeface="Arial"/>
                        </a:rPr>
                        <a:t> </a:t>
                      </a:r>
                      <a:r>
                        <a:rPr sz="1000" dirty="0">
                          <a:latin typeface="Arial"/>
                          <a:cs typeface="Arial"/>
                        </a:rPr>
                        <a:t>ro</a:t>
                      </a:r>
                      <a:r>
                        <a:rPr sz="1000" spc="-10" dirty="0">
                          <a:latin typeface="Arial"/>
                          <a:cs typeface="Arial"/>
                        </a:rPr>
                        <a:t>l</a:t>
                      </a:r>
                      <a:r>
                        <a:rPr sz="1000" dirty="0">
                          <a:latin typeface="Arial"/>
                          <a:cs typeface="Arial"/>
                        </a:rPr>
                        <a:t>e</a:t>
                      </a:r>
                      <a:r>
                        <a:rPr sz="1000" spc="5" dirty="0">
                          <a:latin typeface="Arial"/>
                          <a:cs typeface="Arial"/>
                        </a:rPr>
                        <a:t> </a:t>
                      </a:r>
                      <a:r>
                        <a:rPr sz="1000" spc="20" dirty="0">
                          <a:latin typeface="Arial"/>
                          <a:cs typeface="Arial"/>
                        </a:rPr>
                        <a:t>m</a:t>
                      </a:r>
                      <a:r>
                        <a:rPr sz="1000" dirty="0">
                          <a:latin typeface="Arial"/>
                          <a:cs typeface="Arial"/>
                        </a:rPr>
                        <a:t>o</a:t>
                      </a:r>
                      <a:r>
                        <a:rPr sz="1000" spc="-5" dirty="0">
                          <a:latin typeface="Arial"/>
                          <a:cs typeface="Arial"/>
                        </a:rPr>
                        <a:t>d</a:t>
                      </a:r>
                      <a:r>
                        <a:rPr sz="1000" dirty="0">
                          <a:latin typeface="Arial"/>
                          <a:cs typeface="Arial"/>
                        </a:rPr>
                        <a:t>e</a:t>
                      </a:r>
                      <a:r>
                        <a:rPr sz="1000" spc="-10" dirty="0">
                          <a:latin typeface="Arial"/>
                          <a:cs typeface="Arial"/>
                        </a:rPr>
                        <a:t>l</a:t>
                      </a:r>
                      <a:r>
                        <a:rPr sz="1000" dirty="0">
                          <a:latin typeface="Arial"/>
                          <a:cs typeface="Arial"/>
                        </a:rPr>
                        <a:t>s</a:t>
                      </a:r>
                      <a:r>
                        <a:rPr sz="1000" spc="-25" dirty="0">
                          <a:latin typeface="Arial"/>
                          <a:cs typeface="Arial"/>
                        </a:rPr>
                        <a:t> </a:t>
                      </a:r>
                      <a:r>
                        <a:rPr sz="1000" spc="10" dirty="0">
                          <a:latin typeface="Arial"/>
                          <a:cs typeface="Arial"/>
                        </a:rPr>
                        <a:t>f</a:t>
                      </a:r>
                      <a:r>
                        <a:rPr sz="1000" dirty="0">
                          <a:latin typeface="Arial"/>
                          <a:cs typeface="Arial"/>
                        </a:rPr>
                        <a:t>or tre</a:t>
                      </a:r>
                      <a:r>
                        <a:rPr sz="1000" spc="-5" dirty="0">
                          <a:latin typeface="Arial"/>
                          <a:cs typeface="Arial"/>
                        </a:rPr>
                        <a:t>a</a:t>
                      </a:r>
                      <a:r>
                        <a:rPr sz="1000" dirty="0">
                          <a:latin typeface="Arial"/>
                          <a:cs typeface="Arial"/>
                        </a:rPr>
                        <a:t>t</a:t>
                      </a:r>
                      <a:r>
                        <a:rPr sz="1000" spc="-10" dirty="0">
                          <a:latin typeface="Arial"/>
                          <a:cs typeface="Arial"/>
                        </a:rPr>
                        <a:t>i</a:t>
                      </a:r>
                      <a:r>
                        <a:rPr sz="1000" dirty="0">
                          <a:latin typeface="Arial"/>
                          <a:cs typeface="Arial"/>
                        </a:rPr>
                        <a:t>ng</a:t>
                      </a:r>
                      <a:r>
                        <a:rPr sz="1000" spc="-5" dirty="0">
                          <a:latin typeface="Arial"/>
                          <a:cs typeface="Arial"/>
                        </a:rPr>
                        <a:t> </a:t>
                      </a:r>
                      <a:r>
                        <a:rPr sz="1000" dirty="0">
                          <a:latin typeface="Arial"/>
                          <a:cs typeface="Arial"/>
                        </a:rPr>
                        <a:t>o</a:t>
                      </a:r>
                      <a:r>
                        <a:rPr sz="1000" spc="-5" dirty="0">
                          <a:latin typeface="Arial"/>
                          <a:cs typeface="Arial"/>
                        </a:rPr>
                        <a:t>t</a:t>
                      </a:r>
                      <a:r>
                        <a:rPr sz="1000" dirty="0">
                          <a:latin typeface="Arial"/>
                          <a:cs typeface="Arial"/>
                        </a:rPr>
                        <a:t>h</a:t>
                      </a:r>
                      <a:r>
                        <a:rPr sz="1000" spc="-5" dirty="0">
                          <a:latin typeface="Arial"/>
                          <a:cs typeface="Arial"/>
                        </a:rPr>
                        <a:t>e</a:t>
                      </a:r>
                      <a:r>
                        <a:rPr sz="1000" dirty="0">
                          <a:latin typeface="Arial"/>
                          <a:cs typeface="Arial"/>
                        </a:rPr>
                        <a:t>rs</a:t>
                      </a:r>
                      <a:r>
                        <a:rPr sz="1000" spc="-10" dirty="0">
                          <a:latin typeface="Arial"/>
                          <a:cs typeface="Arial"/>
                        </a:rPr>
                        <a:t> </a:t>
                      </a:r>
                      <a:r>
                        <a:rPr sz="1000" spc="-15" dirty="0">
                          <a:latin typeface="Arial"/>
                          <a:cs typeface="Arial"/>
                        </a:rPr>
                        <a:t>w</a:t>
                      </a:r>
                      <a:r>
                        <a:rPr sz="1000" spc="-5" dirty="0">
                          <a:latin typeface="Arial"/>
                          <a:cs typeface="Arial"/>
                        </a:rPr>
                        <a:t>i</a:t>
                      </a:r>
                      <a:r>
                        <a:rPr sz="1000" dirty="0">
                          <a:latin typeface="Arial"/>
                          <a:cs typeface="Arial"/>
                        </a:rPr>
                        <a:t>th</a:t>
                      </a:r>
                      <a:r>
                        <a:rPr sz="1000" spc="15" dirty="0">
                          <a:latin typeface="Arial"/>
                          <a:cs typeface="Arial"/>
                        </a:rPr>
                        <a:t> </a:t>
                      </a:r>
                      <a:r>
                        <a:rPr sz="1000" dirty="0">
                          <a:latin typeface="Arial"/>
                          <a:cs typeface="Arial"/>
                        </a:rPr>
                        <a:t>resp</a:t>
                      </a:r>
                      <a:r>
                        <a:rPr sz="1000" spc="-5" dirty="0">
                          <a:latin typeface="Arial"/>
                          <a:cs typeface="Arial"/>
                        </a:rPr>
                        <a:t>e</a:t>
                      </a:r>
                      <a:r>
                        <a:rPr sz="1000" spc="5" dirty="0">
                          <a:latin typeface="Arial"/>
                          <a:cs typeface="Arial"/>
                        </a:rPr>
                        <a:t>c</a:t>
                      </a:r>
                      <a:r>
                        <a:rPr sz="1000" dirty="0">
                          <a:latin typeface="Arial"/>
                          <a:cs typeface="Arial"/>
                        </a:rPr>
                        <a:t>t a</a:t>
                      </a:r>
                      <a:r>
                        <a:rPr sz="1000" spc="-5" dirty="0">
                          <a:latin typeface="Arial"/>
                          <a:cs typeface="Arial"/>
                        </a:rPr>
                        <a:t>n</a:t>
                      </a:r>
                      <a:r>
                        <a:rPr sz="1000" dirty="0">
                          <a:latin typeface="Arial"/>
                          <a:cs typeface="Arial"/>
                        </a:rPr>
                        <a:t>d</a:t>
                      </a:r>
                      <a:r>
                        <a:rPr sz="1000" spc="-20" dirty="0">
                          <a:latin typeface="Arial"/>
                          <a:cs typeface="Arial"/>
                        </a:rPr>
                        <a:t> </a:t>
                      </a:r>
                      <a:r>
                        <a:rPr sz="1000" dirty="0">
                          <a:latin typeface="Arial"/>
                          <a:cs typeface="Arial"/>
                        </a:rPr>
                        <a:t>d</a:t>
                      </a:r>
                      <a:r>
                        <a:rPr sz="1000" spc="-10" dirty="0">
                          <a:latin typeface="Arial"/>
                          <a:cs typeface="Arial"/>
                        </a:rPr>
                        <a:t>i</a:t>
                      </a:r>
                      <a:r>
                        <a:rPr sz="1000" dirty="0">
                          <a:latin typeface="Arial"/>
                          <a:cs typeface="Arial"/>
                        </a:rPr>
                        <a:t>g</a:t>
                      </a:r>
                      <a:r>
                        <a:rPr sz="1000" spc="-5" dirty="0">
                          <a:latin typeface="Arial"/>
                          <a:cs typeface="Arial"/>
                        </a:rPr>
                        <a:t>ni</a:t>
                      </a:r>
                      <a:r>
                        <a:rPr sz="1000" dirty="0">
                          <a:latin typeface="Arial"/>
                          <a:cs typeface="Arial"/>
                        </a:rPr>
                        <a:t>t</a:t>
                      </a:r>
                      <a:r>
                        <a:rPr sz="1000" spc="-35" dirty="0">
                          <a:latin typeface="Arial"/>
                          <a:cs typeface="Arial"/>
                        </a:rPr>
                        <a:t>y</a:t>
                      </a:r>
                      <a:r>
                        <a:rPr sz="1000" dirty="0">
                          <a:latin typeface="Arial"/>
                          <a:cs typeface="Arial"/>
                        </a:rPr>
                        <a:t>.</a:t>
                      </a: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extLst>
                  <a:ext uri="{0D108BD9-81ED-4DB2-BD59-A6C34878D82A}">
                    <a16:rowId xmlns:a16="http://schemas.microsoft.com/office/drawing/2014/main" val="10002"/>
                  </a:ext>
                </a:extLst>
              </a:tr>
            </a:tbl>
          </a:graphicData>
        </a:graphic>
      </p:graphicFrame>
      <p:grpSp>
        <p:nvGrpSpPr>
          <p:cNvPr id="17" name="Group 16"/>
          <p:cNvGrpSpPr/>
          <p:nvPr/>
        </p:nvGrpSpPr>
        <p:grpSpPr>
          <a:xfrm>
            <a:off x="222250" y="1541059"/>
            <a:ext cx="1481120" cy="2192849"/>
            <a:chOff x="89880" y="-59339"/>
            <a:chExt cx="1427747" cy="2272854"/>
          </a:xfrm>
        </p:grpSpPr>
        <p:sp>
          <p:nvSpPr>
            <p:cNvPr id="14" name="Down Arrow 13"/>
            <p:cNvSpPr/>
            <p:nvPr/>
          </p:nvSpPr>
          <p:spPr>
            <a:xfrm>
              <a:off x="171904" y="897678"/>
              <a:ext cx="1045685" cy="1315837"/>
            </a:xfrm>
            <a:prstGeom prst="downArrow">
              <a:avLst/>
            </a:prstGeom>
            <a:solidFill>
              <a:schemeClr val="accent3">
                <a:alpha val="32000"/>
              </a:schemeClr>
            </a:solidFill>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sz="1600" dirty="0"/>
            </a:p>
          </p:txBody>
        </p:sp>
        <p:sp>
          <p:nvSpPr>
            <p:cNvPr id="15" name="TextBox 14"/>
            <p:cNvSpPr txBox="1"/>
            <p:nvPr/>
          </p:nvSpPr>
          <p:spPr>
            <a:xfrm>
              <a:off x="89880" y="-59339"/>
              <a:ext cx="1427747" cy="957017"/>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wrap="square" rtlCol="0">
              <a:spAutoFit/>
            </a:bodyPr>
            <a:lstStyle/>
            <a:p>
              <a:pPr algn="ctr"/>
              <a:r>
                <a:rPr lang="en-US" dirty="0" smtClean="0"/>
                <a:t>and the includes indicator</a:t>
              </a:r>
              <a:endParaRPr lang="en-US" dirty="0"/>
            </a:p>
          </p:txBody>
        </p:sp>
      </p:grpSp>
    </p:spTree>
    <p:extLst>
      <p:ext uri="{BB962C8B-B14F-4D97-AF65-F5344CB8AC3E}">
        <p14:creationId xmlns:p14="http://schemas.microsoft.com/office/powerpoint/2010/main" val="37630927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with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1000"/>
                                        <p:tgtEl>
                                          <p:spTgt spid="17"/>
                                        </p:tgtEl>
                                      </p:cBhvr>
                                    </p:animEffect>
                                    <p:anim calcmode="lin" valueType="num">
                                      <p:cBhvr>
                                        <p:cTn id="8" dur="1000" fill="hold"/>
                                        <p:tgtEl>
                                          <p:spTgt spid="17"/>
                                        </p:tgtEl>
                                        <p:attrNameLst>
                                          <p:attrName>ppt_x</p:attrName>
                                        </p:attrNameLst>
                                      </p:cBhvr>
                                      <p:tavLst>
                                        <p:tav tm="0">
                                          <p:val>
                                            <p:strVal val="#ppt_x"/>
                                          </p:val>
                                        </p:tav>
                                        <p:tav tm="100000">
                                          <p:val>
                                            <p:strVal val="#ppt_x"/>
                                          </p:val>
                                        </p:tav>
                                      </p:tavLst>
                                    </p:anim>
                                    <p:anim calcmode="lin" valueType="num">
                                      <p:cBhvr>
                                        <p:cTn id="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1538015" y="101602"/>
            <a:ext cx="6306820" cy="628377"/>
          </a:xfrm>
          <a:prstGeom prst="rect">
            <a:avLst/>
          </a:prstGeom>
        </p:spPr>
        <p:txBody>
          <a:bodyPr vert="horz" wrap="square" lIns="0" tIns="0" rIns="0" bIns="0" rtlCol="0">
            <a:spAutoFit/>
          </a:bodyPr>
          <a:lstStyle/>
          <a:p>
            <a:pPr marL="12700">
              <a:lnSpc>
                <a:spcPts val="4850"/>
              </a:lnSpc>
            </a:pPr>
            <a:r>
              <a:rPr sz="4100" b="1" spc="-40" dirty="0">
                <a:solidFill>
                  <a:schemeClr val="bg1"/>
                </a:solidFill>
                <a:latin typeface="+mj-lt"/>
                <a:cs typeface="Arial Rounded MT Bold"/>
              </a:rPr>
              <a:t>C</a:t>
            </a:r>
            <a:r>
              <a:rPr sz="4100" b="1" spc="-20" dirty="0">
                <a:solidFill>
                  <a:schemeClr val="bg1"/>
                </a:solidFill>
                <a:latin typeface="+mj-lt"/>
                <a:cs typeface="Arial Rounded MT Bold"/>
              </a:rPr>
              <a:t>C</a:t>
            </a:r>
            <a:r>
              <a:rPr sz="4100" b="1" dirty="0">
                <a:solidFill>
                  <a:schemeClr val="bg1"/>
                </a:solidFill>
                <a:latin typeface="+mj-lt"/>
                <a:cs typeface="Arial Rounded MT Bold"/>
              </a:rPr>
              <a:t>T</a:t>
            </a:r>
            <a:r>
              <a:rPr sz="4100" b="1" spc="-30" dirty="0">
                <a:latin typeface="+mj-lt"/>
                <a:cs typeface="Arial Rounded MT Bold"/>
              </a:rPr>
              <a:t> </a:t>
            </a:r>
            <a:r>
              <a:rPr sz="4100" b="1" spc="-145" dirty="0">
                <a:solidFill>
                  <a:schemeClr val="bg1"/>
                </a:solidFill>
                <a:latin typeface="+mj-lt"/>
                <a:cs typeface="Arial Rounded MT Bold"/>
              </a:rPr>
              <a:t>P</a:t>
            </a:r>
            <a:r>
              <a:rPr sz="4100" b="1" spc="-5" dirty="0">
                <a:solidFill>
                  <a:schemeClr val="bg1"/>
                </a:solidFill>
                <a:latin typeface="+mj-lt"/>
                <a:cs typeface="Arial Rounded MT Bold"/>
              </a:rPr>
              <a:t>e</a:t>
            </a:r>
            <a:r>
              <a:rPr sz="4100" b="1" spc="20" dirty="0">
                <a:solidFill>
                  <a:schemeClr val="bg1"/>
                </a:solidFill>
                <a:latin typeface="+mj-lt"/>
                <a:cs typeface="Arial Rounded MT Bold"/>
              </a:rPr>
              <a:t>r</a:t>
            </a:r>
            <a:r>
              <a:rPr sz="4100" b="1" spc="-50" dirty="0">
                <a:solidFill>
                  <a:schemeClr val="bg1"/>
                </a:solidFill>
                <a:latin typeface="+mj-lt"/>
                <a:cs typeface="Arial Rounded MT Bold"/>
              </a:rPr>
              <a:t>f</a:t>
            </a:r>
            <a:r>
              <a:rPr sz="4100" b="1" dirty="0">
                <a:solidFill>
                  <a:schemeClr val="bg1"/>
                </a:solidFill>
                <a:latin typeface="+mj-lt"/>
                <a:cs typeface="Arial Rounded MT Bold"/>
              </a:rPr>
              <a:t>or</a:t>
            </a:r>
            <a:r>
              <a:rPr sz="4100" b="1" spc="-15" dirty="0">
                <a:solidFill>
                  <a:schemeClr val="bg1"/>
                </a:solidFill>
                <a:latin typeface="+mj-lt"/>
                <a:cs typeface="Arial Rounded MT Bold"/>
              </a:rPr>
              <a:t>m</a:t>
            </a:r>
            <a:r>
              <a:rPr sz="4100" b="1" spc="-5" dirty="0">
                <a:solidFill>
                  <a:schemeClr val="bg1"/>
                </a:solidFill>
                <a:latin typeface="+mj-lt"/>
                <a:cs typeface="Arial Rounded MT Bold"/>
              </a:rPr>
              <a:t>ance</a:t>
            </a:r>
            <a:r>
              <a:rPr sz="4100" b="1" spc="-40" dirty="0">
                <a:solidFill>
                  <a:schemeClr val="bg1"/>
                </a:solidFill>
                <a:latin typeface="+mj-lt"/>
                <a:cs typeface="Arial Rounded MT Bold"/>
              </a:rPr>
              <a:t> </a:t>
            </a:r>
            <a:r>
              <a:rPr sz="4100" b="1" dirty="0">
                <a:solidFill>
                  <a:schemeClr val="bg1"/>
                </a:solidFill>
                <a:latin typeface="+mj-lt"/>
                <a:cs typeface="Arial Rounded MT Bold"/>
              </a:rPr>
              <a:t>P</a:t>
            </a:r>
            <a:r>
              <a:rPr sz="4100" b="1" spc="-135" dirty="0">
                <a:solidFill>
                  <a:schemeClr val="bg1"/>
                </a:solidFill>
                <a:latin typeface="+mj-lt"/>
                <a:cs typeface="Arial Rounded MT Bold"/>
              </a:rPr>
              <a:t>r</a:t>
            </a:r>
            <a:r>
              <a:rPr sz="4100" b="1" dirty="0">
                <a:solidFill>
                  <a:schemeClr val="bg1"/>
                </a:solidFill>
                <a:latin typeface="+mj-lt"/>
                <a:cs typeface="Arial Rounded MT Bold"/>
              </a:rPr>
              <a:t>o</a:t>
            </a:r>
            <a:r>
              <a:rPr sz="4100" b="1" spc="45" dirty="0">
                <a:solidFill>
                  <a:schemeClr val="bg1"/>
                </a:solidFill>
                <a:latin typeface="+mj-lt"/>
                <a:cs typeface="Arial Rounded MT Bold"/>
              </a:rPr>
              <a:t>f</a:t>
            </a:r>
            <a:r>
              <a:rPr sz="4100" b="1" dirty="0">
                <a:solidFill>
                  <a:schemeClr val="bg1"/>
                </a:solidFill>
                <a:latin typeface="+mj-lt"/>
                <a:cs typeface="Arial Rounded MT Bold"/>
              </a:rPr>
              <a:t>ile</a:t>
            </a:r>
          </a:p>
        </p:txBody>
      </p:sp>
      <p:sp>
        <p:nvSpPr>
          <p:cNvPr id="3" name="object 3"/>
          <p:cNvSpPr txBox="1"/>
          <p:nvPr/>
        </p:nvSpPr>
        <p:spPr>
          <a:xfrm>
            <a:off x="307340" y="813043"/>
            <a:ext cx="8305165" cy="1649169"/>
          </a:xfrm>
          <a:prstGeom prst="rect">
            <a:avLst/>
          </a:prstGeom>
        </p:spPr>
        <p:txBody>
          <a:bodyPr vert="horz" wrap="square" lIns="0" tIns="0" rIns="0" bIns="0" rtlCol="0">
            <a:spAutoFit/>
          </a:bodyPr>
          <a:lstStyle/>
          <a:p>
            <a:pPr marL="3052445">
              <a:lnSpc>
                <a:spcPct val="100000"/>
              </a:lnSpc>
            </a:pPr>
            <a:r>
              <a:rPr sz="1600" b="1" spc="5" dirty="0">
                <a:latin typeface="+mn-lt"/>
                <a:cs typeface="Arial Rounded MT Bold"/>
              </a:rPr>
              <a:t>P</a:t>
            </a:r>
            <a:r>
              <a:rPr sz="1600" b="1" spc="-40" dirty="0">
                <a:latin typeface="+mn-lt"/>
                <a:cs typeface="Arial Rounded MT Bold"/>
              </a:rPr>
              <a:t>r</a:t>
            </a:r>
            <a:r>
              <a:rPr sz="1600" b="1" dirty="0">
                <a:latin typeface="+mn-lt"/>
                <a:cs typeface="Arial Rounded MT Bold"/>
              </a:rPr>
              <a:t>o</a:t>
            </a:r>
            <a:r>
              <a:rPr sz="1600" b="1" spc="15" dirty="0">
                <a:latin typeface="+mn-lt"/>
                <a:cs typeface="Arial Rounded MT Bold"/>
              </a:rPr>
              <a:t>f</a:t>
            </a:r>
            <a:r>
              <a:rPr sz="1600" b="1" dirty="0">
                <a:latin typeface="+mn-lt"/>
                <a:cs typeface="Arial Rounded MT Bold"/>
              </a:rPr>
              <a:t>i</a:t>
            </a:r>
            <a:r>
              <a:rPr sz="1600" b="1" spc="-10" dirty="0">
                <a:latin typeface="+mn-lt"/>
                <a:cs typeface="Arial Rounded MT Bold"/>
              </a:rPr>
              <a:t>l</a:t>
            </a:r>
            <a:r>
              <a:rPr sz="1600" b="1" dirty="0">
                <a:latin typeface="+mn-lt"/>
                <a:cs typeface="Arial Rounded MT Bold"/>
              </a:rPr>
              <a:t>es</a:t>
            </a:r>
            <a:r>
              <a:rPr sz="1600" b="1" spc="-45" dirty="0">
                <a:latin typeface="+mn-lt"/>
                <a:cs typeface="Arial Rounded MT Bold"/>
              </a:rPr>
              <a:t> </a:t>
            </a:r>
            <a:r>
              <a:rPr sz="1600" b="1" spc="-20" dirty="0">
                <a:latin typeface="+mn-lt"/>
                <a:cs typeface="Arial Rounded MT Bold"/>
              </a:rPr>
              <a:t>av</a:t>
            </a:r>
            <a:r>
              <a:rPr sz="1600" b="1" spc="15" dirty="0">
                <a:latin typeface="+mn-lt"/>
                <a:cs typeface="Arial Rounded MT Bold"/>
              </a:rPr>
              <a:t>a</a:t>
            </a:r>
            <a:r>
              <a:rPr sz="1600" b="1" dirty="0">
                <a:latin typeface="+mn-lt"/>
                <a:cs typeface="Arial Rounded MT Bold"/>
              </a:rPr>
              <a:t>i</a:t>
            </a:r>
            <a:r>
              <a:rPr sz="1600" b="1" spc="5" dirty="0">
                <a:latin typeface="+mn-lt"/>
                <a:cs typeface="Arial Rounded MT Bold"/>
              </a:rPr>
              <a:t>l</a:t>
            </a:r>
            <a:r>
              <a:rPr sz="1600" b="1" spc="-20" dirty="0">
                <a:latin typeface="+mn-lt"/>
                <a:cs typeface="Arial Rounded MT Bold"/>
              </a:rPr>
              <a:t>a</a:t>
            </a:r>
            <a:r>
              <a:rPr sz="1600" b="1" spc="-30" dirty="0">
                <a:latin typeface="+mn-lt"/>
                <a:cs typeface="Arial Rounded MT Bold"/>
              </a:rPr>
              <a:t>b</a:t>
            </a:r>
            <a:r>
              <a:rPr sz="1600" b="1" dirty="0">
                <a:latin typeface="+mn-lt"/>
                <a:cs typeface="Arial Rounded MT Bold"/>
              </a:rPr>
              <a:t>le</a:t>
            </a:r>
            <a:r>
              <a:rPr sz="1600" b="1" spc="-45" dirty="0">
                <a:latin typeface="+mn-lt"/>
                <a:cs typeface="Arial Rounded MT Bold"/>
              </a:rPr>
              <a:t> </a:t>
            </a:r>
            <a:r>
              <a:rPr sz="1600" b="1" spc="10" dirty="0">
                <a:latin typeface="+mn-lt"/>
                <a:cs typeface="Arial Rounded MT Bold"/>
              </a:rPr>
              <a:t>o</a:t>
            </a:r>
            <a:r>
              <a:rPr sz="1600" b="1" dirty="0">
                <a:latin typeface="+mn-lt"/>
                <a:cs typeface="Arial Rounded MT Bold"/>
              </a:rPr>
              <a:t>n</a:t>
            </a:r>
            <a:r>
              <a:rPr sz="1600" b="1" spc="-15" dirty="0">
                <a:latin typeface="+mn-lt"/>
                <a:cs typeface="Arial Rounded MT Bold"/>
              </a:rPr>
              <a:t> </a:t>
            </a:r>
            <a:r>
              <a:rPr sz="1600" b="1" spc="15" dirty="0">
                <a:latin typeface="+mn-lt"/>
                <a:cs typeface="Arial Rounded MT Bold"/>
              </a:rPr>
              <a:t>c</a:t>
            </a:r>
            <a:r>
              <a:rPr sz="1600" b="1" spc="5" dirty="0">
                <a:latin typeface="+mn-lt"/>
                <a:cs typeface="Arial Rounded MT Bold"/>
              </a:rPr>
              <a:t>tt</a:t>
            </a:r>
            <a:r>
              <a:rPr sz="1600" b="1" spc="15" dirty="0">
                <a:latin typeface="+mn-lt"/>
                <a:cs typeface="Arial Rounded MT Bold"/>
              </a:rPr>
              <a:t>e</a:t>
            </a:r>
            <a:r>
              <a:rPr sz="1600" b="1" dirty="0">
                <a:latin typeface="+mn-lt"/>
                <a:cs typeface="Arial Rounded MT Bold"/>
              </a:rPr>
              <a:t>a</a:t>
            </a:r>
            <a:r>
              <a:rPr sz="1600" b="1" spc="-10" dirty="0">
                <a:latin typeface="+mn-lt"/>
                <a:cs typeface="Arial Rounded MT Bold"/>
              </a:rPr>
              <a:t>m</a:t>
            </a:r>
            <a:r>
              <a:rPr sz="1600" b="1" dirty="0">
                <a:latin typeface="+mn-lt"/>
                <a:cs typeface="Arial Rounded MT Bold"/>
              </a:rPr>
              <a:t>.</a:t>
            </a:r>
            <a:r>
              <a:rPr sz="1600" b="1" spc="-10" dirty="0">
                <a:latin typeface="+mn-lt"/>
                <a:cs typeface="Arial Rounded MT Bold"/>
              </a:rPr>
              <a:t>o</a:t>
            </a:r>
            <a:r>
              <a:rPr sz="1600" b="1" spc="-30" dirty="0">
                <a:latin typeface="+mn-lt"/>
                <a:cs typeface="Arial Rounded MT Bold"/>
              </a:rPr>
              <a:t>r</a:t>
            </a:r>
            <a:r>
              <a:rPr sz="1600" b="1" dirty="0">
                <a:latin typeface="+mn-lt"/>
                <a:cs typeface="Arial Rounded MT Bold"/>
              </a:rPr>
              <a:t>g</a:t>
            </a:r>
            <a:endParaRPr sz="1600" dirty="0">
              <a:latin typeface="+mn-lt"/>
              <a:cs typeface="Arial Rounded MT Bold"/>
            </a:endParaRPr>
          </a:p>
          <a:p>
            <a:pPr marL="241300" indent="-228600">
              <a:lnSpc>
                <a:spcPct val="100000"/>
              </a:lnSpc>
              <a:spcBef>
                <a:spcPts val="990"/>
              </a:spcBef>
              <a:buFont typeface="Arial"/>
              <a:buChar char="•"/>
              <a:tabLst>
                <a:tab pos="241300" algn="l"/>
                <a:tab pos="5274945" algn="l"/>
              </a:tabLst>
            </a:pPr>
            <a:r>
              <a:rPr sz="2400" b="1" dirty="0">
                <a:latin typeface="+mn-lt"/>
                <a:cs typeface="Arial"/>
              </a:rPr>
              <a:t>R</a:t>
            </a:r>
            <a:r>
              <a:rPr sz="2400" b="1" spc="-10" dirty="0">
                <a:latin typeface="+mn-lt"/>
                <a:cs typeface="Arial"/>
              </a:rPr>
              <a:t>e</a:t>
            </a:r>
            <a:r>
              <a:rPr sz="2400" b="1" dirty="0">
                <a:latin typeface="+mn-lt"/>
                <a:cs typeface="Arial"/>
              </a:rPr>
              <a:t>ad</a:t>
            </a:r>
            <a:r>
              <a:rPr sz="2400" b="1" spc="10" dirty="0">
                <a:latin typeface="+mn-lt"/>
                <a:cs typeface="Arial"/>
              </a:rPr>
              <a:t> </a:t>
            </a:r>
            <a:r>
              <a:rPr sz="2400" dirty="0">
                <a:latin typeface="+mn-lt"/>
                <a:cs typeface="Arial"/>
              </a:rPr>
              <a:t>the </a:t>
            </a:r>
            <a:r>
              <a:rPr sz="2400" spc="-15" dirty="0">
                <a:latin typeface="+mn-lt"/>
                <a:cs typeface="Arial"/>
              </a:rPr>
              <a:t>P</a:t>
            </a:r>
            <a:r>
              <a:rPr sz="2400" dirty="0">
                <a:latin typeface="+mn-lt"/>
                <a:cs typeface="Arial"/>
              </a:rPr>
              <a:t>erfo</a:t>
            </a:r>
            <a:r>
              <a:rPr sz="2400" spc="5" dirty="0">
                <a:latin typeface="+mn-lt"/>
                <a:cs typeface="Arial"/>
              </a:rPr>
              <a:t>r</a:t>
            </a:r>
            <a:r>
              <a:rPr sz="2400" dirty="0">
                <a:latin typeface="+mn-lt"/>
                <a:cs typeface="Arial"/>
              </a:rPr>
              <a:t>mance Profile</a:t>
            </a:r>
            <a:r>
              <a:rPr sz="2400" spc="5" dirty="0">
                <a:latin typeface="+mn-lt"/>
                <a:cs typeface="Arial"/>
              </a:rPr>
              <a:t> </a:t>
            </a:r>
            <a:r>
              <a:rPr sz="2400" dirty="0" smtClean="0">
                <a:latin typeface="+mn-lt"/>
                <a:cs typeface="Arial"/>
              </a:rPr>
              <a:t>go</a:t>
            </a:r>
            <a:r>
              <a:rPr sz="2400" spc="-10" dirty="0" smtClean="0">
                <a:latin typeface="+mn-lt"/>
                <a:cs typeface="Arial"/>
              </a:rPr>
              <a:t>i</a:t>
            </a:r>
            <a:r>
              <a:rPr sz="2400" dirty="0" smtClean="0">
                <a:latin typeface="+mn-lt"/>
                <a:cs typeface="Arial"/>
              </a:rPr>
              <a:t>ng</a:t>
            </a:r>
            <a:r>
              <a:rPr lang="en-US" sz="2400" dirty="0" smtClean="0">
                <a:latin typeface="+mn-lt"/>
                <a:cs typeface="Arial"/>
              </a:rPr>
              <a:t> </a:t>
            </a:r>
            <a:r>
              <a:rPr sz="2400" spc="-10" dirty="0" smtClean="0">
                <a:latin typeface="+mn-lt"/>
                <a:cs typeface="Arial"/>
              </a:rPr>
              <a:t>a</a:t>
            </a:r>
            <a:r>
              <a:rPr sz="2400" dirty="0" smtClean="0">
                <a:latin typeface="+mn-lt"/>
                <a:cs typeface="Arial"/>
              </a:rPr>
              <a:t>cross </a:t>
            </a:r>
            <a:r>
              <a:rPr sz="2400" dirty="0">
                <a:latin typeface="+mn-lt"/>
                <a:cs typeface="Arial"/>
              </a:rPr>
              <a:t>f</a:t>
            </a:r>
            <a:r>
              <a:rPr sz="2400" spc="5" dirty="0">
                <a:latin typeface="+mn-lt"/>
                <a:cs typeface="Arial"/>
              </a:rPr>
              <a:t>r</a:t>
            </a:r>
            <a:r>
              <a:rPr sz="2400" dirty="0">
                <a:latin typeface="+mn-lt"/>
                <a:cs typeface="Arial"/>
              </a:rPr>
              <a:t>om</a:t>
            </a:r>
            <a:r>
              <a:rPr sz="2400" spc="-20" dirty="0">
                <a:latin typeface="+mn-lt"/>
                <a:cs typeface="Arial"/>
              </a:rPr>
              <a:t> </a:t>
            </a:r>
            <a:r>
              <a:rPr sz="2400" dirty="0">
                <a:latin typeface="+mn-lt"/>
                <a:cs typeface="Arial"/>
              </a:rPr>
              <a:t>l</a:t>
            </a:r>
            <a:r>
              <a:rPr sz="2400" spc="-10" dirty="0">
                <a:latin typeface="+mn-lt"/>
                <a:cs typeface="Arial"/>
              </a:rPr>
              <a:t>e</a:t>
            </a:r>
            <a:r>
              <a:rPr sz="2400" dirty="0">
                <a:latin typeface="+mn-lt"/>
                <a:cs typeface="Arial"/>
              </a:rPr>
              <a:t>ft</a:t>
            </a:r>
            <a:r>
              <a:rPr sz="2400" spc="5" dirty="0">
                <a:latin typeface="+mn-lt"/>
                <a:cs typeface="Arial"/>
              </a:rPr>
              <a:t> </a:t>
            </a:r>
            <a:r>
              <a:rPr sz="2400" dirty="0">
                <a:latin typeface="+mn-lt"/>
                <a:cs typeface="Arial"/>
              </a:rPr>
              <a:t>to</a:t>
            </a:r>
          </a:p>
          <a:p>
            <a:pPr marL="241300">
              <a:lnSpc>
                <a:spcPct val="100000"/>
              </a:lnSpc>
            </a:pPr>
            <a:r>
              <a:rPr sz="2400" dirty="0">
                <a:latin typeface="+mn-lt"/>
                <a:cs typeface="Arial"/>
              </a:rPr>
              <a:t>rig</a:t>
            </a:r>
            <a:r>
              <a:rPr sz="2400" spc="-10" dirty="0">
                <a:latin typeface="+mn-lt"/>
                <a:cs typeface="Arial"/>
              </a:rPr>
              <a:t>h</a:t>
            </a:r>
            <a:r>
              <a:rPr sz="2400" dirty="0">
                <a:latin typeface="+mn-lt"/>
                <a:cs typeface="Arial"/>
              </a:rPr>
              <a:t>t.</a:t>
            </a:r>
          </a:p>
          <a:p>
            <a:pPr marL="241300" indent="-228600">
              <a:lnSpc>
                <a:spcPct val="100000"/>
              </a:lnSpc>
              <a:spcBef>
                <a:spcPts val="1260"/>
              </a:spcBef>
              <a:buFont typeface="Arial"/>
              <a:buChar char="•"/>
              <a:tabLst>
                <a:tab pos="241300" algn="l"/>
              </a:tabLst>
            </a:pPr>
            <a:r>
              <a:rPr sz="2400" b="1" dirty="0">
                <a:latin typeface="+mn-lt"/>
                <a:cs typeface="Arial"/>
              </a:rPr>
              <a:t>N</a:t>
            </a:r>
            <a:r>
              <a:rPr sz="2400" b="1" spc="-10" dirty="0">
                <a:latin typeface="+mn-lt"/>
                <a:cs typeface="Arial"/>
              </a:rPr>
              <a:t>o</a:t>
            </a:r>
            <a:r>
              <a:rPr sz="2400" b="1" dirty="0">
                <a:latin typeface="+mn-lt"/>
                <a:cs typeface="Arial"/>
              </a:rPr>
              <a:t>te</a:t>
            </a:r>
            <a:r>
              <a:rPr sz="2400" b="1" spc="5" dirty="0">
                <a:latin typeface="+mn-lt"/>
                <a:cs typeface="Arial"/>
              </a:rPr>
              <a:t> </a:t>
            </a:r>
            <a:r>
              <a:rPr sz="2400" dirty="0">
                <a:latin typeface="+mn-lt"/>
                <a:cs typeface="Arial"/>
              </a:rPr>
              <a:t>l</a:t>
            </a:r>
            <a:r>
              <a:rPr sz="2400" spc="-10" dirty="0">
                <a:latin typeface="+mn-lt"/>
                <a:cs typeface="Arial"/>
              </a:rPr>
              <a:t>a</a:t>
            </a:r>
            <a:r>
              <a:rPr sz="2400" dirty="0">
                <a:latin typeface="+mn-lt"/>
                <a:cs typeface="Arial"/>
              </a:rPr>
              <a:t>ng</a:t>
            </a:r>
            <a:r>
              <a:rPr sz="2400" spc="-10" dirty="0">
                <a:latin typeface="+mn-lt"/>
                <a:cs typeface="Arial"/>
              </a:rPr>
              <a:t>u</a:t>
            </a:r>
            <a:r>
              <a:rPr sz="2400" dirty="0">
                <a:latin typeface="+mn-lt"/>
                <a:cs typeface="Arial"/>
              </a:rPr>
              <a:t>age</a:t>
            </a:r>
            <a:r>
              <a:rPr sz="2400" spc="30" dirty="0">
                <a:latin typeface="+mn-lt"/>
                <a:cs typeface="Arial"/>
              </a:rPr>
              <a:t> </a:t>
            </a:r>
            <a:r>
              <a:rPr sz="2400" dirty="0">
                <a:latin typeface="+mn-lt"/>
                <a:cs typeface="Arial"/>
              </a:rPr>
              <a:t>chan</a:t>
            </a:r>
            <a:r>
              <a:rPr sz="2400" spc="-10" dirty="0">
                <a:latin typeface="+mn-lt"/>
                <a:cs typeface="Arial"/>
              </a:rPr>
              <a:t>g</a:t>
            </a:r>
            <a:r>
              <a:rPr sz="2400" dirty="0">
                <a:latin typeface="+mn-lt"/>
                <a:cs typeface="Arial"/>
              </a:rPr>
              <a:t>es</a:t>
            </a:r>
            <a:r>
              <a:rPr sz="2400" spc="20" dirty="0">
                <a:latin typeface="+mn-lt"/>
                <a:cs typeface="Arial"/>
              </a:rPr>
              <a:t> </a:t>
            </a:r>
            <a:r>
              <a:rPr sz="2400" dirty="0">
                <a:latin typeface="+mn-lt"/>
                <a:cs typeface="Arial"/>
              </a:rPr>
              <a:t>as</a:t>
            </a:r>
            <a:r>
              <a:rPr sz="2400" spc="-10" dirty="0">
                <a:latin typeface="+mn-lt"/>
                <a:cs typeface="Arial"/>
              </a:rPr>
              <a:t> </a:t>
            </a:r>
            <a:r>
              <a:rPr sz="2400" dirty="0">
                <a:latin typeface="+mn-lt"/>
                <a:cs typeface="Arial"/>
              </a:rPr>
              <a:t>you</a:t>
            </a:r>
            <a:r>
              <a:rPr sz="2400" spc="5" dirty="0">
                <a:latin typeface="+mn-lt"/>
                <a:cs typeface="Arial"/>
              </a:rPr>
              <a:t> </a:t>
            </a:r>
            <a:r>
              <a:rPr sz="2400" dirty="0">
                <a:latin typeface="+mn-lt"/>
                <a:cs typeface="Arial"/>
              </a:rPr>
              <a:t>move </a:t>
            </a:r>
            <a:r>
              <a:rPr sz="2400" spc="-10" dirty="0">
                <a:latin typeface="+mn-lt"/>
                <a:cs typeface="Arial"/>
              </a:rPr>
              <a:t>a</a:t>
            </a:r>
            <a:r>
              <a:rPr sz="2400" dirty="0">
                <a:latin typeface="+mn-lt"/>
                <a:cs typeface="Arial"/>
              </a:rPr>
              <a:t>cross the</a:t>
            </a:r>
            <a:r>
              <a:rPr sz="2400" spc="10" dirty="0">
                <a:latin typeface="+mn-lt"/>
                <a:cs typeface="Arial"/>
              </a:rPr>
              <a:t> </a:t>
            </a:r>
            <a:r>
              <a:rPr sz="2400" dirty="0">
                <a:latin typeface="+mn-lt"/>
                <a:cs typeface="Arial"/>
              </a:rPr>
              <a:t>contin</a:t>
            </a:r>
            <a:r>
              <a:rPr sz="2400" spc="-10" dirty="0">
                <a:latin typeface="+mn-lt"/>
                <a:cs typeface="Arial"/>
              </a:rPr>
              <a:t>u</a:t>
            </a:r>
            <a:r>
              <a:rPr sz="2400" dirty="0">
                <a:latin typeface="+mn-lt"/>
                <a:cs typeface="Arial"/>
              </a:rPr>
              <a:t>um</a:t>
            </a:r>
          </a:p>
        </p:txBody>
      </p:sp>
      <p:graphicFrame>
        <p:nvGraphicFramePr>
          <p:cNvPr id="4" name="object 4"/>
          <p:cNvGraphicFramePr>
            <a:graphicFrameLocks noGrp="1"/>
          </p:cNvGraphicFramePr>
          <p:nvPr>
            <p:extLst/>
          </p:nvPr>
        </p:nvGraphicFramePr>
        <p:xfrm>
          <a:off x="222250" y="2553970"/>
          <a:ext cx="8686799" cy="3619032"/>
        </p:xfrm>
        <a:graphic>
          <a:graphicData uri="http://schemas.openxmlformats.org/drawingml/2006/table">
            <a:tbl>
              <a:tblPr firstRow="1" bandRow="1">
                <a:tableStyleId>{2D5ABB26-0587-4C30-8999-92F81FD0307C}</a:tableStyleId>
              </a:tblPr>
              <a:tblGrid>
                <a:gridCol w="1300480">
                  <a:extLst>
                    <a:ext uri="{9D8B030D-6E8A-4147-A177-3AD203B41FA5}">
                      <a16:colId xmlns:a16="http://schemas.microsoft.com/office/drawing/2014/main" val="20000"/>
                    </a:ext>
                  </a:extLst>
                </a:gridCol>
                <a:gridCol w="1595120">
                  <a:extLst>
                    <a:ext uri="{9D8B030D-6E8A-4147-A177-3AD203B41FA5}">
                      <a16:colId xmlns:a16="http://schemas.microsoft.com/office/drawing/2014/main" val="20001"/>
                    </a:ext>
                  </a:extLst>
                </a:gridCol>
                <a:gridCol w="2019935">
                  <a:extLst>
                    <a:ext uri="{9D8B030D-6E8A-4147-A177-3AD203B41FA5}">
                      <a16:colId xmlns:a16="http://schemas.microsoft.com/office/drawing/2014/main" val="20002"/>
                    </a:ext>
                  </a:extLst>
                </a:gridCol>
                <a:gridCol w="1807337">
                  <a:extLst>
                    <a:ext uri="{9D8B030D-6E8A-4147-A177-3AD203B41FA5}">
                      <a16:colId xmlns:a16="http://schemas.microsoft.com/office/drawing/2014/main" val="20003"/>
                    </a:ext>
                  </a:extLst>
                </a:gridCol>
                <a:gridCol w="1963927">
                  <a:extLst>
                    <a:ext uri="{9D8B030D-6E8A-4147-A177-3AD203B41FA5}">
                      <a16:colId xmlns:a16="http://schemas.microsoft.com/office/drawing/2014/main" val="20004"/>
                    </a:ext>
                  </a:extLst>
                </a:gridCol>
              </a:tblGrid>
              <a:tr h="510072">
                <a:tc gridSpan="5">
                  <a:txBody>
                    <a:bodyPr/>
                    <a:lstStyle/>
                    <a:p>
                      <a:pPr marL="112713" indent="0">
                        <a:lnSpc>
                          <a:spcPct val="100000"/>
                        </a:lnSpc>
                      </a:pPr>
                      <a:r>
                        <a:rPr lang="en-US" sz="1600" b="1" dirty="0" smtClean="0">
                          <a:latin typeface="+mn-lt"/>
                          <a:cs typeface="Arial"/>
                        </a:rPr>
                        <a:t>Domain 1: </a:t>
                      </a:r>
                      <a:r>
                        <a:rPr lang="en-US" sz="1600" dirty="0" smtClean="0">
                          <a:latin typeface="+mn-lt"/>
                          <a:cs typeface="Arial"/>
                        </a:rPr>
                        <a:t>Teachers promote student engagement, independence and interdependence in learning by facilitating a positive learning community by:</a:t>
                      </a:r>
                      <a:endParaRPr sz="1600" dirty="0">
                        <a:latin typeface="+mn-lt"/>
                        <a:cs typeface="Arial"/>
                      </a:endParaRPr>
                    </a:p>
                  </a:txBody>
                  <a:tcPr marL="0" marR="0" marT="0" marB="0">
                    <a:lnL w="12700">
                      <a:solidFill>
                        <a:srgbClr val="000000"/>
                      </a:solidFill>
                      <a:prstDash val="solid"/>
                    </a:lnL>
                    <a:lnR w="12700" cap="flat" cmpd="sng" algn="ctr">
                      <a:solidFill>
                        <a:srgbClr val="000000"/>
                      </a:solidFill>
                      <a:prstDash val="solid"/>
                      <a:round/>
                      <a:headEnd type="none" w="med" len="med"/>
                      <a:tailEnd type="none" w="med" len="med"/>
                    </a:lnR>
                    <a:lnT w="12700">
                      <a:solidFill>
                        <a:srgbClr val="000000"/>
                      </a:solidFill>
                      <a:prstDash val="solid"/>
                    </a:lnT>
                    <a:lnB w="12700" cap="flat" cmpd="sng" algn="ctr">
                      <a:solidFill>
                        <a:srgbClr val="000000"/>
                      </a:solidFill>
                      <a:prstDash val="solid"/>
                      <a:round/>
                      <a:headEnd type="none" w="med" len="med"/>
                      <a:tailEnd type="none" w="med" len="med"/>
                    </a:lnB>
                    <a:solidFill>
                      <a:srgbClr val="FFFF99"/>
                    </a:solidFill>
                  </a:tcPr>
                </a:tc>
                <a:tc hMerge="1">
                  <a:txBody>
                    <a:bodyPr/>
                    <a:lstStyle/>
                    <a:p>
                      <a:pPr marL="112713" indent="0">
                        <a:lnSpc>
                          <a:spcPct val="100000"/>
                        </a:lnSpc>
                      </a:pPr>
                      <a:endParaRPr sz="1600" dirty="0">
                        <a:latin typeface="Arial"/>
                        <a:cs typeface="Arial"/>
                      </a:endParaRPr>
                    </a:p>
                  </a:txBody>
                  <a:tcPr marL="0" marR="0" marT="0" marB="0">
                    <a:lnL w="12700" cap="flat" cmpd="sng" algn="ctr">
                      <a:solidFill>
                        <a:srgbClr val="000000"/>
                      </a:solidFill>
                      <a:prstDash val="solid"/>
                      <a:round/>
                      <a:headEnd type="none" w="med" len="med"/>
                      <a:tailEnd type="none" w="med" len="med"/>
                    </a:lnL>
                    <a:lnR w="12700">
                      <a:solidFill>
                        <a:srgbClr val="000000"/>
                      </a:solidFill>
                      <a:prstDash val="solid"/>
                    </a:lnR>
                    <a:lnT w="12700">
                      <a:solidFill>
                        <a:srgbClr val="000000"/>
                      </a:solidFill>
                      <a:prstDash val="solid"/>
                    </a:lnT>
                    <a:lnB w="12700">
                      <a:solidFill>
                        <a:srgbClr val="000000"/>
                      </a:solidFill>
                      <a:prstDash val="solid"/>
                    </a:lnB>
                    <a:solidFill>
                      <a:srgbClr val="FFFF99"/>
                    </a:solidFill>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685800">
                <a:tc>
                  <a:txBody>
                    <a:bodyPr/>
                    <a:lstStyle/>
                    <a:p>
                      <a:pPr marL="635" algn="ctr">
                        <a:lnSpc>
                          <a:spcPct val="100000"/>
                        </a:lnSpc>
                      </a:pPr>
                      <a:r>
                        <a:rPr sz="2000" b="1" dirty="0">
                          <a:latin typeface="+mn-lt"/>
                          <a:cs typeface="Arial"/>
                        </a:rPr>
                        <a:t>CCT</a:t>
                      </a:r>
                      <a:endParaRPr sz="2000" dirty="0">
                        <a:latin typeface="+mn-lt"/>
                        <a:cs typeface="Arial"/>
                      </a:endParaRPr>
                    </a:p>
                    <a:p>
                      <a:pPr algn="ctr">
                        <a:lnSpc>
                          <a:spcPct val="100000"/>
                        </a:lnSpc>
                      </a:pPr>
                      <a:r>
                        <a:rPr sz="2000" b="1" dirty="0">
                          <a:latin typeface="+mn-lt"/>
                          <a:cs typeface="Arial"/>
                        </a:rPr>
                        <a:t>In</a:t>
                      </a:r>
                      <a:r>
                        <a:rPr sz="2000" b="1" spc="-10" dirty="0">
                          <a:latin typeface="+mn-lt"/>
                          <a:cs typeface="Arial"/>
                        </a:rPr>
                        <a:t>d</a:t>
                      </a:r>
                      <a:r>
                        <a:rPr sz="2000" b="1" dirty="0">
                          <a:latin typeface="+mn-lt"/>
                          <a:cs typeface="Arial"/>
                        </a:rPr>
                        <a:t>icat</a:t>
                      </a:r>
                      <a:r>
                        <a:rPr sz="2000" b="1" spc="-5" dirty="0">
                          <a:latin typeface="+mn-lt"/>
                          <a:cs typeface="Arial"/>
                        </a:rPr>
                        <a:t>o</a:t>
                      </a:r>
                      <a:r>
                        <a:rPr sz="2000" b="1" dirty="0">
                          <a:latin typeface="+mn-lt"/>
                          <a:cs typeface="Arial"/>
                        </a:rPr>
                        <a:t>rs</a:t>
                      </a:r>
                      <a:endParaRPr sz="2000" dirty="0">
                        <a:latin typeface="+mn-lt"/>
                        <a:cs typeface="Arial"/>
                      </a:endParaRPr>
                    </a:p>
                  </a:txBody>
                  <a:tcPr marL="0" marR="0" marT="0" marB="0">
                    <a:lnL w="12700">
                      <a:solidFill>
                        <a:srgbClr val="000000"/>
                      </a:solidFill>
                      <a:prstDash val="solid"/>
                    </a:lnL>
                    <a:lnR w="12700">
                      <a:solidFill>
                        <a:srgbClr val="000000"/>
                      </a:solidFill>
                      <a:prstDash val="solid"/>
                    </a:lnR>
                    <a:lnT w="12700" cap="flat" cmpd="sng" algn="ctr">
                      <a:solidFill>
                        <a:srgbClr val="000000"/>
                      </a:solidFill>
                      <a:prstDash val="solid"/>
                      <a:round/>
                      <a:headEnd type="none" w="med" len="med"/>
                      <a:tailEnd type="none" w="med" len="med"/>
                    </a:lnT>
                    <a:lnB w="12700">
                      <a:solidFill>
                        <a:srgbClr val="000000"/>
                      </a:solidFill>
                      <a:prstDash val="solid"/>
                    </a:lnB>
                    <a:solidFill>
                      <a:srgbClr val="FFFF99"/>
                    </a:solidFill>
                  </a:tcPr>
                </a:tc>
                <a:tc gridSpan="4">
                  <a:txBody>
                    <a:bodyPr/>
                    <a:lstStyle/>
                    <a:p>
                      <a:pPr marL="485140" algn="ctr">
                        <a:lnSpc>
                          <a:spcPct val="100000"/>
                        </a:lnSpc>
                      </a:pPr>
                      <a:r>
                        <a:rPr sz="2000" b="1" dirty="0">
                          <a:latin typeface="+mn-lt"/>
                          <a:cs typeface="Arial"/>
                        </a:rPr>
                        <a:t>Co</a:t>
                      </a:r>
                      <a:r>
                        <a:rPr sz="2000" b="1" spc="-10" dirty="0">
                          <a:latin typeface="+mn-lt"/>
                          <a:cs typeface="Arial"/>
                        </a:rPr>
                        <a:t>n</a:t>
                      </a:r>
                      <a:r>
                        <a:rPr sz="2000" b="1" dirty="0">
                          <a:latin typeface="+mn-lt"/>
                          <a:cs typeface="Arial"/>
                        </a:rPr>
                        <a:t>ti</a:t>
                      </a:r>
                      <a:r>
                        <a:rPr sz="2000" b="1" spc="-10" dirty="0">
                          <a:latin typeface="+mn-lt"/>
                          <a:cs typeface="Arial"/>
                        </a:rPr>
                        <a:t>n</a:t>
                      </a:r>
                      <a:r>
                        <a:rPr sz="2000" b="1" dirty="0">
                          <a:latin typeface="+mn-lt"/>
                          <a:cs typeface="Arial"/>
                        </a:rPr>
                        <a:t>u</a:t>
                      </a:r>
                      <a:r>
                        <a:rPr sz="2000" b="1" spc="-10" dirty="0">
                          <a:latin typeface="+mn-lt"/>
                          <a:cs typeface="Arial"/>
                        </a:rPr>
                        <a:t>u</a:t>
                      </a:r>
                      <a:r>
                        <a:rPr sz="2000" b="1" dirty="0">
                          <a:latin typeface="+mn-lt"/>
                          <a:cs typeface="Arial"/>
                        </a:rPr>
                        <a:t>m</a:t>
                      </a:r>
                      <a:r>
                        <a:rPr sz="2000" b="1" spc="40" dirty="0">
                          <a:latin typeface="+mn-lt"/>
                          <a:cs typeface="Arial"/>
                        </a:rPr>
                        <a:t> </a:t>
                      </a:r>
                      <a:r>
                        <a:rPr sz="2000" b="1" dirty="0">
                          <a:latin typeface="+mn-lt"/>
                          <a:cs typeface="Arial"/>
                        </a:rPr>
                        <a:t>of Effec</a:t>
                      </a:r>
                      <a:r>
                        <a:rPr sz="2000" b="1" spc="-10" dirty="0">
                          <a:latin typeface="+mn-lt"/>
                          <a:cs typeface="Arial"/>
                        </a:rPr>
                        <a:t>t</a:t>
                      </a:r>
                      <a:r>
                        <a:rPr sz="2000" b="1" dirty="0">
                          <a:latin typeface="+mn-lt"/>
                          <a:cs typeface="Arial"/>
                        </a:rPr>
                        <a:t>i</a:t>
                      </a:r>
                      <a:r>
                        <a:rPr sz="2000" b="1" spc="-40" dirty="0">
                          <a:latin typeface="+mn-lt"/>
                          <a:cs typeface="Arial"/>
                        </a:rPr>
                        <a:t>v</a:t>
                      </a:r>
                      <a:r>
                        <a:rPr sz="2000" b="1" dirty="0">
                          <a:latin typeface="+mn-lt"/>
                          <a:cs typeface="Arial"/>
                        </a:rPr>
                        <a:t>e</a:t>
                      </a:r>
                      <a:r>
                        <a:rPr sz="2000" b="1" spc="70" dirty="0">
                          <a:latin typeface="+mn-lt"/>
                          <a:cs typeface="Arial"/>
                        </a:rPr>
                        <a:t> </a:t>
                      </a:r>
                      <a:r>
                        <a:rPr sz="2000" b="1" spc="-125" dirty="0">
                          <a:latin typeface="+mn-lt"/>
                          <a:cs typeface="Arial"/>
                        </a:rPr>
                        <a:t>T</a:t>
                      </a:r>
                      <a:r>
                        <a:rPr sz="2000" b="1" dirty="0">
                          <a:latin typeface="+mn-lt"/>
                          <a:cs typeface="Arial"/>
                        </a:rPr>
                        <a:t>eaching</a:t>
                      </a:r>
                      <a:r>
                        <a:rPr sz="2000" b="1" spc="10" dirty="0">
                          <a:latin typeface="+mn-lt"/>
                          <a:cs typeface="Arial"/>
                        </a:rPr>
                        <a:t> </a:t>
                      </a:r>
                      <a:r>
                        <a:rPr sz="2000" b="1" dirty="0">
                          <a:latin typeface="+mn-lt"/>
                          <a:cs typeface="Arial"/>
                        </a:rPr>
                        <a:t>Practice</a:t>
                      </a:r>
                      <a:endParaRPr sz="2000" dirty="0">
                        <a:latin typeface="+mn-lt"/>
                        <a:cs typeface="Arial"/>
                      </a:endParaRPr>
                    </a:p>
                  </a:txBody>
                  <a:tcPr marL="0" marR="0" marT="0" marB="0">
                    <a:lnL w="12700">
                      <a:solidFill>
                        <a:srgbClr val="000000"/>
                      </a:solidFill>
                      <a:prstDash val="solid"/>
                    </a:lnL>
                    <a:lnR w="12700">
                      <a:solidFill>
                        <a:srgbClr val="000000"/>
                      </a:solidFill>
                      <a:prstDash val="solid"/>
                    </a:lnR>
                    <a:lnT w="12700" cap="flat" cmpd="sng" algn="ctr">
                      <a:solidFill>
                        <a:srgbClr val="000000"/>
                      </a:solidFill>
                      <a:prstDash val="solid"/>
                      <a:round/>
                      <a:headEnd type="none" w="med" len="med"/>
                      <a:tailEnd type="none" w="med" len="med"/>
                    </a:lnT>
                    <a:lnB w="12700">
                      <a:solidFill>
                        <a:srgbClr val="000000"/>
                      </a:solidFill>
                      <a:prstDash val="solid"/>
                    </a:lnB>
                    <a:solidFill>
                      <a:srgbClr val="FFFF99"/>
                    </a:solidFill>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1"/>
                  </a:ext>
                </a:extLst>
              </a:tr>
              <a:tr h="2392679">
                <a:tc>
                  <a:txBody>
                    <a:bodyPr/>
                    <a:lstStyle/>
                    <a:p>
                      <a:pPr marL="257175" marR="122555" indent="-172720">
                        <a:lnSpc>
                          <a:spcPct val="100000"/>
                        </a:lnSpc>
                      </a:pPr>
                      <a:r>
                        <a:rPr sz="1100" b="1" spc="-5" dirty="0">
                          <a:latin typeface="+mn-lt"/>
                          <a:cs typeface="Arial"/>
                        </a:rPr>
                        <a:t>1</a:t>
                      </a:r>
                      <a:r>
                        <a:rPr sz="1100" b="1" dirty="0">
                          <a:latin typeface="+mn-lt"/>
                          <a:cs typeface="Arial"/>
                        </a:rPr>
                        <a:t>. </a:t>
                      </a:r>
                      <a:r>
                        <a:rPr sz="1100" b="1" spc="-30" dirty="0">
                          <a:latin typeface="+mn-lt"/>
                          <a:cs typeface="Arial"/>
                        </a:rPr>
                        <a:t> </a:t>
                      </a:r>
                      <a:r>
                        <a:rPr sz="1100" b="1" dirty="0">
                          <a:latin typeface="+mn-lt"/>
                          <a:cs typeface="Arial"/>
                        </a:rPr>
                        <a:t>Cr</a:t>
                      </a:r>
                      <a:r>
                        <a:rPr sz="1100" b="1" spc="-5" dirty="0">
                          <a:latin typeface="+mn-lt"/>
                          <a:cs typeface="Arial"/>
                        </a:rPr>
                        <a:t>e</a:t>
                      </a:r>
                      <a:r>
                        <a:rPr sz="1100" b="1" dirty="0">
                          <a:latin typeface="+mn-lt"/>
                          <a:cs typeface="Arial"/>
                        </a:rPr>
                        <a:t>ating a cl</a:t>
                      </a:r>
                      <a:r>
                        <a:rPr sz="1100" b="1" spc="-5" dirty="0">
                          <a:latin typeface="+mn-lt"/>
                          <a:cs typeface="Arial"/>
                        </a:rPr>
                        <a:t>a</a:t>
                      </a:r>
                      <a:r>
                        <a:rPr sz="1100" b="1" dirty="0">
                          <a:latin typeface="+mn-lt"/>
                          <a:cs typeface="Arial"/>
                        </a:rPr>
                        <a:t>ss</a:t>
                      </a:r>
                      <a:r>
                        <a:rPr sz="1100" b="1" spc="-20" dirty="0">
                          <a:latin typeface="+mn-lt"/>
                          <a:cs typeface="Arial"/>
                        </a:rPr>
                        <a:t> </a:t>
                      </a:r>
                      <a:r>
                        <a:rPr sz="1100" b="1" dirty="0">
                          <a:latin typeface="+mn-lt"/>
                          <a:cs typeface="Arial"/>
                        </a:rPr>
                        <a:t>cl</a:t>
                      </a:r>
                      <a:r>
                        <a:rPr sz="1100" b="1" spc="-5" dirty="0">
                          <a:latin typeface="+mn-lt"/>
                          <a:cs typeface="Arial"/>
                        </a:rPr>
                        <a:t>i</a:t>
                      </a:r>
                      <a:r>
                        <a:rPr sz="1100" b="1" dirty="0">
                          <a:latin typeface="+mn-lt"/>
                          <a:cs typeface="Arial"/>
                        </a:rPr>
                        <a:t>mate that</a:t>
                      </a:r>
                      <a:r>
                        <a:rPr sz="1100" b="1" spc="-5" dirty="0">
                          <a:latin typeface="+mn-lt"/>
                          <a:cs typeface="Arial"/>
                        </a:rPr>
                        <a:t> </a:t>
                      </a:r>
                      <a:r>
                        <a:rPr sz="1100" b="1" dirty="0">
                          <a:latin typeface="+mn-lt"/>
                          <a:cs typeface="Arial"/>
                        </a:rPr>
                        <a:t>is </a:t>
                      </a:r>
                      <a:r>
                        <a:rPr sz="1100" b="1" spc="-5" dirty="0">
                          <a:latin typeface="+mn-lt"/>
                          <a:cs typeface="Arial"/>
                        </a:rPr>
                        <a:t>r</a:t>
                      </a:r>
                      <a:r>
                        <a:rPr sz="1100" b="1" dirty="0">
                          <a:latin typeface="+mn-lt"/>
                          <a:cs typeface="Arial"/>
                        </a:rPr>
                        <a:t>e</a:t>
                      </a:r>
                      <a:r>
                        <a:rPr sz="1100" b="1" spc="-5" dirty="0">
                          <a:latin typeface="+mn-lt"/>
                          <a:cs typeface="Arial"/>
                        </a:rPr>
                        <a:t>s</a:t>
                      </a:r>
                      <a:r>
                        <a:rPr sz="1100" b="1" dirty="0">
                          <a:latin typeface="+mn-lt"/>
                          <a:cs typeface="Arial"/>
                        </a:rPr>
                        <a:t>ponsi</a:t>
                      </a:r>
                      <a:r>
                        <a:rPr sz="1100" b="1" spc="5" dirty="0">
                          <a:latin typeface="+mn-lt"/>
                          <a:cs typeface="Arial"/>
                        </a:rPr>
                        <a:t>v</a:t>
                      </a:r>
                      <a:r>
                        <a:rPr sz="1100" b="1" dirty="0">
                          <a:latin typeface="+mn-lt"/>
                          <a:cs typeface="Arial"/>
                        </a:rPr>
                        <a:t>e</a:t>
                      </a:r>
                      <a:r>
                        <a:rPr sz="1100" b="1" spc="-30" dirty="0">
                          <a:latin typeface="+mn-lt"/>
                          <a:cs typeface="Arial"/>
                        </a:rPr>
                        <a:t> </a:t>
                      </a:r>
                      <a:r>
                        <a:rPr sz="1100" b="1" dirty="0">
                          <a:latin typeface="+mn-lt"/>
                          <a:cs typeface="Arial"/>
                        </a:rPr>
                        <a:t>to and </a:t>
                      </a:r>
                      <a:r>
                        <a:rPr sz="1100" b="1" spc="-5" dirty="0">
                          <a:latin typeface="+mn-lt"/>
                          <a:cs typeface="Arial"/>
                        </a:rPr>
                        <a:t>r</a:t>
                      </a:r>
                      <a:r>
                        <a:rPr sz="1100" b="1" dirty="0">
                          <a:latin typeface="+mn-lt"/>
                          <a:cs typeface="Arial"/>
                        </a:rPr>
                        <a:t>e</a:t>
                      </a:r>
                      <a:r>
                        <a:rPr sz="1100" b="1" spc="-5" dirty="0">
                          <a:latin typeface="+mn-lt"/>
                          <a:cs typeface="Arial"/>
                        </a:rPr>
                        <a:t>s</a:t>
                      </a:r>
                      <a:r>
                        <a:rPr sz="1100" b="1" dirty="0">
                          <a:latin typeface="+mn-lt"/>
                          <a:cs typeface="Arial"/>
                        </a:rPr>
                        <a:t>pe</a:t>
                      </a:r>
                      <a:r>
                        <a:rPr sz="1100" b="1" spc="-5" dirty="0">
                          <a:latin typeface="+mn-lt"/>
                          <a:cs typeface="Arial"/>
                        </a:rPr>
                        <a:t>c</a:t>
                      </a:r>
                      <a:r>
                        <a:rPr sz="1100" b="1" dirty="0">
                          <a:latin typeface="+mn-lt"/>
                          <a:cs typeface="Arial"/>
                        </a:rPr>
                        <a:t>tful of the</a:t>
                      </a:r>
                      <a:r>
                        <a:rPr sz="1100" b="1" spc="-5" dirty="0">
                          <a:latin typeface="+mn-lt"/>
                          <a:cs typeface="Arial"/>
                        </a:rPr>
                        <a:t> </a:t>
                      </a:r>
                      <a:r>
                        <a:rPr sz="1100" b="1" dirty="0">
                          <a:latin typeface="+mn-lt"/>
                          <a:cs typeface="Arial"/>
                        </a:rPr>
                        <a:t>ne</a:t>
                      </a:r>
                      <a:r>
                        <a:rPr sz="1100" b="1" spc="-10" dirty="0">
                          <a:latin typeface="+mn-lt"/>
                          <a:cs typeface="Arial"/>
                        </a:rPr>
                        <a:t>e</a:t>
                      </a:r>
                      <a:r>
                        <a:rPr sz="1100" b="1" dirty="0">
                          <a:latin typeface="+mn-lt"/>
                          <a:cs typeface="Arial"/>
                        </a:rPr>
                        <a:t>ds</a:t>
                      </a:r>
                      <a:r>
                        <a:rPr sz="1100" b="1" spc="-20" dirty="0">
                          <a:latin typeface="+mn-lt"/>
                          <a:cs typeface="Arial"/>
                        </a:rPr>
                        <a:t> </a:t>
                      </a:r>
                      <a:r>
                        <a:rPr sz="1100" b="1" dirty="0">
                          <a:latin typeface="+mn-lt"/>
                          <a:cs typeface="Arial"/>
                        </a:rPr>
                        <a:t>of st</a:t>
                      </a:r>
                      <a:r>
                        <a:rPr sz="1100" b="1" spc="5" dirty="0">
                          <a:latin typeface="+mn-lt"/>
                          <a:cs typeface="Arial"/>
                        </a:rPr>
                        <a:t>u</a:t>
                      </a:r>
                      <a:r>
                        <a:rPr sz="1100" b="1" dirty="0">
                          <a:latin typeface="+mn-lt"/>
                          <a:cs typeface="Arial"/>
                        </a:rPr>
                        <a:t>den</a:t>
                      </a:r>
                      <a:r>
                        <a:rPr sz="1100" b="1" spc="5" dirty="0">
                          <a:latin typeface="+mn-lt"/>
                          <a:cs typeface="Arial"/>
                        </a:rPr>
                        <a:t>t</a:t>
                      </a:r>
                      <a:r>
                        <a:rPr sz="1100" b="1" dirty="0">
                          <a:latin typeface="+mn-lt"/>
                          <a:cs typeface="Arial"/>
                        </a:rPr>
                        <a:t>s</a:t>
                      </a:r>
                      <a:r>
                        <a:rPr sz="1100" b="1" spc="-5" dirty="0">
                          <a:latin typeface="+mn-lt"/>
                          <a:cs typeface="Arial"/>
                        </a:rPr>
                        <a:t> </a:t>
                      </a:r>
                      <a:r>
                        <a:rPr sz="1100" b="1" spc="10" dirty="0">
                          <a:latin typeface="+mn-lt"/>
                          <a:cs typeface="Arial"/>
                        </a:rPr>
                        <a:t>w</a:t>
                      </a:r>
                      <a:r>
                        <a:rPr sz="1100" b="1" dirty="0">
                          <a:latin typeface="+mn-lt"/>
                          <a:cs typeface="Arial"/>
                        </a:rPr>
                        <a:t>ith di</a:t>
                      </a:r>
                      <a:r>
                        <a:rPr sz="1100" b="1" spc="5" dirty="0">
                          <a:latin typeface="+mn-lt"/>
                          <a:cs typeface="Arial"/>
                        </a:rPr>
                        <a:t>v</a:t>
                      </a:r>
                      <a:r>
                        <a:rPr sz="1100" b="1" dirty="0">
                          <a:latin typeface="+mn-lt"/>
                          <a:cs typeface="Arial"/>
                        </a:rPr>
                        <a:t>e</a:t>
                      </a:r>
                      <a:r>
                        <a:rPr sz="1100" b="1" spc="-5" dirty="0">
                          <a:latin typeface="+mn-lt"/>
                          <a:cs typeface="Arial"/>
                        </a:rPr>
                        <a:t>r</a:t>
                      </a:r>
                      <a:r>
                        <a:rPr sz="1100" b="1" dirty="0">
                          <a:latin typeface="+mn-lt"/>
                          <a:cs typeface="Arial"/>
                        </a:rPr>
                        <a:t>se ba</a:t>
                      </a:r>
                      <a:r>
                        <a:rPr sz="1100" b="1" spc="-5" dirty="0">
                          <a:latin typeface="+mn-lt"/>
                          <a:cs typeface="Arial"/>
                        </a:rPr>
                        <a:t>c</a:t>
                      </a:r>
                      <a:r>
                        <a:rPr sz="1100" b="1" dirty="0">
                          <a:latin typeface="+mn-lt"/>
                          <a:cs typeface="Arial"/>
                        </a:rPr>
                        <a:t>kgrounds, in</a:t>
                      </a:r>
                      <a:r>
                        <a:rPr sz="1100" b="1" spc="5" dirty="0">
                          <a:latin typeface="+mn-lt"/>
                          <a:cs typeface="Arial"/>
                        </a:rPr>
                        <a:t>t</a:t>
                      </a:r>
                      <a:r>
                        <a:rPr sz="1100" b="1" dirty="0">
                          <a:latin typeface="+mn-lt"/>
                          <a:cs typeface="Arial"/>
                        </a:rPr>
                        <a:t>e</a:t>
                      </a:r>
                      <a:r>
                        <a:rPr sz="1100" b="1" spc="-5" dirty="0">
                          <a:latin typeface="+mn-lt"/>
                          <a:cs typeface="Arial"/>
                        </a:rPr>
                        <a:t>r</a:t>
                      </a:r>
                      <a:r>
                        <a:rPr sz="1100" b="1" dirty="0">
                          <a:latin typeface="+mn-lt"/>
                          <a:cs typeface="Arial"/>
                        </a:rPr>
                        <a:t>e</a:t>
                      </a:r>
                      <a:r>
                        <a:rPr sz="1100" b="1" spc="-5" dirty="0">
                          <a:latin typeface="+mn-lt"/>
                          <a:cs typeface="Arial"/>
                        </a:rPr>
                        <a:t>s</a:t>
                      </a:r>
                      <a:r>
                        <a:rPr sz="1100" b="1" dirty="0">
                          <a:latin typeface="+mn-lt"/>
                          <a:cs typeface="Arial"/>
                        </a:rPr>
                        <a:t>ts</a:t>
                      </a:r>
                      <a:r>
                        <a:rPr sz="1100" b="1" spc="-5" dirty="0">
                          <a:latin typeface="+mn-lt"/>
                          <a:cs typeface="Arial"/>
                        </a:rPr>
                        <a:t> a</a:t>
                      </a:r>
                      <a:r>
                        <a:rPr sz="1100" b="1" dirty="0">
                          <a:latin typeface="+mn-lt"/>
                          <a:cs typeface="Arial"/>
                        </a:rPr>
                        <a:t>nd pe</a:t>
                      </a:r>
                      <a:r>
                        <a:rPr sz="1100" b="1" spc="-5" dirty="0">
                          <a:latin typeface="+mn-lt"/>
                          <a:cs typeface="Arial"/>
                        </a:rPr>
                        <a:t>r</a:t>
                      </a:r>
                      <a:r>
                        <a:rPr sz="1100" b="1" dirty="0">
                          <a:latin typeface="+mn-lt"/>
                          <a:cs typeface="Arial"/>
                        </a:rPr>
                        <a:t>fo</a:t>
                      </a:r>
                      <a:r>
                        <a:rPr sz="1100" b="1" spc="-5" dirty="0">
                          <a:latin typeface="+mn-lt"/>
                          <a:cs typeface="Arial"/>
                        </a:rPr>
                        <a:t>r</a:t>
                      </a:r>
                      <a:r>
                        <a:rPr sz="1100" b="1" dirty="0">
                          <a:latin typeface="+mn-lt"/>
                          <a:cs typeface="Arial"/>
                        </a:rPr>
                        <a:t>mance le</a:t>
                      </a:r>
                      <a:r>
                        <a:rPr sz="1100" b="1" spc="5" dirty="0">
                          <a:latin typeface="+mn-lt"/>
                          <a:cs typeface="Arial"/>
                        </a:rPr>
                        <a:t>v</a:t>
                      </a:r>
                      <a:r>
                        <a:rPr sz="1100" b="1" dirty="0">
                          <a:latin typeface="+mn-lt"/>
                          <a:cs typeface="Arial"/>
                        </a:rPr>
                        <a:t>els</a:t>
                      </a:r>
                      <a:endParaRPr sz="1100" dirty="0">
                        <a:latin typeface="+mn-lt"/>
                        <a:cs typeface="Arial"/>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313690" marR="84455" indent="-228600">
                        <a:lnSpc>
                          <a:spcPct val="100000"/>
                        </a:lnSpc>
                        <a:tabLst>
                          <a:tab pos="313690" algn="l"/>
                        </a:tabLst>
                      </a:pPr>
                      <a:r>
                        <a:rPr sz="1100" dirty="0">
                          <a:latin typeface="+mn-lt"/>
                          <a:cs typeface="Courier New"/>
                        </a:rPr>
                        <a:t>o	</a:t>
                      </a:r>
                      <a:r>
                        <a:rPr sz="1100" dirty="0">
                          <a:latin typeface="+mn-lt"/>
                          <a:cs typeface="Arial"/>
                        </a:rPr>
                        <a:t>L</a:t>
                      </a:r>
                      <a:r>
                        <a:rPr sz="1100" spc="-10" dirty="0">
                          <a:latin typeface="+mn-lt"/>
                          <a:cs typeface="Arial"/>
                        </a:rPr>
                        <a:t>i</a:t>
                      </a:r>
                      <a:r>
                        <a:rPr sz="1100" dirty="0">
                          <a:latin typeface="+mn-lt"/>
                          <a:cs typeface="Arial"/>
                        </a:rPr>
                        <a:t>tt</a:t>
                      </a:r>
                      <a:r>
                        <a:rPr sz="1100" spc="-10" dirty="0">
                          <a:latin typeface="+mn-lt"/>
                          <a:cs typeface="Arial"/>
                        </a:rPr>
                        <a:t>l</a:t>
                      </a:r>
                      <a:r>
                        <a:rPr sz="1100" dirty="0">
                          <a:latin typeface="+mn-lt"/>
                          <a:cs typeface="Arial"/>
                        </a:rPr>
                        <a:t>e</a:t>
                      </a:r>
                      <a:r>
                        <a:rPr sz="1100" spc="5" dirty="0">
                          <a:latin typeface="+mn-lt"/>
                          <a:cs typeface="Arial"/>
                        </a:rPr>
                        <a:t> </a:t>
                      </a:r>
                      <a:r>
                        <a:rPr sz="1100" spc="-5" dirty="0">
                          <a:latin typeface="+mn-lt"/>
                          <a:cs typeface="Arial"/>
                        </a:rPr>
                        <a:t>i</a:t>
                      </a:r>
                      <a:r>
                        <a:rPr sz="1100" dirty="0">
                          <a:latin typeface="+mn-lt"/>
                          <a:cs typeface="Arial"/>
                        </a:rPr>
                        <a:t>n</a:t>
                      </a:r>
                      <a:r>
                        <a:rPr sz="1100" spc="-5" dirty="0">
                          <a:latin typeface="+mn-lt"/>
                          <a:cs typeface="Arial"/>
                        </a:rPr>
                        <a:t>di</a:t>
                      </a:r>
                      <a:r>
                        <a:rPr sz="1100" spc="5" dirty="0">
                          <a:latin typeface="+mn-lt"/>
                          <a:cs typeface="Arial"/>
                        </a:rPr>
                        <a:t>c</a:t>
                      </a:r>
                      <a:r>
                        <a:rPr sz="1100" dirty="0">
                          <a:latin typeface="+mn-lt"/>
                          <a:cs typeface="Arial"/>
                        </a:rPr>
                        <a:t>at</a:t>
                      </a:r>
                      <a:r>
                        <a:rPr sz="1100" spc="-10" dirty="0">
                          <a:latin typeface="+mn-lt"/>
                          <a:cs typeface="Arial"/>
                        </a:rPr>
                        <a:t>i</a:t>
                      </a:r>
                      <a:r>
                        <a:rPr sz="1100" dirty="0">
                          <a:latin typeface="+mn-lt"/>
                          <a:cs typeface="Arial"/>
                        </a:rPr>
                        <a:t>on th</a:t>
                      </a:r>
                      <a:r>
                        <a:rPr sz="1100" spc="-5" dirty="0">
                          <a:latin typeface="+mn-lt"/>
                          <a:cs typeface="Arial"/>
                        </a:rPr>
                        <a:t>a</a:t>
                      </a:r>
                      <a:r>
                        <a:rPr sz="1100" dirty="0">
                          <a:latin typeface="+mn-lt"/>
                          <a:cs typeface="Arial"/>
                        </a:rPr>
                        <a:t>t the</a:t>
                      </a:r>
                      <a:r>
                        <a:rPr sz="1100" spc="-20" dirty="0">
                          <a:latin typeface="+mn-lt"/>
                          <a:cs typeface="Arial"/>
                        </a:rPr>
                        <a:t> </a:t>
                      </a:r>
                      <a:r>
                        <a:rPr sz="1100" spc="5" dirty="0">
                          <a:latin typeface="+mn-lt"/>
                          <a:cs typeface="Arial"/>
                        </a:rPr>
                        <a:t>s</a:t>
                      </a:r>
                      <a:r>
                        <a:rPr sz="1100" dirty="0">
                          <a:latin typeface="+mn-lt"/>
                          <a:cs typeface="Arial"/>
                        </a:rPr>
                        <a:t>tu</a:t>
                      </a:r>
                      <a:r>
                        <a:rPr sz="1100" spc="-5" dirty="0">
                          <a:latin typeface="+mn-lt"/>
                          <a:cs typeface="Arial"/>
                        </a:rPr>
                        <a:t>d</a:t>
                      </a:r>
                      <a:r>
                        <a:rPr sz="1100" dirty="0">
                          <a:latin typeface="+mn-lt"/>
                          <a:cs typeface="Arial"/>
                        </a:rPr>
                        <a:t>e</a:t>
                      </a:r>
                      <a:r>
                        <a:rPr sz="1100" spc="-5" dirty="0">
                          <a:latin typeface="+mn-lt"/>
                          <a:cs typeface="Arial"/>
                        </a:rPr>
                        <a:t>n</a:t>
                      </a:r>
                      <a:r>
                        <a:rPr sz="1100" dirty="0">
                          <a:latin typeface="+mn-lt"/>
                          <a:cs typeface="Arial"/>
                        </a:rPr>
                        <a:t>ts’ b</a:t>
                      </a:r>
                      <a:r>
                        <a:rPr sz="1100" spc="-5" dirty="0">
                          <a:latin typeface="+mn-lt"/>
                          <a:cs typeface="Arial"/>
                        </a:rPr>
                        <a:t>a</a:t>
                      </a:r>
                      <a:r>
                        <a:rPr sz="1100" spc="5" dirty="0">
                          <a:latin typeface="+mn-lt"/>
                          <a:cs typeface="Arial"/>
                        </a:rPr>
                        <a:t>c</a:t>
                      </a:r>
                      <a:r>
                        <a:rPr sz="1100" spc="15" dirty="0">
                          <a:latin typeface="+mn-lt"/>
                          <a:cs typeface="Arial"/>
                        </a:rPr>
                        <a:t>k</a:t>
                      </a:r>
                      <a:r>
                        <a:rPr sz="1100" dirty="0">
                          <a:latin typeface="+mn-lt"/>
                          <a:cs typeface="Arial"/>
                        </a:rPr>
                        <a:t>groun</a:t>
                      </a:r>
                      <a:r>
                        <a:rPr sz="1100" spc="-5" dirty="0">
                          <a:latin typeface="+mn-lt"/>
                          <a:cs typeface="Arial"/>
                        </a:rPr>
                        <a:t>d</a:t>
                      </a:r>
                      <a:r>
                        <a:rPr sz="1100" spc="5" dirty="0">
                          <a:latin typeface="+mn-lt"/>
                          <a:cs typeface="Arial"/>
                        </a:rPr>
                        <a:t>s</a:t>
                      </a:r>
                      <a:r>
                        <a:rPr sz="1100" dirty="0">
                          <a:latin typeface="+mn-lt"/>
                          <a:cs typeface="Arial"/>
                        </a:rPr>
                        <a:t>, </a:t>
                      </a:r>
                      <a:r>
                        <a:rPr sz="1100" spc="-5" dirty="0">
                          <a:latin typeface="+mn-lt"/>
                          <a:cs typeface="Arial"/>
                        </a:rPr>
                        <a:t>i</a:t>
                      </a:r>
                      <a:r>
                        <a:rPr sz="1100" dirty="0">
                          <a:latin typeface="+mn-lt"/>
                          <a:cs typeface="Arial"/>
                        </a:rPr>
                        <a:t>nt</a:t>
                      </a:r>
                      <a:r>
                        <a:rPr sz="1100" spc="-5" dirty="0">
                          <a:latin typeface="+mn-lt"/>
                          <a:cs typeface="Arial"/>
                        </a:rPr>
                        <a:t>e</a:t>
                      </a:r>
                      <a:r>
                        <a:rPr sz="1100" dirty="0">
                          <a:latin typeface="+mn-lt"/>
                          <a:cs typeface="Arial"/>
                        </a:rPr>
                        <a:t>rests</a:t>
                      </a:r>
                      <a:r>
                        <a:rPr sz="1100" spc="-10" dirty="0">
                          <a:latin typeface="+mn-lt"/>
                          <a:cs typeface="Arial"/>
                        </a:rPr>
                        <a:t> </a:t>
                      </a:r>
                      <a:r>
                        <a:rPr sz="1100" dirty="0">
                          <a:latin typeface="+mn-lt"/>
                          <a:cs typeface="Arial"/>
                        </a:rPr>
                        <a:t>a</a:t>
                      </a:r>
                      <a:r>
                        <a:rPr sz="1100" spc="-5" dirty="0">
                          <a:latin typeface="+mn-lt"/>
                          <a:cs typeface="Arial"/>
                        </a:rPr>
                        <a:t>n</a:t>
                      </a:r>
                      <a:r>
                        <a:rPr sz="1100" dirty="0">
                          <a:latin typeface="+mn-lt"/>
                          <a:cs typeface="Arial"/>
                        </a:rPr>
                        <a:t>d</a:t>
                      </a:r>
                      <a:r>
                        <a:rPr sz="1100" spc="-5" dirty="0">
                          <a:latin typeface="+mn-lt"/>
                          <a:cs typeface="Arial"/>
                        </a:rPr>
                        <a:t> </a:t>
                      </a:r>
                      <a:r>
                        <a:rPr sz="1100" dirty="0">
                          <a:latin typeface="+mn-lt"/>
                          <a:cs typeface="Arial"/>
                        </a:rPr>
                        <a:t>s</a:t>
                      </a:r>
                      <a:r>
                        <a:rPr sz="1100" spc="15" dirty="0">
                          <a:latin typeface="+mn-lt"/>
                          <a:cs typeface="Arial"/>
                        </a:rPr>
                        <a:t>k</a:t>
                      </a:r>
                      <a:r>
                        <a:rPr sz="1100" spc="-5" dirty="0">
                          <a:latin typeface="+mn-lt"/>
                          <a:cs typeface="Arial"/>
                        </a:rPr>
                        <a:t>il</a:t>
                      </a:r>
                      <a:r>
                        <a:rPr sz="1100" dirty="0">
                          <a:latin typeface="+mn-lt"/>
                          <a:cs typeface="Arial"/>
                        </a:rPr>
                        <a:t>l </a:t>
                      </a:r>
                      <a:r>
                        <a:rPr sz="1100" spc="-5" dirty="0">
                          <a:latin typeface="+mn-lt"/>
                          <a:cs typeface="Arial"/>
                        </a:rPr>
                        <a:t>l</a:t>
                      </a:r>
                      <a:r>
                        <a:rPr sz="1100" dirty="0">
                          <a:latin typeface="+mn-lt"/>
                          <a:cs typeface="Arial"/>
                        </a:rPr>
                        <a:t>e</a:t>
                      </a:r>
                      <a:r>
                        <a:rPr sz="1100" spc="-10" dirty="0">
                          <a:latin typeface="+mn-lt"/>
                          <a:cs typeface="Arial"/>
                        </a:rPr>
                        <a:t>v</a:t>
                      </a:r>
                      <a:r>
                        <a:rPr sz="1100" dirty="0">
                          <a:latin typeface="+mn-lt"/>
                          <a:cs typeface="Arial"/>
                        </a:rPr>
                        <a:t>e</a:t>
                      </a:r>
                      <a:r>
                        <a:rPr sz="1100" spc="-10" dirty="0">
                          <a:latin typeface="+mn-lt"/>
                          <a:cs typeface="Arial"/>
                        </a:rPr>
                        <a:t>l</a:t>
                      </a:r>
                      <a:r>
                        <a:rPr sz="1100" dirty="0">
                          <a:latin typeface="+mn-lt"/>
                          <a:cs typeface="Arial"/>
                        </a:rPr>
                        <a:t>s</a:t>
                      </a:r>
                      <a:r>
                        <a:rPr sz="1100" spc="10" dirty="0">
                          <a:latin typeface="+mn-lt"/>
                          <a:cs typeface="Arial"/>
                        </a:rPr>
                        <a:t> </a:t>
                      </a:r>
                      <a:r>
                        <a:rPr sz="1100" dirty="0">
                          <a:latin typeface="+mn-lt"/>
                          <a:cs typeface="Arial"/>
                        </a:rPr>
                        <a:t>are c</a:t>
                      </a:r>
                      <a:r>
                        <a:rPr sz="1100" spc="-5" dirty="0">
                          <a:latin typeface="+mn-lt"/>
                          <a:cs typeface="Arial"/>
                        </a:rPr>
                        <a:t>on</a:t>
                      </a:r>
                      <a:r>
                        <a:rPr sz="1100" dirty="0">
                          <a:latin typeface="+mn-lt"/>
                          <a:cs typeface="Arial"/>
                        </a:rPr>
                        <a:t>s</a:t>
                      </a:r>
                      <a:r>
                        <a:rPr sz="1100" spc="-10" dirty="0">
                          <a:latin typeface="+mn-lt"/>
                          <a:cs typeface="Arial"/>
                        </a:rPr>
                        <a:t>i</a:t>
                      </a:r>
                      <a:r>
                        <a:rPr sz="1100" spc="-5" dirty="0">
                          <a:latin typeface="+mn-lt"/>
                          <a:cs typeface="Arial"/>
                        </a:rPr>
                        <a:t>de</a:t>
                      </a:r>
                      <a:r>
                        <a:rPr sz="1100" dirty="0">
                          <a:latin typeface="+mn-lt"/>
                          <a:cs typeface="Arial"/>
                        </a:rPr>
                        <a:t>r</a:t>
                      </a:r>
                      <a:r>
                        <a:rPr sz="1100" spc="-5" dirty="0">
                          <a:latin typeface="+mn-lt"/>
                          <a:cs typeface="Arial"/>
                        </a:rPr>
                        <a:t>e</a:t>
                      </a:r>
                      <a:r>
                        <a:rPr sz="1100" dirty="0">
                          <a:latin typeface="+mn-lt"/>
                          <a:cs typeface="Arial"/>
                        </a:rPr>
                        <a:t>d</a:t>
                      </a:r>
                      <a:r>
                        <a:rPr sz="1100" spc="-20" dirty="0">
                          <a:latin typeface="+mn-lt"/>
                          <a:cs typeface="Arial"/>
                        </a:rPr>
                        <a:t> </a:t>
                      </a:r>
                      <a:r>
                        <a:rPr sz="1100" spc="-10" dirty="0">
                          <a:latin typeface="+mn-lt"/>
                          <a:cs typeface="Arial"/>
                        </a:rPr>
                        <a:t>i</a:t>
                      </a:r>
                      <a:r>
                        <a:rPr sz="1100" dirty="0">
                          <a:latin typeface="+mn-lt"/>
                          <a:cs typeface="Arial"/>
                        </a:rPr>
                        <a:t>n </a:t>
                      </a:r>
                      <a:r>
                        <a:rPr sz="1100" spc="5" dirty="0">
                          <a:latin typeface="+mn-lt"/>
                          <a:cs typeface="Arial"/>
                        </a:rPr>
                        <a:t>s</a:t>
                      </a:r>
                      <a:r>
                        <a:rPr sz="1100" dirty="0">
                          <a:latin typeface="+mn-lt"/>
                          <a:cs typeface="Arial"/>
                        </a:rPr>
                        <a:t>e</a:t>
                      </a:r>
                      <a:r>
                        <a:rPr sz="1100" spc="-10" dirty="0">
                          <a:latin typeface="+mn-lt"/>
                          <a:cs typeface="Arial"/>
                        </a:rPr>
                        <a:t>l</a:t>
                      </a:r>
                      <a:r>
                        <a:rPr sz="1100" dirty="0">
                          <a:latin typeface="+mn-lt"/>
                          <a:cs typeface="Arial"/>
                        </a:rPr>
                        <a:t>ect</a:t>
                      </a:r>
                      <a:r>
                        <a:rPr sz="1100" spc="-10" dirty="0">
                          <a:latin typeface="+mn-lt"/>
                          <a:cs typeface="Arial"/>
                        </a:rPr>
                        <a:t>i</a:t>
                      </a:r>
                      <a:r>
                        <a:rPr sz="1100" dirty="0">
                          <a:latin typeface="+mn-lt"/>
                          <a:cs typeface="Arial"/>
                        </a:rPr>
                        <a:t>ng</a:t>
                      </a:r>
                      <a:r>
                        <a:rPr sz="1100" spc="-5" dirty="0">
                          <a:latin typeface="+mn-lt"/>
                          <a:cs typeface="Arial"/>
                        </a:rPr>
                        <a:t> </a:t>
                      </a:r>
                      <a:r>
                        <a:rPr sz="1100" dirty="0">
                          <a:latin typeface="+mn-lt"/>
                          <a:cs typeface="Arial"/>
                        </a:rPr>
                        <a:t>co</a:t>
                      </a:r>
                      <a:r>
                        <a:rPr sz="1100" spc="-5" dirty="0">
                          <a:latin typeface="+mn-lt"/>
                          <a:cs typeface="Arial"/>
                        </a:rPr>
                        <a:t>n</a:t>
                      </a:r>
                      <a:r>
                        <a:rPr sz="1100" dirty="0">
                          <a:latin typeface="+mn-lt"/>
                          <a:cs typeface="Arial"/>
                        </a:rPr>
                        <a:t>te</a:t>
                      </a:r>
                      <a:r>
                        <a:rPr sz="1100" spc="-5" dirty="0">
                          <a:latin typeface="+mn-lt"/>
                          <a:cs typeface="Arial"/>
                        </a:rPr>
                        <a:t>n</a:t>
                      </a:r>
                      <a:r>
                        <a:rPr sz="1100" dirty="0">
                          <a:latin typeface="+mn-lt"/>
                          <a:cs typeface="Arial"/>
                        </a:rPr>
                        <a:t>t a</a:t>
                      </a:r>
                      <a:r>
                        <a:rPr sz="1100" spc="-5" dirty="0">
                          <a:latin typeface="+mn-lt"/>
                          <a:cs typeface="Arial"/>
                        </a:rPr>
                        <a:t>n</a:t>
                      </a:r>
                      <a:r>
                        <a:rPr sz="1100" dirty="0">
                          <a:latin typeface="+mn-lt"/>
                          <a:cs typeface="Arial"/>
                        </a:rPr>
                        <a:t>d</a:t>
                      </a:r>
                      <a:r>
                        <a:rPr sz="1100" spc="-20" dirty="0">
                          <a:latin typeface="+mn-lt"/>
                          <a:cs typeface="Arial"/>
                        </a:rPr>
                        <a:t> </a:t>
                      </a:r>
                      <a:r>
                        <a:rPr sz="1100" spc="5" dirty="0">
                          <a:latin typeface="+mn-lt"/>
                          <a:cs typeface="Arial"/>
                        </a:rPr>
                        <a:t>c</a:t>
                      </a:r>
                      <a:r>
                        <a:rPr sz="1100" dirty="0">
                          <a:latin typeface="+mn-lt"/>
                          <a:cs typeface="Arial"/>
                        </a:rPr>
                        <a:t>re</a:t>
                      </a:r>
                      <a:r>
                        <a:rPr sz="1100" spc="-5" dirty="0">
                          <a:latin typeface="+mn-lt"/>
                          <a:cs typeface="Arial"/>
                        </a:rPr>
                        <a:t>a</a:t>
                      </a:r>
                      <a:r>
                        <a:rPr sz="1100" dirty="0">
                          <a:latin typeface="+mn-lt"/>
                          <a:cs typeface="Arial"/>
                        </a:rPr>
                        <a:t>t</a:t>
                      </a:r>
                      <a:r>
                        <a:rPr sz="1100" spc="-10" dirty="0">
                          <a:latin typeface="+mn-lt"/>
                          <a:cs typeface="Arial"/>
                        </a:rPr>
                        <a:t>i</a:t>
                      </a:r>
                      <a:r>
                        <a:rPr sz="1100" dirty="0">
                          <a:latin typeface="+mn-lt"/>
                          <a:cs typeface="Arial"/>
                        </a:rPr>
                        <a:t>ng</a:t>
                      </a:r>
                      <a:r>
                        <a:rPr sz="1100" spc="-5" dirty="0">
                          <a:latin typeface="+mn-lt"/>
                          <a:cs typeface="Arial"/>
                        </a:rPr>
                        <a:t> </a:t>
                      </a:r>
                      <a:r>
                        <a:rPr sz="1100" spc="-10" dirty="0">
                          <a:latin typeface="+mn-lt"/>
                          <a:cs typeface="Arial"/>
                        </a:rPr>
                        <a:t>l</a:t>
                      </a:r>
                      <a:r>
                        <a:rPr sz="1100" dirty="0">
                          <a:latin typeface="+mn-lt"/>
                          <a:cs typeface="Arial"/>
                        </a:rPr>
                        <a:t>e</a:t>
                      </a:r>
                      <a:r>
                        <a:rPr sz="1100" spc="-5" dirty="0">
                          <a:latin typeface="+mn-lt"/>
                          <a:cs typeface="Arial"/>
                        </a:rPr>
                        <a:t>a</a:t>
                      </a:r>
                      <a:r>
                        <a:rPr sz="1100" dirty="0">
                          <a:latin typeface="+mn-lt"/>
                          <a:cs typeface="Arial"/>
                        </a:rPr>
                        <a:t>rn</a:t>
                      </a:r>
                      <a:r>
                        <a:rPr sz="1100" spc="-10" dirty="0">
                          <a:latin typeface="+mn-lt"/>
                          <a:cs typeface="Arial"/>
                        </a:rPr>
                        <a:t>i</a:t>
                      </a:r>
                      <a:r>
                        <a:rPr sz="1100" dirty="0">
                          <a:latin typeface="+mn-lt"/>
                          <a:cs typeface="Arial"/>
                        </a:rPr>
                        <a:t>ng o</a:t>
                      </a:r>
                      <a:r>
                        <a:rPr sz="1100" spc="-5" dirty="0">
                          <a:latin typeface="+mn-lt"/>
                          <a:cs typeface="Arial"/>
                        </a:rPr>
                        <a:t>p</a:t>
                      </a:r>
                      <a:r>
                        <a:rPr sz="1100" dirty="0">
                          <a:latin typeface="+mn-lt"/>
                          <a:cs typeface="Arial"/>
                        </a:rPr>
                        <a:t>p</a:t>
                      </a:r>
                      <a:r>
                        <a:rPr sz="1100" spc="-5" dirty="0">
                          <a:latin typeface="+mn-lt"/>
                          <a:cs typeface="Arial"/>
                        </a:rPr>
                        <a:t>o</a:t>
                      </a:r>
                      <a:r>
                        <a:rPr sz="1100" dirty="0">
                          <a:latin typeface="+mn-lt"/>
                          <a:cs typeface="Arial"/>
                        </a:rPr>
                        <a:t>rtu</a:t>
                      </a:r>
                      <a:r>
                        <a:rPr sz="1100" spc="-5" dirty="0">
                          <a:latin typeface="+mn-lt"/>
                          <a:cs typeface="Arial"/>
                        </a:rPr>
                        <a:t>ni</a:t>
                      </a:r>
                      <a:r>
                        <a:rPr sz="1100" dirty="0">
                          <a:latin typeface="+mn-lt"/>
                          <a:cs typeface="Arial"/>
                        </a:rPr>
                        <a:t>t</a:t>
                      </a:r>
                      <a:r>
                        <a:rPr sz="1100" spc="-10" dirty="0">
                          <a:latin typeface="+mn-lt"/>
                          <a:cs typeface="Arial"/>
                        </a:rPr>
                        <a:t>i</a:t>
                      </a:r>
                      <a:r>
                        <a:rPr sz="1100" dirty="0">
                          <a:latin typeface="+mn-lt"/>
                          <a:cs typeface="Arial"/>
                        </a:rPr>
                        <a:t>es.</a:t>
                      </a: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314325" marR="170815" indent="-228600">
                        <a:lnSpc>
                          <a:spcPct val="100000"/>
                        </a:lnSpc>
                        <a:buFont typeface="Courier New"/>
                        <a:buChar char="o"/>
                        <a:tabLst>
                          <a:tab pos="314325" algn="l"/>
                        </a:tabLst>
                      </a:pPr>
                      <a:r>
                        <a:rPr sz="1100" dirty="0">
                          <a:latin typeface="+mn-lt"/>
                          <a:cs typeface="Arial"/>
                        </a:rPr>
                        <a:t>Cons</a:t>
                      </a:r>
                      <a:r>
                        <a:rPr sz="1100" spc="-5" dirty="0">
                          <a:latin typeface="+mn-lt"/>
                          <a:cs typeface="Arial"/>
                        </a:rPr>
                        <a:t>i</a:t>
                      </a:r>
                      <a:r>
                        <a:rPr sz="1100" dirty="0">
                          <a:latin typeface="+mn-lt"/>
                          <a:cs typeface="Arial"/>
                        </a:rPr>
                        <a:t>d</a:t>
                      </a:r>
                      <a:r>
                        <a:rPr sz="1100" spc="-5" dirty="0">
                          <a:latin typeface="+mn-lt"/>
                          <a:cs typeface="Arial"/>
                        </a:rPr>
                        <a:t>e</a:t>
                      </a:r>
                      <a:r>
                        <a:rPr sz="1100" dirty="0">
                          <a:latin typeface="+mn-lt"/>
                          <a:cs typeface="Arial"/>
                        </a:rPr>
                        <a:t>rs stu</a:t>
                      </a:r>
                      <a:r>
                        <a:rPr sz="1100" spc="-5" dirty="0">
                          <a:latin typeface="+mn-lt"/>
                          <a:cs typeface="Arial"/>
                        </a:rPr>
                        <a:t>d</a:t>
                      </a:r>
                      <a:r>
                        <a:rPr sz="1100" dirty="0">
                          <a:latin typeface="+mn-lt"/>
                          <a:cs typeface="Arial"/>
                        </a:rPr>
                        <a:t>e</a:t>
                      </a:r>
                      <a:r>
                        <a:rPr sz="1100" spc="-5" dirty="0">
                          <a:latin typeface="+mn-lt"/>
                          <a:cs typeface="Arial"/>
                        </a:rPr>
                        <a:t>n</a:t>
                      </a:r>
                      <a:r>
                        <a:rPr sz="1100" dirty="0">
                          <a:latin typeface="+mn-lt"/>
                          <a:cs typeface="Arial"/>
                        </a:rPr>
                        <a:t>ts’ b</a:t>
                      </a:r>
                      <a:r>
                        <a:rPr sz="1100" spc="-5" dirty="0">
                          <a:latin typeface="+mn-lt"/>
                          <a:cs typeface="Arial"/>
                        </a:rPr>
                        <a:t>a</a:t>
                      </a:r>
                      <a:r>
                        <a:rPr sz="1100" spc="5" dirty="0">
                          <a:latin typeface="+mn-lt"/>
                          <a:cs typeface="Arial"/>
                        </a:rPr>
                        <a:t>c</a:t>
                      </a:r>
                      <a:r>
                        <a:rPr sz="1100" spc="15" dirty="0">
                          <a:latin typeface="+mn-lt"/>
                          <a:cs typeface="Arial"/>
                        </a:rPr>
                        <a:t>k</a:t>
                      </a:r>
                      <a:r>
                        <a:rPr sz="1100" dirty="0">
                          <a:latin typeface="+mn-lt"/>
                          <a:cs typeface="Arial"/>
                        </a:rPr>
                        <a:t>groun</a:t>
                      </a:r>
                      <a:r>
                        <a:rPr sz="1100" spc="-5" dirty="0">
                          <a:latin typeface="+mn-lt"/>
                          <a:cs typeface="Arial"/>
                        </a:rPr>
                        <a:t>d</a:t>
                      </a:r>
                      <a:r>
                        <a:rPr sz="1100" spc="5" dirty="0">
                          <a:latin typeface="+mn-lt"/>
                          <a:cs typeface="Arial"/>
                        </a:rPr>
                        <a:t>s</a:t>
                      </a:r>
                      <a:r>
                        <a:rPr sz="1100" dirty="0">
                          <a:latin typeface="+mn-lt"/>
                          <a:cs typeface="Arial"/>
                        </a:rPr>
                        <a:t>,</a:t>
                      </a:r>
                      <a:r>
                        <a:rPr sz="1100" spc="-40" dirty="0">
                          <a:latin typeface="+mn-lt"/>
                          <a:cs typeface="Arial"/>
                        </a:rPr>
                        <a:t> </a:t>
                      </a:r>
                      <a:r>
                        <a:rPr sz="1100" spc="-5" dirty="0">
                          <a:latin typeface="+mn-lt"/>
                          <a:cs typeface="Arial"/>
                        </a:rPr>
                        <a:t>i</a:t>
                      </a:r>
                      <a:r>
                        <a:rPr sz="1100" dirty="0">
                          <a:latin typeface="+mn-lt"/>
                          <a:cs typeface="Arial"/>
                        </a:rPr>
                        <a:t>nt</a:t>
                      </a:r>
                      <a:r>
                        <a:rPr sz="1100" spc="-5" dirty="0">
                          <a:latin typeface="+mn-lt"/>
                          <a:cs typeface="Arial"/>
                        </a:rPr>
                        <a:t>e</a:t>
                      </a:r>
                      <a:r>
                        <a:rPr sz="1100" dirty="0">
                          <a:latin typeface="+mn-lt"/>
                          <a:cs typeface="Arial"/>
                        </a:rPr>
                        <a:t>rests</a:t>
                      </a:r>
                      <a:r>
                        <a:rPr sz="1100" spc="-10" dirty="0">
                          <a:latin typeface="+mn-lt"/>
                          <a:cs typeface="Arial"/>
                        </a:rPr>
                        <a:t> </a:t>
                      </a:r>
                      <a:r>
                        <a:rPr sz="1100" dirty="0">
                          <a:latin typeface="+mn-lt"/>
                          <a:cs typeface="Arial"/>
                        </a:rPr>
                        <a:t>a</a:t>
                      </a:r>
                      <a:r>
                        <a:rPr sz="1100" spc="-5" dirty="0">
                          <a:latin typeface="+mn-lt"/>
                          <a:cs typeface="Arial"/>
                        </a:rPr>
                        <a:t>n</a:t>
                      </a:r>
                      <a:r>
                        <a:rPr sz="1100" dirty="0">
                          <a:latin typeface="+mn-lt"/>
                          <a:cs typeface="Arial"/>
                        </a:rPr>
                        <a:t>d </a:t>
                      </a:r>
                      <a:r>
                        <a:rPr sz="1100" spc="5" dirty="0">
                          <a:latin typeface="+mn-lt"/>
                          <a:cs typeface="Arial"/>
                        </a:rPr>
                        <a:t>s</a:t>
                      </a:r>
                      <a:r>
                        <a:rPr sz="1100" spc="15" dirty="0">
                          <a:latin typeface="+mn-lt"/>
                          <a:cs typeface="Arial"/>
                        </a:rPr>
                        <a:t>k</a:t>
                      </a:r>
                      <a:r>
                        <a:rPr sz="1100" spc="-5" dirty="0">
                          <a:latin typeface="+mn-lt"/>
                          <a:cs typeface="Arial"/>
                        </a:rPr>
                        <a:t>il</a:t>
                      </a:r>
                      <a:r>
                        <a:rPr sz="1100" dirty="0">
                          <a:latin typeface="+mn-lt"/>
                          <a:cs typeface="Arial"/>
                        </a:rPr>
                        <a:t>l</a:t>
                      </a:r>
                      <a:r>
                        <a:rPr sz="1100" spc="-10" dirty="0">
                          <a:latin typeface="+mn-lt"/>
                          <a:cs typeface="Arial"/>
                        </a:rPr>
                        <a:t> l</a:t>
                      </a:r>
                      <a:r>
                        <a:rPr sz="1100" dirty="0">
                          <a:latin typeface="+mn-lt"/>
                          <a:cs typeface="Arial"/>
                        </a:rPr>
                        <a:t>e</a:t>
                      </a:r>
                      <a:r>
                        <a:rPr sz="1100" spc="-10" dirty="0">
                          <a:latin typeface="+mn-lt"/>
                          <a:cs typeface="Arial"/>
                        </a:rPr>
                        <a:t>v</a:t>
                      </a:r>
                      <a:r>
                        <a:rPr sz="1100" dirty="0">
                          <a:latin typeface="+mn-lt"/>
                          <a:cs typeface="Arial"/>
                        </a:rPr>
                        <a:t>e</a:t>
                      </a:r>
                      <a:r>
                        <a:rPr sz="1100" spc="-10" dirty="0">
                          <a:latin typeface="+mn-lt"/>
                          <a:cs typeface="Arial"/>
                        </a:rPr>
                        <a:t>l</a:t>
                      </a:r>
                      <a:r>
                        <a:rPr sz="1100" dirty="0">
                          <a:latin typeface="+mn-lt"/>
                          <a:cs typeface="Arial"/>
                        </a:rPr>
                        <a:t>s</a:t>
                      </a:r>
                      <a:r>
                        <a:rPr sz="1100" spc="25" dirty="0">
                          <a:latin typeface="+mn-lt"/>
                          <a:cs typeface="Arial"/>
                        </a:rPr>
                        <a:t> </a:t>
                      </a:r>
                      <a:r>
                        <a:rPr sz="1100" spc="-5" dirty="0">
                          <a:latin typeface="+mn-lt"/>
                          <a:cs typeface="Arial"/>
                        </a:rPr>
                        <a:t>i</a:t>
                      </a:r>
                      <a:r>
                        <a:rPr sz="1100" dirty="0">
                          <a:latin typeface="+mn-lt"/>
                          <a:cs typeface="Arial"/>
                        </a:rPr>
                        <a:t>n</a:t>
                      </a:r>
                      <a:r>
                        <a:rPr sz="1100" spc="-5" dirty="0">
                          <a:latin typeface="+mn-lt"/>
                          <a:cs typeface="Arial"/>
                        </a:rPr>
                        <a:t> </a:t>
                      </a:r>
                      <a:r>
                        <a:rPr sz="1100" spc="15" dirty="0">
                          <a:latin typeface="+mn-lt"/>
                          <a:cs typeface="Arial"/>
                        </a:rPr>
                        <a:t>m</a:t>
                      </a:r>
                      <a:r>
                        <a:rPr sz="1100" dirty="0">
                          <a:latin typeface="+mn-lt"/>
                          <a:cs typeface="Arial"/>
                        </a:rPr>
                        <a:t>a</a:t>
                      </a:r>
                      <a:r>
                        <a:rPr sz="1100" spc="15" dirty="0">
                          <a:latin typeface="+mn-lt"/>
                          <a:cs typeface="Arial"/>
                        </a:rPr>
                        <a:t>k</a:t>
                      </a:r>
                      <a:r>
                        <a:rPr sz="1100" spc="-5" dirty="0">
                          <a:latin typeface="+mn-lt"/>
                          <a:cs typeface="Arial"/>
                        </a:rPr>
                        <a:t>i</a:t>
                      </a:r>
                      <a:r>
                        <a:rPr sz="1100" dirty="0">
                          <a:latin typeface="+mn-lt"/>
                          <a:cs typeface="Arial"/>
                        </a:rPr>
                        <a:t>ng </a:t>
                      </a:r>
                      <a:r>
                        <a:rPr sz="1100" spc="5" dirty="0">
                          <a:latin typeface="+mn-lt"/>
                          <a:cs typeface="Arial"/>
                        </a:rPr>
                        <a:t>c</a:t>
                      </a:r>
                      <a:r>
                        <a:rPr sz="1100" dirty="0">
                          <a:latin typeface="+mn-lt"/>
                          <a:cs typeface="Arial"/>
                        </a:rPr>
                        <a:t>o</a:t>
                      </a:r>
                      <a:r>
                        <a:rPr sz="1100" spc="-5" dirty="0">
                          <a:latin typeface="+mn-lt"/>
                          <a:cs typeface="Arial"/>
                        </a:rPr>
                        <a:t>n</a:t>
                      </a:r>
                      <a:r>
                        <a:rPr sz="1100" dirty="0">
                          <a:latin typeface="+mn-lt"/>
                          <a:cs typeface="Arial"/>
                        </a:rPr>
                        <a:t>n</a:t>
                      </a:r>
                      <a:r>
                        <a:rPr sz="1100" spc="-5" dirty="0">
                          <a:latin typeface="+mn-lt"/>
                          <a:cs typeface="Arial"/>
                        </a:rPr>
                        <a:t>e</a:t>
                      </a:r>
                      <a:r>
                        <a:rPr sz="1100" spc="5" dirty="0">
                          <a:latin typeface="+mn-lt"/>
                          <a:cs typeface="Arial"/>
                        </a:rPr>
                        <a:t>c</a:t>
                      </a:r>
                      <a:r>
                        <a:rPr sz="1100" dirty="0">
                          <a:latin typeface="+mn-lt"/>
                          <a:cs typeface="Arial"/>
                        </a:rPr>
                        <a:t>t</a:t>
                      </a:r>
                      <a:r>
                        <a:rPr sz="1100" spc="-10" dirty="0">
                          <a:latin typeface="+mn-lt"/>
                          <a:cs typeface="Arial"/>
                        </a:rPr>
                        <a:t>i</a:t>
                      </a:r>
                      <a:r>
                        <a:rPr sz="1100" dirty="0">
                          <a:latin typeface="+mn-lt"/>
                          <a:cs typeface="Arial"/>
                        </a:rPr>
                        <a:t>o</a:t>
                      </a:r>
                      <a:r>
                        <a:rPr sz="1100" spc="-5" dirty="0">
                          <a:latin typeface="+mn-lt"/>
                          <a:cs typeface="Arial"/>
                        </a:rPr>
                        <a:t>n</a:t>
                      </a:r>
                      <a:r>
                        <a:rPr sz="1100" dirty="0">
                          <a:latin typeface="+mn-lt"/>
                          <a:cs typeface="Arial"/>
                        </a:rPr>
                        <a:t>s</a:t>
                      </a:r>
                      <a:r>
                        <a:rPr sz="1100" spc="-10" dirty="0">
                          <a:latin typeface="+mn-lt"/>
                          <a:cs typeface="Arial"/>
                        </a:rPr>
                        <a:t> </a:t>
                      </a:r>
                      <a:r>
                        <a:rPr sz="1100" dirty="0">
                          <a:latin typeface="+mn-lt"/>
                          <a:cs typeface="Arial"/>
                        </a:rPr>
                        <a:t>to</a:t>
                      </a:r>
                      <a:r>
                        <a:rPr sz="1100" spc="-20" dirty="0">
                          <a:latin typeface="+mn-lt"/>
                          <a:cs typeface="Arial"/>
                        </a:rPr>
                        <a:t> </a:t>
                      </a:r>
                      <a:r>
                        <a:rPr sz="1100" dirty="0">
                          <a:latin typeface="+mn-lt"/>
                          <a:cs typeface="Arial"/>
                        </a:rPr>
                        <a:t>the</a:t>
                      </a:r>
                      <a:r>
                        <a:rPr sz="1100" spc="-5" dirty="0">
                          <a:latin typeface="+mn-lt"/>
                          <a:cs typeface="Arial"/>
                        </a:rPr>
                        <a:t> </a:t>
                      </a:r>
                      <a:r>
                        <a:rPr sz="1100" dirty="0">
                          <a:latin typeface="+mn-lt"/>
                          <a:cs typeface="Arial"/>
                        </a:rPr>
                        <a:t>co</a:t>
                      </a:r>
                      <a:r>
                        <a:rPr sz="1100" spc="-5" dirty="0">
                          <a:latin typeface="+mn-lt"/>
                          <a:cs typeface="Arial"/>
                        </a:rPr>
                        <a:t>n</a:t>
                      </a:r>
                      <a:r>
                        <a:rPr sz="1100" dirty="0">
                          <a:latin typeface="+mn-lt"/>
                          <a:cs typeface="Arial"/>
                        </a:rPr>
                        <a:t>te</a:t>
                      </a:r>
                      <a:r>
                        <a:rPr sz="1100" spc="-5" dirty="0">
                          <a:latin typeface="+mn-lt"/>
                          <a:cs typeface="Arial"/>
                        </a:rPr>
                        <a:t>n</a:t>
                      </a:r>
                      <a:r>
                        <a:rPr sz="1100" dirty="0">
                          <a:latin typeface="+mn-lt"/>
                          <a:cs typeface="Arial"/>
                        </a:rPr>
                        <a:t>t a</a:t>
                      </a:r>
                      <a:r>
                        <a:rPr sz="1100" spc="-5" dirty="0">
                          <a:latin typeface="+mn-lt"/>
                          <a:cs typeface="Arial"/>
                        </a:rPr>
                        <a:t>n</a:t>
                      </a:r>
                      <a:r>
                        <a:rPr sz="1100" dirty="0">
                          <a:latin typeface="+mn-lt"/>
                          <a:cs typeface="Arial"/>
                        </a:rPr>
                        <a:t>d</a:t>
                      </a:r>
                      <a:r>
                        <a:rPr sz="1100" spc="-20" dirty="0">
                          <a:latin typeface="+mn-lt"/>
                          <a:cs typeface="Arial"/>
                        </a:rPr>
                        <a:t> </a:t>
                      </a:r>
                      <a:r>
                        <a:rPr sz="1100" spc="5" dirty="0">
                          <a:latin typeface="+mn-lt"/>
                          <a:cs typeface="Arial"/>
                        </a:rPr>
                        <a:t>c</a:t>
                      </a:r>
                      <a:r>
                        <a:rPr sz="1100" dirty="0">
                          <a:latin typeface="+mn-lt"/>
                          <a:cs typeface="Arial"/>
                        </a:rPr>
                        <a:t>re</a:t>
                      </a:r>
                      <a:r>
                        <a:rPr sz="1100" spc="-5" dirty="0">
                          <a:latin typeface="+mn-lt"/>
                          <a:cs typeface="Arial"/>
                        </a:rPr>
                        <a:t>a</a:t>
                      </a:r>
                      <a:r>
                        <a:rPr sz="1100" dirty="0">
                          <a:latin typeface="+mn-lt"/>
                          <a:cs typeface="Arial"/>
                        </a:rPr>
                        <a:t>t</a:t>
                      </a:r>
                      <a:r>
                        <a:rPr sz="1100" spc="-10" dirty="0">
                          <a:latin typeface="+mn-lt"/>
                          <a:cs typeface="Arial"/>
                        </a:rPr>
                        <a:t>i</a:t>
                      </a:r>
                      <a:r>
                        <a:rPr sz="1100" dirty="0">
                          <a:latin typeface="+mn-lt"/>
                          <a:cs typeface="Arial"/>
                        </a:rPr>
                        <a:t>ng</a:t>
                      </a:r>
                      <a:r>
                        <a:rPr sz="1100" spc="-5" dirty="0">
                          <a:latin typeface="+mn-lt"/>
                          <a:cs typeface="Arial"/>
                        </a:rPr>
                        <a:t> </a:t>
                      </a:r>
                      <a:r>
                        <a:rPr sz="1100" spc="-10" dirty="0">
                          <a:latin typeface="+mn-lt"/>
                          <a:cs typeface="Arial"/>
                        </a:rPr>
                        <a:t>l</a:t>
                      </a:r>
                      <a:r>
                        <a:rPr sz="1100" dirty="0">
                          <a:latin typeface="+mn-lt"/>
                          <a:cs typeface="Arial"/>
                        </a:rPr>
                        <a:t>e</a:t>
                      </a:r>
                      <a:r>
                        <a:rPr sz="1100" spc="-5" dirty="0">
                          <a:latin typeface="+mn-lt"/>
                          <a:cs typeface="Arial"/>
                        </a:rPr>
                        <a:t>a</a:t>
                      </a:r>
                      <a:r>
                        <a:rPr sz="1100" dirty="0">
                          <a:latin typeface="+mn-lt"/>
                          <a:cs typeface="Arial"/>
                        </a:rPr>
                        <a:t>rn</a:t>
                      </a:r>
                      <a:r>
                        <a:rPr sz="1100" spc="-10" dirty="0">
                          <a:latin typeface="+mn-lt"/>
                          <a:cs typeface="Arial"/>
                        </a:rPr>
                        <a:t>i</a:t>
                      </a:r>
                      <a:r>
                        <a:rPr sz="1100" dirty="0">
                          <a:latin typeface="+mn-lt"/>
                          <a:cs typeface="Arial"/>
                        </a:rPr>
                        <a:t>ng </a:t>
                      </a:r>
                      <a:r>
                        <a:rPr sz="1100" spc="-5" dirty="0">
                          <a:latin typeface="+mn-lt"/>
                          <a:cs typeface="Arial"/>
                        </a:rPr>
                        <a:t>oppo</a:t>
                      </a:r>
                      <a:r>
                        <a:rPr sz="1100" dirty="0">
                          <a:latin typeface="+mn-lt"/>
                          <a:cs typeface="Arial"/>
                        </a:rPr>
                        <a:t>rt</a:t>
                      </a:r>
                      <a:r>
                        <a:rPr sz="1100" spc="-5" dirty="0">
                          <a:latin typeface="+mn-lt"/>
                          <a:cs typeface="Arial"/>
                        </a:rPr>
                        <a:t>un</a:t>
                      </a:r>
                      <a:r>
                        <a:rPr sz="1100" spc="-10" dirty="0">
                          <a:latin typeface="+mn-lt"/>
                          <a:cs typeface="Arial"/>
                        </a:rPr>
                        <a:t>i</a:t>
                      </a:r>
                      <a:r>
                        <a:rPr sz="1100" dirty="0">
                          <a:latin typeface="+mn-lt"/>
                          <a:cs typeface="Arial"/>
                        </a:rPr>
                        <a:t>t</a:t>
                      </a:r>
                      <a:r>
                        <a:rPr sz="1100" spc="-10" dirty="0">
                          <a:latin typeface="+mn-lt"/>
                          <a:cs typeface="Arial"/>
                        </a:rPr>
                        <a:t>i</a:t>
                      </a:r>
                      <a:r>
                        <a:rPr sz="1100" spc="-5" dirty="0">
                          <a:latin typeface="+mn-lt"/>
                          <a:cs typeface="Arial"/>
                        </a:rPr>
                        <a:t>e</a:t>
                      </a:r>
                      <a:r>
                        <a:rPr sz="1100" dirty="0">
                          <a:latin typeface="+mn-lt"/>
                          <a:cs typeface="Arial"/>
                        </a:rPr>
                        <a:t>s.</a:t>
                      </a:r>
                    </a:p>
                    <a:p>
                      <a:pPr marL="314325" marR="129539" indent="-228600">
                        <a:lnSpc>
                          <a:spcPct val="100000"/>
                        </a:lnSpc>
                        <a:spcBef>
                          <a:spcPts val="600"/>
                        </a:spcBef>
                        <a:buFont typeface="Courier New"/>
                        <a:buChar char="o"/>
                        <a:tabLst>
                          <a:tab pos="314325" algn="l"/>
                        </a:tabLst>
                      </a:pPr>
                      <a:r>
                        <a:rPr sz="1100" spc="15" dirty="0">
                          <a:latin typeface="+mn-lt"/>
                          <a:cs typeface="Arial"/>
                        </a:rPr>
                        <a:t>T</a:t>
                      </a:r>
                      <a:r>
                        <a:rPr sz="1100" dirty="0">
                          <a:latin typeface="+mn-lt"/>
                          <a:cs typeface="Arial"/>
                        </a:rPr>
                        <a:t>re</a:t>
                      </a:r>
                      <a:r>
                        <a:rPr sz="1100" spc="-5" dirty="0">
                          <a:latin typeface="+mn-lt"/>
                          <a:cs typeface="Arial"/>
                        </a:rPr>
                        <a:t>a</a:t>
                      </a:r>
                      <a:r>
                        <a:rPr sz="1100" dirty="0">
                          <a:latin typeface="+mn-lt"/>
                          <a:cs typeface="Arial"/>
                        </a:rPr>
                        <a:t>ts</a:t>
                      </a:r>
                      <a:r>
                        <a:rPr sz="1100" spc="-25" dirty="0">
                          <a:latin typeface="+mn-lt"/>
                          <a:cs typeface="Arial"/>
                        </a:rPr>
                        <a:t> </a:t>
                      </a:r>
                      <a:r>
                        <a:rPr sz="1100" spc="5" dirty="0">
                          <a:latin typeface="+mn-lt"/>
                          <a:cs typeface="Arial"/>
                        </a:rPr>
                        <a:t>s</a:t>
                      </a:r>
                      <a:r>
                        <a:rPr sz="1100" dirty="0">
                          <a:latin typeface="+mn-lt"/>
                          <a:cs typeface="Arial"/>
                        </a:rPr>
                        <a:t>tu</a:t>
                      </a:r>
                      <a:r>
                        <a:rPr sz="1100" spc="-5" dirty="0">
                          <a:latin typeface="+mn-lt"/>
                          <a:cs typeface="Arial"/>
                        </a:rPr>
                        <a:t>d</a:t>
                      </a:r>
                      <a:r>
                        <a:rPr sz="1100" dirty="0">
                          <a:latin typeface="+mn-lt"/>
                          <a:cs typeface="Arial"/>
                        </a:rPr>
                        <a:t>e</a:t>
                      </a:r>
                      <a:r>
                        <a:rPr sz="1100" spc="-5" dirty="0">
                          <a:latin typeface="+mn-lt"/>
                          <a:cs typeface="Arial"/>
                        </a:rPr>
                        <a:t>n</a:t>
                      </a:r>
                      <a:r>
                        <a:rPr sz="1100" dirty="0">
                          <a:latin typeface="+mn-lt"/>
                          <a:cs typeface="Arial"/>
                        </a:rPr>
                        <a:t>ts</a:t>
                      </a:r>
                      <a:r>
                        <a:rPr sz="1100" spc="-10" dirty="0">
                          <a:latin typeface="+mn-lt"/>
                          <a:cs typeface="Arial"/>
                        </a:rPr>
                        <a:t> </a:t>
                      </a:r>
                      <a:r>
                        <a:rPr sz="1100" dirty="0">
                          <a:latin typeface="+mn-lt"/>
                          <a:cs typeface="Arial"/>
                        </a:rPr>
                        <a:t>as </a:t>
                      </a:r>
                      <a:r>
                        <a:rPr sz="1100" spc="-5" dirty="0">
                          <a:latin typeface="+mn-lt"/>
                          <a:cs typeface="Arial"/>
                        </a:rPr>
                        <a:t>i</a:t>
                      </a:r>
                      <a:r>
                        <a:rPr sz="1100" dirty="0">
                          <a:latin typeface="+mn-lt"/>
                          <a:cs typeface="Arial"/>
                        </a:rPr>
                        <a:t>n</a:t>
                      </a:r>
                      <a:r>
                        <a:rPr sz="1100" spc="-5" dirty="0">
                          <a:latin typeface="+mn-lt"/>
                          <a:cs typeface="Arial"/>
                        </a:rPr>
                        <a:t>di</a:t>
                      </a:r>
                      <a:r>
                        <a:rPr sz="1100" spc="-10" dirty="0">
                          <a:latin typeface="+mn-lt"/>
                          <a:cs typeface="Arial"/>
                        </a:rPr>
                        <a:t>v</a:t>
                      </a:r>
                      <a:r>
                        <a:rPr sz="1100" spc="-5" dirty="0">
                          <a:latin typeface="+mn-lt"/>
                          <a:cs typeface="Arial"/>
                        </a:rPr>
                        <a:t>i</a:t>
                      </a:r>
                      <a:r>
                        <a:rPr sz="1100" dirty="0">
                          <a:latin typeface="+mn-lt"/>
                          <a:cs typeface="Arial"/>
                        </a:rPr>
                        <a:t>d</a:t>
                      </a:r>
                      <a:r>
                        <a:rPr sz="1100" spc="-5" dirty="0">
                          <a:latin typeface="+mn-lt"/>
                          <a:cs typeface="Arial"/>
                        </a:rPr>
                        <a:t>u</a:t>
                      </a:r>
                      <a:r>
                        <a:rPr sz="1100" dirty="0">
                          <a:latin typeface="+mn-lt"/>
                          <a:cs typeface="Arial"/>
                        </a:rPr>
                        <a:t>a</a:t>
                      </a:r>
                      <a:r>
                        <a:rPr sz="1100" spc="-10" dirty="0">
                          <a:latin typeface="+mn-lt"/>
                          <a:cs typeface="Arial"/>
                        </a:rPr>
                        <a:t>l</a:t>
                      </a:r>
                      <a:r>
                        <a:rPr sz="1100" dirty="0">
                          <a:latin typeface="+mn-lt"/>
                          <a:cs typeface="Arial"/>
                        </a:rPr>
                        <a:t>s</a:t>
                      </a:r>
                      <a:r>
                        <a:rPr sz="1100" spc="25" dirty="0">
                          <a:latin typeface="+mn-lt"/>
                          <a:cs typeface="Arial"/>
                        </a:rPr>
                        <a:t> </a:t>
                      </a:r>
                      <a:r>
                        <a:rPr sz="1100" dirty="0">
                          <a:latin typeface="+mn-lt"/>
                          <a:cs typeface="Arial"/>
                        </a:rPr>
                        <a:t>resp</a:t>
                      </a:r>
                      <a:r>
                        <a:rPr sz="1100" spc="-5" dirty="0">
                          <a:latin typeface="+mn-lt"/>
                          <a:cs typeface="Arial"/>
                        </a:rPr>
                        <a:t>e</a:t>
                      </a:r>
                      <a:r>
                        <a:rPr sz="1100" spc="5" dirty="0">
                          <a:latin typeface="+mn-lt"/>
                          <a:cs typeface="Arial"/>
                        </a:rPr>
                        <a:t>c</a:t>
                      </a:r>
                      <a:r>
                        <a:rPr sz="1100" dirty="0">
                          <a:latin typeface="+mn-lt"/>
                          <a:cs typeface="Arial"/>
                        </a:rPr>
                        <a:t>t</a:t>
                      </a:r>
                      <a:r>
                        <a:rPr sz="1100" spc="-10" dirty="0">
                          <a:latin typeface="+mn-lt"/>
                          <a:cs typeface="Arial"/>
                        </a:rPr>
                        <a:t>i</a:t>
                      </a:r>
                      <a:r>
                        <a:rPr sz="1100" dirty="0">
                          <a:latin typeface="+mn-lt"/>
                          <a:cs typeface="Arial"/>
                        </a:rPr>
                        <a:t>ng</a:t>
                      </a:r>
                      <a:r>
                        <a:rPr sz="1100" spc="-5" dirty="0">
                          <a:latin typeface="+mn-lt"/>
                          <a:cs typeface="Arial"/>
                        </a:rPr>
                        <a:t> </a:t>
                      </a:r>
                      <a:r>
                        <a:rPr sz="1100" dirty="0">
                          <a:latin typeface="+mn-lt"/>
                          <a:cs typeface="Arial"/>
                        </a:rPr>
                        <a:t>t</a:t>
                      </a:r>
                      <a:r>
                        <a:rPr sz="1100" spc="-5" dirty="0">
                          <a:latin typeface="+mn-lt"/>
                          <a:cs typeface="Arial"/>
                        </a:rPr>
                        <a:t>h</a:t>
                      </a:r>
                      <a:r>
                        <a:rPr sz="1100" dirty="0">
                          <a:latin typeface="+mn-lt"/>
                          <a:cs typeface="Arial"/>
                        </a:rPr>
                        <a:t>e</a:t>
                      </a:r>
                      <a:r>
                        <a:rPr sz="1100" spc="-10" dirty="0">
                          <a:latin typeface="+mn-lt"/>
                          <a:cs typeface="Arial"/>
                        </a:rPr>
                        <a:t>i</a:t>
                      </a:r>
                      <a:r>
                        <a:rPr sz="1100" dirty="0">
                          <a:latin typeface="+mn-lt"/>
                          <a:cs typeface="Arial"/>
                        </a:rPr>
                        <a:t>r d</a:t>
                      </a:r>
                      <a:r>
                        <a:rPr sz="1100" spc="-10" dirty="0">
                          <a:latin typeface="+mn-lt"/>
                          <a:cs typeface="Arial"/>
                        </a:rPr>
                        <a:t>iv</a:t>
                      </a:r>
                      <a:r>
                        <a:rPr sz="1100" dirty="0">
                          <a:latin typeface="+mn-lt"/>
                          <a:cs typeface="Arial"/>
                        </a:rPr>
                        <a:t>er</a:t>
                      </a:r>
                      <a:r>
                        <a:rPr sz="1100" spc="5" dirty="0">
                          <a:latin typeface="+mn-lt"/>
                          <a:cs typeface="Arial"/>
                        </a:rPr>
                        <a:t>s</a:t>
                      </a:r>
                      <a:r>
                        <a:rPr sz="1100" dirty="0">
                          <a:latin typeface="+mn-lt"/>
                          <a:cs typeface="Arial"/>
                        </a:rPr>
                        <a:t>e</a:t>
                      </a:r>
                      <a:r>
                        <a:rPr sz="1100" spc="5" dirty="0">
                          <a:latin typeface="+mn-lt"/>
                          <a:cs typeface="Arial"/>
                        </a:rPr>
                        <a:t> </a:t>
                      </a:r>
                      <a:r>
                        <a:rPr sz="1100" dirty="0">
                          <a:latin typeface="+mn-lt"/>
                          <a:cs typeface="Arial"/>
                        </a:rPr>
                        <a:t>n</a:t>
                      </a:r>
                      <a:r>
                        <a:rPr sz="1100" spc="-5" dirty="0">
                          <a:latin typeface="+mn-lt"/>
                          <a:cs typeface="Arial"/>
                        </a:rPr>
                        <a:t>e</a:t>
                      </a:r>
                      <a:r>
                        <a:rPr sz="1100" dirty="0">
                          <a:latin typeface="+mn-lt"/>
                          <a:cs typeface="Arial"/>
                        </a:rPr>
                        <a:t>e</a:t>
                      </a:r>
                      <a:r>
                        <a:rPr sz="1100" spc="-5" dirty="0">
                          <a:latin typeface="+mn-lt"/>
                          <a:cs typeface="Arial"/>
                        </a:rPr>
                        <a:t>d</a:t>
                      </a:r>
                      <a:r>
                        <a:rPr sz="1100" dirty="0">
                          <a:latin typeface="+mn-lt"/>
                          <a:cs typeface="Arial"/>
                        </a:rPr>
                        <a:t>s</a:t>
                      </a:r>
                      <a:r>
                        <a:rPr sz="1100" spc="-10" dirty="0">
                          <a:latin typeface="+mn-lt"/>
                          <a:cs typeface="Arial"/>
                        </a:rPr>
                        <a:t> </a:t>
                      </a:r>
                      <a:r>
                        <a:rPr sz="1100" dirty="0">
                          <a:latin typeface="+mn-lt"/>
                          <a:cs typeface="Arial"/>
                        </a:rPr>
                        <a:t>a</a:t>
                      </a:r>
                      <a:r>
                        <a:rPr sz="1100" spc="-5" dirty="0">
                          <a:latin typeface="+mn-lt"/>
                          <a:cs typeface="Arial"/>
                        </a:rPr>
                        <a:t>n</a:t>
                      </a:r>
                      <a:r>
                        <a:rPr sz="1100" dirty="0">
                          <a:latin typeface="+mn-lt"/>
                          <a:cs typeface="Arial"/>
                        </a:rPr>
                        <a:t>d reco</a:t>
                      </a:r>
                      <a:r>
                        <a:rPr sz="1100" spc="-5" dirty="0">
                          <a:latin typeface="+mn-lt"/>
                          <a:cs typeface="Arial"/>
                        </a:rPr>
                        <a:t>g</a:t>
                      </a:r>
                      <a:r>
                        <a:rPr sz="1100" dirty="0">
                          <a:latin typeface="+mn-lt"/>
                          <a:cs typeface="Arial"/>
                        </a:rPr>
                        <a:t>n</a:t>
                      </a:r>
                      <a:r>
                        <a:rPr sz="1100" spc="-10" dirty="0">
                          <a:latin typeface="+mn-lt"/>
                          <a:cs typeface="Arial"/>
                        </a:rPr>
                        <a:t>i</a:t>
                      </a:r>
                      <a:r>
                        <a:rPr sz="1100" spc="-20" dirty="0">
                          <a:latin typeface="+mn-lt"/>
                          <a:cs typeface="Arial"/>
                        </a:rPr>
                        <a:t>z</a:t>
                      </a:r>
                      <a:r>
                        <a:rPr sz="1100" dirty="0">
                          <a:latin typeface="+mn-lt"/>
                          <a:cs typeface="Arial"/>
                        </a:rPr>
                        <a:t>es</a:t>
                      </a:r>
                      <a:r>
                        <a:rPr sz="1100" spc="10" dirty="0">
                          <a:latin typeface="+mn-lt"/>
                          <a:cs typeface="Arial"/>
                        </a:rPr>
                        <a:t> </a:t>
                      </a:r>
                      <a:r>
                        <a:rPr sz="1100" dirty="0">
                          <a:latin typeface="+mn-lt"/>
                          <a:cs typeface="Arial"/>
                        </a:rPr>
                        <a:t>th</a:t>
                      </a:r>
                      <a:r>
                        <a:rPr sz="1100" spc="-5" dirty="0">
                          <a:latin typeface="+mn-lt"/>
                          <a:cs typeface="Arial"/>
                        </a:rPr>
                        <a:t>a</a:t>
                      </a:r>
                      <a:r>
                        <a:rPr sz="1100" dirty="0">
                          <a:latin typeface="+mn-lt"/>
                          <a:cs typeface="Arial"/>
                        </a:rPr>
                        <a:t>t</a:t>
                      </a:r>
                      <a:r>
                        <a:rPr sz="1100" spc="-15" dirty="0">
                          <a:latin typeface="+mn-lt"/>
                          <a:cs typeface="Arial"/>
                        </a:rPr>
                        <a:t> </a:t>
                      </a:r>
                      <a:r>
                        <a:rPr sz="1100" dirty="0">
                          <a:latin typeface="+mn-lt"/>
                          <a:cs typeface="Arial"/>
                        </a:rPr>
                        <a:t>the b</a:t>
                      </a:r>
                      <a:r>
                        <a:rPr sz="1100" spc="-5" dirty="0">
                          <a:latin typeface="+mn-lt"/>
                          <a:cs typeface="Arial"/>
                        </a:rPr>
                        <a:t>a</a:t>
                      </a:r>
                      <a:r>
                        <a:rPr sz="1100" spc="5" dirty="0">
                          <a:latin typeface="+mn-lt"/>
                          <a:cs typeface="Arial"/>
                        </a:rPr>
                        <a:t>c</a:t>
                      </a:r>
                      <a:r>
                        <a:rPr sz="1100" spc="15" dirty="0">
                          <a:latin typeface="+mn-lt"/>
                          <a:cs typeface="Arial"/>
                        </a:rPr>
                        <a:t>k</a:t>
                      </a:r>
                      <a:r>
                        <a:rPr sz="1100" dirty="0">
                          <a:latin typeface="+mn-lt"/>
                          <a:cs typeface="Arial"/>
                        </a:rPr>
                        <a:t>ground</a:t>
                      </a:r>
                      <a:r>
                        <a:rPr sz="1100" spc="-45" dirty="0">
                          <a:latin typeface="+mn-lt"/>
                          <a:cs typeface="Arial"/>
                        </a:rPr>
                        <a:t> </a:t>
                      </a:r>
                      <a:r>
                        <a:rPr sz="1100" dirty="0">
                          <a:latin typeface="+mn-lt"/>
                          <a:cs typeface="Arial"/>
                        </a:rPr>
                        <a:t>of</a:t>
                      </a:r>
                      <a:r>
                        <a:rPr sz="1100" spc="-10" dirty="0">
                          <a:latin typeface="+mn-lt"/>
                          <a:cs typeface="Arial"/>
                        </a:rPr>
                        <a:t> </a:t>
                      </a:r>
                      <a:r>
                        <a:rPr sz="1100" dirty="0">
                          <a:latin typeface="+mn-lt"/>
                          <a:cs typeface="Arial"/>
                        </a:rPr>
                        <a:t>e</a:t>
                      </a:r>
                      <a:r>
                        <a:rPr sz="1100" spc="-5" dirty="0">
                          <a:latin typeface="+mn-lt"/>
                          <a:cs typeface="Arial"/>
                        </a:rPr>
                        <a:t>a</a:t>
                      </a:r>
                      <a:r>
                        <a:rPr sz="1100" spc="5" dirty="0">
                          <a:latin typeface="+mn-lt"/>
                          <a:cs typeface="Arial"/>
                        </a:rPr>
                        <a:t>c</a:t>
                      </a:r>
                      <a:r>
                        <a:rPr sz="1100" dirty="0">
                          <a:latin typeface="+mn-lt"/>
                          <a:cs typeface="Arial"/>
                        </a:rPr>
                        <a:t>h</a:t>
                      </a:r>
                      <a:r>
                        <a:rPr sz="1100" spc="-20" dirty="0">
                          <a:latin typeface="+mn-lt"/>
                          <a:cs typeface="Arial"/>
                        </a:rPr>
                        <a:t> </a:t>
                      </a:r>
                      <a:r>
                        <a:rPr sz="1100" spc="5" dirty="0">
                          <a:latin typeface="+mn-lt"/>
                          <a:cs typeface="Arial"/>
                        </a:rPr>
                        <a:t>s</a:t>
                      </a:r>
                      <a:r>
                        <a:rPr sz="1100" dirty="0">
                          <a:latin typeface="+mn-lt"/>
                          <a:cs typeface="Arial"/>
                        </a:rPr>
                        <a:t>tu</a:t>
                      </a:r>
                      <a:r>
                        <a:rPr sz="1100" spc="-5" dirty="0">
                          <a:latin typeface="+mn-lt"/>
                          <a:cs typeface="Arial"/>
                        </a:rPr>
                        <a:t>d</a:t>
                      </a:r>
                      <a:r>
                        <a:rPr sz="1100" dirty="0">
                          <a:latin typeface="+mn-lt"/>
                          <a:cs typeface="Arial"/>
                        </a:rPr>
                        <a:t>e</a:t>
                      </a:r>
                      <a:r>
                        <a:rPr sz="1100" spc="-5" dirty="0">
                          <a:latin typeface="+mn-lt"/>
                          <a:cs typeface="Arial"/>
                        </a:rPr>
                        <a:t>n</a:t>
                      </a:r>
                      <a:r>
                        <a:rPr sz="1100" dirty="0">
                          <a:latin typeface="+mn-lt"/>
                          <a:cs typeface="Arial"/>
                        </a:rPr>
                        <a:t>t </a:t>
                      </a:r>
                      <a:r>
                        <a:rPr sz="1100" spc="20" dirty="0">
                          <a:latin typeface="+mn-lt"/>
                          <a:cs typeface="Arial"/>
                        </a:rPr>
                        <a:t>m</a:t>
                      </a:r>
                      <a:r>
                        <a:rPr sz="1100" dirty="0">
                          <a:latin typeface="+mn-lt"/>
                          <a:cs typeface="Arial"/>
                        </a:rPr>
                        <a:t>ay</a:t>
                      </a:r>
                      <a:r>
                        <a:rPr sz="1100" spc="-25" dirty="0">
                          <a:latin typeface="+mn-lt"/>
                          <a:cs typeface="Arial"/>
                        </a:rPr>
                        <a:t> </a:t>
                      </a:r>
                      <a:r>
                        <a:rPr sz="1100" dirty="0">
                          <a:latin typeface="+mn-lt"/>
                          <a:cs typeface="Arial"/>
                        </a:rPr>
                        <a:t>d</a:t>
                      </a:r>
                      <a:r>
                        <a:rPr sz="1100" spc="-10" dirty="0">
                          <a:latin typeface="+mn-lt"/>
                          <a:cs typeface="Arial"/>
                        </a:rPr>
                        <a:t>i</a:t>
                      </a:r>
                      <a:r>
                        <a:rPr sz="1100" spc="10" dirty="0">
                          <a:latin typeface="+mn-lt"/>
                          <a:cs typeface="Arial"/>
                        </a:rPr>
                        <a:t>ff</a:t>
                      </a:r>
                      <a:r>
                        <a:rPr sz="1100" dirty="0">
                          <a:latin typeface="+mn-lt"/>
                          <a:cs typeface="Arial"/>
                        </a:rPr>
                        <a:t>er</a:t>
                      </a:r>
                      <a:r>
                        <a:rPr sz="1100" spc="-25" dirty="0">
                          <a:latin typeface="+mn-lt"/>
                          <a:cs typeface="Arial"/>
                        </a:rPr>
                        <a:t> </a:t>
                      </a:r>
                      <a:r>
                        <a:rPr sz="1100" dirty="0">
                          <a:latin typeface="+mn-lt"/>
                          <a:cs typeface="Arial"/>
                        </a:rPr>
                        <a:t>dra</a:t>
                      </a:r>
                      <a:r>
                        <a:rPr sz="1100" spc="20" dirty="0">
                          <a:latin typeface="+mn-lt"/>
                          <a:cs typeface="Arial"/>
                        </a:rPr>
                        <a:t>m</a:t>
                      </a:r>
                      <a:r>
                        <a:rPr sz="1100" dirty="0">
                          <a:latin typeface="+mn-lt"/>
                          <a:cs typeface="Arial"/>
                        </a:rPr>
                        <a:t>at</a:t>
                      </a:r>
                      <a:r>
                        <a:rPr sz="1100" spc="-10" dirty="0">
                          <a:latin typeface="+mn-lt"/>
                          <a:cs typeface="Arial"/>
                        </a:rPr>
                        <a:t>i</a:t>
                      </a:r>
                      <a:r>
                        <a:rPr sz="1100" spc="5" dirty="0">
                          <a:latin typeface="+mn-lt"/>
                          <a:cs typeface="Arial"/>
                        </a:rPr>
                        <a:t>c</a:t>
                      </a:r>
                      <a:r>
                        <a:rPr sz="1100" dirty="0">
                          <a:latin typeface="+mn-lt"/>
                          <a:cs typeface="Arial"/>
                        </a:rPr>
                        <a:t>a</a:t>
                      </a:r>
                      <a:r>
                        <a:rPr sz="1100" spc="-10" dirty="0">
                          <a:latin typeface="+mn-lt"/>
                          <a:cs typeface="Arial"/>
                        </a:rPr>
                        <a:t>l</a:t>
                      </a:r>
                      <a:r>
                        <a:rPr sz="1100" spc="-5" dirty="0">
                          <a:latin typeface="+mn-lt"/>
                          <a:cs typeface="Arial"/>
                        </a:rPr>
                        <a:t>l</a:t>
                      </a:r>
                      <a:r>
                        <a:rPr sz="1100" dirty="0">
                          <a:latin typeface="+mn-lt"/>
                          <a:cs typeface="Arial"/>
                        </a:rPr>
                        <a:t>y </a:t>
                      </a:r>
                      <a:r>
                        <a:rPr sz="1100" spc="-15" dirty="0">
                          <a:latin typeface="+mn-lt"/>
                          <a:cs typeface="Arial"/>
                        </a:rPr>
                        <a:t>w</a:t>
                      </a:r>
                      <a:r>
                        <a:rPr sz="1100" spc="-5" dirty="0">
                          <a:latin typeface="+mn-lt"/>
                          <a:cs typeface="Arial"/>
                        </a:rPr>
                        <a:t>i</a:t>
                      </a:r>
                      <a:r>
                        <a:rPr sz="1100" dirty="0">
                          <a:latin typeface="+mn-lt"/>
                          <a:cs typeface="Arial"/>
                        </a:rPr>
                        <a:t>th</a:t>
                      </a:r>
                      <a:r>
                        <a:rPr sz="1100" spc="-10" dirty="0">
                          <a:latin typeface="+mn-lt"/>
                          <a:cs typeface="Arial"/>
                        </a:rPr>
                        <a:t>i</a:t>
                      </a:r>
                      <a:r>
                        <a:rPr sz="1100" dirty="0">
                          <a:latin typeface="+mn-lt"/>
                          <a:cs typeface="Arial"/>
                        </a:rPr>
                        <a:t>n</a:t>
                      </a:r>
                      <a:r>
                        <a:rPr sz="1100" spc="15" dirty="0">
                          <a:latin typeface="+mn-lt"/>
                          <a:cs typeface="Arial"/>
                        </a:rPr>
                        <a:t> </a:t>
                      </a:r>
                      <a:r>
                        <a:rPr sz="1100" dirty="0">
                          <a:latin typeface="+mn-lt"/>
                          <a:cs typeface="Arial"/>
                        </a:rPr>
                        <a:t>the</a:t>
                      </a:r>
                      <a:r>
                        <a:rPr sz="1100" spc="-5" dirty="0">
                          <a:latin typeface="+mn-lt"/>
                          <a:cs typeface="Arial"/>
                        </a:rPr>
                        <a:t> </a:t>
                      </a:r>
                      <a:r>
                        <a:rPr sz="1100" dirty="0">
                          <a:latin typeface="+mn-lt"/>
                          <a:cs typeface="Arial"/>
                        </a:rPr>
                        <a:t>c</a:t>
                      </a:r>
                      <a:r>
                        <a:rPr sz="1100" spc="-5" dirty="0">
                          <a:latin typeface="+mn-lt"/>
                          <a:cs typeface="Arial"/>
                        </a:rPr>
                        <a:t>l</a:t>
                      </a:r>
                      <a:r>
                        <a:rPr sz="1100" dirty="0">
                          <a:latin typeface="+mn-lt"/>
                          <a:cs typeface="Arial"/>
                        </a:rPr>
                        <a:t>as</a:t>
                      </a:r>
                      <a:r>
                        <a:rPr sz="1100" spc="5" dirty="0">
                          <a:latin typeface="+mn-lt"/>
                          <a:cs typeface="Arial"/>
                        </a:rPr>
                        <a:t>s</a:t>
                      </a:r>
                      <a:r>
                        <a:rPr sz="1100" dirty="0">
                          <a:latin typeface="+mn-lt"/>
                          <a:cs typeface="Arial"/>
                        </a:rPr>
                        <a:t>ro</a:t>
                      </a:r>
                      <a:r>
                        <a:rPr sz="1100" spc="-5" dirty="0">
                          <a:latin typeface="+mn-lt"/>
                          <a:cs typeface="Arial"/>
                        </a:rPr>
                        <a:t>o</a:t>
                      </a:r>
                      <a:r>
                        <a:rPr sz="1100" dirty="0">
                          <a:latin typeface="+mn-lt"/>
                          <a:cs typeface="Arial"/>
                        </a:rPr>
                        <a:t>m</a:t>
                      </a:r>
                      <a:r>
                        <a:rPr sz="1100" spc="-5" dirty="0">
                          <a:latin typeface="+mn-lt"/>
                          <a:cs typeface="Arial"/>
                        </a:rPr>
                        <a:t> </a:t>
                      </a:r>
                      <a:r>
                        <a:rPr sz="1100" dirty="0">
                          <a:latin typeface="+mn-lt"/>
                          <a:cs typeface="Arial"/>
                        </a:rPr>
                        <a:t>a</a:t>
                      </a:r>
                      <a:r>
                        <a:rPr sz="1100" spc="-5" dirty="0">
                          <a:latin typeface="+mn-lt"/>
                          <a:cs typeface="Arial"/>
                        </a:rPr>
                        <a:t>n</a:t>
                      </a:r>
                      <a:r>
                        <a:rPr sz="1100" dirty="0">
                          <a:latin typeface="+mn-lt"/>
                          <a:cs typeface="Arial"/>
                        </a:rPr>
                        <a:t>d sc</a:t>
                      </a:r>
                      <a:r>
                        <a:rPr sz="1100" spc="-5" dirty="0">
                          <a:latin typeface="+mn-lt"/>
                          <a:cs typeface="Arial"/>
                        </a:rPr>
                        <a:t>hoo</a:t>
                      </a:r>
                      <a:r>
                        <a:rPr sz="1100" spc="-10" dirty="0">
                          <a:latin typeface="+mn-lt"/>
                          <a:cs typeface="Arial"/>
                        </a:rPr>
                        <a:t>l</a:t>
                      </a:r>
                      <a:r>
                        <a:rPr sz="1100" dirty="0">
                          <a:latin typeface="+mn-lt"/>
                          <a:cs typeface="Arial"/>
                        </a:rPr>
                        <a:t>.</a:t>
                      </a: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314325" marR="92075" indent="-228600">
                        <a:lnSpc>
                          <a:spcPct val="100000"/>
                        </a:lnSpc>
                        <a:buFont typeface="Courier New"/>
                        <a:buChar char="o"/>
                        <a:tabLst>
                          <a:tab pos="314960" algn="l"/>
                        </a:tabLst>
                      </a:pPr>
                      <a:r>
                        <a:rPr sz="1100" dirty="0">
                          <a:latin typeface="+mn-lt"/>
                          <a:cs typeface="Arial"/>
                        </a:rPr>
                        <a:t>Des</a:t>
                      </a:r>
                      <a:r>
                        <a:rPr sz="1100" spc="-5" dirty="0">
                          <a:latin typeface="+mn-lt"/>
                          <a:cs typeface="Arial"/>
                        </a:rPr>
                        <a:t>i</a:t>
                      </a:r>
                      <a:r>
                        <a:rPr sz="1100" dirty="0">
                          <a:latin typeface="+mn-lt"/>
                          <a:cs typeface="Arial"/>
                        </a:rPr>
                        <a:t>g</a:t>
                      </a:r>
                      <a:r>
                        <a:rPr sz="1100" spc="-5" dirty="0">
                          <a:latin typeface="+mn-lt"/>
                          <a:cs typeface="Arial"/>
                        </a:rPr>
                        <a:t>n</a:t>
                      </a:r>
                      <a:r>
                        <a:rPr sz="1100" dirty="0">
                          <a:latin typeface="+mn-lt"/>
                          <a:cs typeface="Arial"/>
                        </a:rPr>
                        <a:t>s </a:t>
                      </a:r>
                      <a:r>
                        <a:rPr sz="1100" spc="-10" dirty="0">
                          <a:latin typeface="+mn-lt"/>
                          <a:cs typeface="Arial"/>
                        </a:rPr>
                        <a:t>l</a:t>
                      </a:r>
                      <a:r>
                        <a:rPr sz="1100" dirty="0">
                          <a:latin typeface="+mn-lt"/>
                          <a:cs typeface="Arial"/>
                        </a:rPr>
                        <a:t>e</a:t>
                      </a:r>
                      <a:r>
                        <a:rPr sz="1100" spc="-5" dirty="0">
                          <a:latin typeface="+mn-lt"/>
                          <a:cs typeface="Arial"/>
                        </a:rPr>
                        <a:t>a</a:t>
                      </a:r>
                      <a:r>
                        <a:rPr sz="1100" dirty="0">
                          <a:latin typeface="+mn-lt"/>
                          <a:cs typeface="Arial"/>
                        </a:rPr>
                        <a:t>rn</a:t>
                      </a:r>
                      <a:r>
                        <a:rPr sz="1100" spc="-10" dirty="0">
                          <a:latin typeface="+mn-lt"/>
                          <a:cs typeface="Arial"/>
                        </a:rPr>
                        <a:t>i</a:t>
                      </a:r>
                      <a:r>
                        <a:rPr sz="1100" dirty="0">
                          <a:latin typeface="+mn-lt"/>
                          <a:cs typeface="Arial"/>
                        </a:rPr>
                        <a:t>ng o</a:t>
                      </a:r>
                      <a:r>
                        <a:rPr sz="1100" spc="-5" dirty="0">
                          <a:latin typeface="+mn-lt"/>
                          <a:cs typeface="Arial"/>
                        </a:rPr>
                        <a:t>p</a:t>
                      </a:r>
                      <a:r>
                        <a:rPr sz="1100" dirty="0">
                          <a:latin typeface="+mn-lt"/>
                          <a:cs typeface="Arial"/>
                        </a:rPr>
                        <a:t>p</a:t>
                      </a:r>
                      <a:r>
                        <a:rPr sz="1100" spc="-5" dirty="0">
                          <a:latin typeface="+mn-lt"/>
                          <a:cs typeface="Arial"/>
                        </a:rPr>
                        <a:t>o</a:t>
                      </a:r>
                      <a:r>
                        <a:rPr sz="1100" dirty="0">
                          <a:latin typeface="+mn-lt"/>
                          <a:cs typeface="Arial"/>
                        </a:rPr>
                        <a:t>rtu</a:t>
                      </a:r>
                      <a:r>
                        <a:rPr sz="1100" spc="-5" dirty="0">
                          <a:latin typeface="+mn-lt"/>
                          <a:cs typeface="Arial"/>
                        </a:rPr>
                        <a:t>ni</a:t>
                      </a:r>
                      <a:r>
                        <a:rPr sz="1100" dirty="0">
                          <a:latin typeface="+mn-lt"/>
                          <a:cs typeface="Arial"/>
                        </a:rPr>
                        <a:t>t</a:t>
                      </a:r>
                      <a:r>
                        <a:rPr sz="1100" spc="-10" dirty="0">
                          <a:latin typeface="+mn-lt"/>
                          <a:cs typeface="Arial"/>
                        </a:rPr>
                        <a:t>i</a:t>
                      </a:r>
                      <a:r>
                        <a:rPr sz="1100" dirty="0">
                          <a:latin typeface="+mn-lt"/>
                          <a:cs typeface="Arial"/>
                        </a:rPr>
                        <a:t>es </a:t>
                      </a:r>
                      <a:r>
                        <a:rPr sz="1100" spc="-15" dirty="0">
                          <a:latin typeface="+mn-lt"/>
                          <a:cs typeface="Arial"/>
                        </a:rPr>
                        <a:t>w</a:t>
                      </a:r>
                      <a:r>
                        <a:rPr sz="1100" dirty="0">
                          <a:latin typeface="+mn-lt"/>
                          <a:cs typeface="Arial"/>
                        </a:rPr>
                        <a:t>h</a:t>
                      </a:r>
                      <a:r>
                        <a:rPr sz="1100" spc="-10" dirty="0">
                          <a:latin typeface="+mn-lt"/>
                          <a:cs typeface="Arial"/>
                        </a:rPr>
                        <a:t>i</a:t>
                      </a:r>
                      <a:r>
                        <a:rPr sz="1100" spc="5" dirty="0">
                          <a:latin typeface="+mn-lt"/>
                          <a:cs typeface="Arial"/>
                        </a:rPr>
                        <a:t>c</a:t>
                      </a:r>
                      <a:r>
                        <a:rPr sz="1100" dirty="0">
                          <a:latin typeface="+mn-lt"/>
                          <a:cs typeface="Arial"/>
                        </a:rPr>
                        <a:t>h</a:t>
                      </a:r>
                      <a:r>
                        <a:rPr sz="1100" spc="5" dirty="0">
                          <a:latin typeface="+mn-lt"/>
                          <a:cs typeface="Arial"/>
                        </a:rPr>
                        <a:t> </a:t>
                      </a:r>
                      <a:r>
                        <a:rPr sz="1100" dirty="0">
                          <a:latin typeface="+mn-lt"/>
                          <a:cs typeface="Arial"/>
                        </a:rPr>
                        <a:t>b</a:t>
                      </a:r>
                      <a:r>
                        <a:rPr sz="1100" spc="-5" dirty="0">
                          <a:latin typeface="+mn-lt"/>
                          <a:cs typeface="Arial"/>
                        </a:rPr>
                        <a:t>uil</a:t>
                      </a:r>
                      <a:r>
                        <a:rPr sz="1100" dirty="0">
                          <a:latin typeface="+mn-lt"/>
                          <a:cs typeface="Arial"/>
                        </a:rPr>
                        <a:t>d u</a:t>
                      </a:r>
                      <a:r>
                        <a:rPr sz="1100" spc="-5" dirty="0">
                          <a:latin typeface="+mn-lt"/>
                          <a:cs typeface="Arial"/>
                        </a:rPr>
                        <a:t>p</a:t>
                      </a:r>
                      <a:r>
                        <a:rPr sz="1100" dirty="0">
                          <a:latin typeface="+mn-lt"/>
                          <a:cs typeface="Arial"/>
                        </a:rPr>
                        <a:t>on</a:t>
                      </a:r>
                      <a:r>
                        <a:rPr sz="1100" spc="-20" dirty="0">
                          <a:latin typeface="+mn-lt"/>
                          <a:cs typeface="Arial"/>
                        </a:rPr>
                        <a:t> </a:t>
                      </a:r>
                      <a:r>
                        <a:rPr sz="1100" spc="5" dirty="0">
                          <a:latin typeface="+mn-lt"/>
                          <a:cs typeface="Arial"/>
                        </a:rPr>
                        <a:t>s</a:t>
                      </a:r>
                      <a:r>
                        <a:rPr sz="1100" dirty="0">
                          <a:latin typeface="+mn-lt"/>
                          <a:cs typeface="Arial"/>
                        </a:rPr>
                        <a:t>tu</a:t>
                      </a:r>
                      <a:r>
                        <a:rPr sz="1100" spc="-5" dirty="0">
                          <a:latin typeface="+mn-lt"/>
                          <a:cs typeface="Arial"/>
                        </a:rPr>
                        <a:t>d</a:t>
                      </a:r>
                      <a:r>
                        <a:rPr sz="1100" dirty="0">
                          <a:latin typeface="+mn-lt"/>
                          <a:cs typeface="Arial"/>
                        </a:rPr>
                        <a:t>e</a:t>
                      </a:r>
                      <a:r>
                        <a:rPr sz="1100" spc="-5" dirty="0">
                          <a:latin typeface="+mn-lt"/>
                          <a:cs typeface="Arial"/>
                        </a:rPr>
                        <a:t>n</a:t>
                      </a:r>
                      <a:r>
                        <a:rPr sz="1100" dirty="0">
                          <a:latin typeface="+mn-lt"/>
                          <a:cs typeface="Arial"/>
                        </a:rPr>
                        <a:t>ts’</a:t>
                      </a:r>
                      <a:r>
                        <a:rPr sz="1100" spc="-20" dirty="0">
                          <a:latin typeface="+mn-lt"/>
                          <a:cs typeface="Arial"/>
                        </a:rPr>
                        <a:t> </a:t>
                      </a:r>
                      <a:r>
                        <a:rPr sz="1100" dirty="0">
                          <a:latin typeface="+mn-lt"/>
                          <a:cs typeface="Arial"/>
                        </a:rPr>
                        <a:t>d</a:t>
                      </a:r>
                      <a:r>
                        <a:rPr sz="1100" spc="-10" dirty="0">
                          <a:latin typeface="+mn-lt"/>
                          <a:cs typeface="Arial"/>
                        </a:rPr>
                        <a:t>iv</a:t>
                      </a:r>
                      <a:r>
                        <a:rPr sz="1100" dirty="0">
                          <a:latin typeface="+mn-lt"/>
                          <a:cs typeface="Arial"/>
                        </a:rPr>
                        <a:t>er</a:t>
                      </a:r>
                      <a:r>
                        <a:rPr sz="1100" spc="5" dirty="0">
                          <a:latin typeface="+mn-lt"/>
                          <a:cs typeface="Arial"/>
                        </a:rPr>
                        <a:t>s</a:t>
                      </a:r>
                      <a:r>
                        <a:rPr sz="1100" dirty="0">
                          <a:latin typeface="+mn-lt"/>
                          <a:cs typeface="Arial"/>
                        </a:rPr>
                        <a:t>e b</a:t>
                      </a:r>
                      <a:r>
                        <a:rPr sz="1100" spc="-5" dirty="0">
                          <a:latin typeface="+mn-lt"/>
                          <a:cs typeface="Arial"/>
                        </a:rPr>
                        <a:t>a</a:t>
                      </a:r>
                      <a:r>
                        <a:rPr sz="1100" spc="5" dirty="0">
                          <a:latin typeface="+mn-lt"/>
                          <a:cs typeface="Arial"/>
                        </a:rPr>
                        <a:t>c</a:t>
                      </a:r>
                      <a:r>
                        <a:rPr sz="1100" spc="15" dirty="0">
                          <a:latin typeface="+mn-lt"/>
                          <a:cs typeface="Arial"/>
                        </a:rPr>
                        <a:t>k</a:t>
                      </a:r>
                      <a:r>
                        <a:rPr sz="1100" dirty="0">
                          <a:latin typeface="+mn-lt"/>
                          <a:cs typeface="Arial"/>
                        </a:rPr>
                        <a:t>groun</a:t>
                      </a:r>
                      <a:r>
                        <a:rPr sz="1100" spc="-5" dirty="0">
                          <a:latin typeface="+mn-lt"/>
                          <a:cs typeface="Arial"/>
                        </a:rPr>
                        <a:t>d</a:t>
                      </a:r>
                      <a:r>
                        <a:rPr sz="1100" spc="5" dirty="0">
                          <a:latin typeface="+mn-lt"/>
                          <a:cs typeface="Arial"/>
                        </a:rPr>
                        <a:t>s</a:t>
                      </a:r>
                      <a:r>
                        <a:rPr sz="1100" dirty="0">
                          <a:latin typeface="+mn-lt"/>
                          <a:cs typeface="Arial"/>
                        </a:rPr>
                        <a:t>,</a:t>
                      </a:r>
                      <a:r>
                        <a:rPr sz="1100" spc="-40" dirty="0">
                          <a:latin typeface="+mn-lt"/>
                          <a:cs typeface="Arial"/>
                        </a:rPr>
                        <a:t> </a:t>
                      </a:r>
                      <a:r>
                        <a:rPr sz="1100" spc="-5" dirty="0">
                          <a:latin typeface="+mn-lt"/>
                          <a:cs typeface="Arial"/>
                        </a:rPr>
                        <a:t>i</a:t>
                      </a:r>
                      <a:r>
                        <a:rPr sz="1100" dirty="0">
                          <a:latin typeface="+mn-lt"/>
                          <a:cs typeface="Arial"/>
                        </a:rPr>
                        <a:t>nt</a:t>
                      </a:r>
                      <a:r>
                        <a:rPr sz="1100" spc="-5" dirty="0">
                          <a:latin typeface="+mn-lt"/>
                          <a:cs typeface="Arial"/>
                        </a:rPr>
                        <a:t>e</a:t>
                      </a:r>
                      <a:r>
                        <a:rPr sz="1100" dirty="0">
                          <a:latin typeface="+mn-lt"/>
                          <a:cs typeface="Arial"/>
                        </a:rPr>
                        <a:t>rests a</a:t>
                      </a:r>
                      <a:r>
                        <a:rPr sz="1100" spc="-5" dirty="0">
                          <a:latin typeface="+mn-lt"/>
                          <a:cs typeface="Arial"/>
                        </a:rPr>
                        <a:t>n</a:t>
                      </a:r>
                      <a:r>
                        <a:rPr sz="1100" dirty="0">
                          <a:latin typeface="+mn-lt"/>
                          <a:cs typeface="Arial"/>
                        </a:rPr>
                        <a:t>d</a:t>
                      </a:r>
                      <a:r>
                        <a:rPr sz="1100" spc="-20" dirty="0">
                          <a:latin typeface="+mn-lt"/>
                          <a:cs typeface="Arial"/>
                        </a:rPr>
                        <a:t> </a:t>
                      </a:r>
                      <a:r>
                        <a:rPr sz="1100" spc="5" dirty="0">
                          <a:latin typeface="+mn-lt"/>
                          <a:cs typeface="Arial"/>
                        </a:rPr>
                        <a:t>s</a:t>
                      </a:r>
                      <a:r>
                        <a:rPr sz="1100" spc="15" dirty="0">
                          <a:latin typeface="+mn-lt"/>
                          <a:cs typeface="Arial"/>
                        </a:rPr>
                        <a:t>k</a:t>
                      </a:r>
                      <a:r>
                        <a:rPr sz="1100" spc="-5" dirty="0">
                          <a:latin typeface="+mn-lt"/>
                          <a:cs typeface="Arial"/>
                        </a:rPr>
                        <a:t>il</a:t>
                      </a:r>
                      <a:r>
                        <a:rPr sz="1100" dirty="0">
                          <a:latin typeface="+mn-lt"/>
                          <a:cs typeface="Arial"/>
                        </a:rPr>
                        <a:t>l </a:t>
                      </a:r>
                      <a:r>
                        <a:rPr sz="1100" spc="-5" dirty="0">
                          <a:latin typeface="+mn-lt"/>
                          <a:cs typeface="Arial"/>
                        </a:rPr>
                        <a:t>l</a:t>
                      </a:r>
                      <a:r>
                        <a:rPr sz="1100" dirty="0">
                          <a:latin typeface="+mn-lt"/>
                          <a:cs typeface="Arial"/>
                        </a:rPr>
                        <a:t>e</a:t>
                      </a:r>
                      <a:r>
                        <a:rPr sz="1100" spc="-10" dirty="0">
                          <a:latin typeface="+mn-lt"/>
                          <a:cs typeface="Arial"/>
                        </a:rPr>
                        <a:t>v</a:t>
                      </a:r>
                      <a:r>
                        <a:rPr sz="1100" dirty="0">
                          <a:latin typeface="+mn-lt"/>
                          <a:cs typeface="Arial"/>
                        </a:rPr>
                        <a:t>e</a:t>
                      </a:r>
                      <a:r>
                        <a:rPr sz="1100" spc="-10" dirty="0">
                          <a:latin typeface="+mn-lt"/>
                          <a:cs typeface="Arial"/>
                        </a:rPr>
                        <a:t>l</a:t>
                      </a:r>
                      <a:r>
                        <a:rPr sz="1100" spc="5" dirty="0">
                          <a:latin typeface="+mn-lt"/>
                          <a:cs typeface="Arial"/>
                        </a:rPr>
                        <a:t>s</a:t>
                      </a:r>
                      <a:r>
                        <a:rPr sz="1100" dirty="0">
                          <a:latin typeface="+mn-lt"/>
                          <a:cs typeface="Arial"/>
                        </a:rPr>
                        <a:t>.</a:t>
                      </a:r>
                      <a:endParaRPr sz="1100">
                        <a:latin typeface="+mn-lt"/>
                        <a:cs typeface="Arial"/>
                      </a:endParaRPr>
                    </a:p>
                    <a:p>
                      <a:pPr marL="314325" marR="86995" indent="-228600">
                        <a:lnSpc>
                          <a:spcPct val="100000"/>
                        </a:lnSpc>
                        <a:spcBef>
                          <a:spcPts val="600"/>
                        </a:spcBef>
                        <a:buFont typeface="Courier New"/>
                        <a:buChar char="o"/>
                        <a:tabLst>
                          <a:tab pos="314960" algn="l"/>
                        </a:tabLst>
                      </a:pPr>
                      <a:r>
                        <a:rPr sz="1100" dirty="0">
                          <a:latin typeface="+mn-lt"/>
                          <a:cs typeface="Arial"/>
                        </a:rPr>
                        <a:t>Cre</a:t>
                      </a:r>
                      <a:r>
                        <a:rPr sz="1100" spc="-5" dirty="0">
                          <a:latin typeface="+mn-lt"/>
                          <a:cs typeface="Arial"/>
                        </a:rPr>
                        <a:t>a</a:t>
                      </a:r>
                      <a:r>
                        <a:rPr sz="1100" dirty="0">
                          <a:latin typeface="+mn-lt"/>
                          <a:cs typeface="Arial"/>
                        </a:rPr>
                        <a:t>tes a</a:t>
                      </a:r>
                      <a:r>
                        <a:rPr sz="1100" spc="-20" dirty="0">
                          <a:latin typeface="+mn-lt"/>
                          <a:cs typeface="Arial"/>
                        </a:rPr>
                        <a:t> </a:t>
                      </a:r>
                      <a:r>
                        <a:rPr sz="1100" spc="5" dirty="0">
                          <a:latin typeface="+mn-lt"/>
                          <a:cs typeface="Arial"/>
                        </a:rPr>
                        <a:t>c</a:t>
                      </a:r>
                      <a:r>
                        <a:rPr sz="1100" spc="-5" dirty="0">
                          <a:latin typeface="+mn-lt"/>
                          <a:cs typeface="Arial"/>
                        </a:rPr>
                        <a:t>l</a:t>
                      </a:r>
                      <a:r>
                        <a:rPr sz="1100" dirty="0">
                          <a:latin typeface="+mn-lt"/>
                          <a:cs typeface="Arial"/>
                        </a:rPr>
                        <a:t>as</a:t>
                      </a:r>
                      <a:r>
                        <a:rPr sz="1100" spc="5" dirty="0">
                          <a:latin typeface="+mn-lt"/>
                          <a:cs typeface="Arial"/>
                        </a:rPr>
                        <a:t>s</a:t>
                      </a:r>
                      <a:r>
                        <a:rPr sz="1100" dirty="0">
                          <a:latin typeface="+mn-lt"/>
                          <a:cs typeface="Arial"/>
                        </a:rPr>
                        <a:t>ro</a:t>
                      </a:r>
                      <a:r>
                        <a:rPr sz="1100" spc="-5" dirty="0">
                          <a:latin typeface="+mn-lt"/>
                          <a:cs typeface="Arial"/>
                        </a:rPr>
                        <a:t>o</a:t>
                      </a:r>
                      <a:r>
                        <a:rPr sz="1100" dirty="0">
                          <a:latin typeface="+mn-lt"/>
                          <a:cs typeface="Arial"/>
                        </a:rPr>
                        <a:t>m e</a:t>
                      </a:r>
                      <a:r>
                        <a:rPr sz="1100" spc="-5" dirty="0">
                          <a:latin typeface="+mn-lt"/>
                          <a:cs typeface="Arial"/>
                        </a:rPr>
                        <a:t>n</a:t>
                      </a:r>
                      <a:r>
                        <a:rPr sz="1100" spc="-10" dirty="0">
                          <a:latin typeface="+mn-lt"/>
                          <a:cs typeface="Arial"/>
                        </a:rPr>
                        <a:t>v</a:t>
                      </a:r>
                      <a:r>
                        <a:rPr sz="1100" spc="-5" dirty="0">
                          <a:latin typeface="+mn-lt"/>
                          <a:cs typeface="Arial"/>
                        </a:rPr>
                        <a:t>i</a:t>
                      </a:r>
                      <a:r>
                        <a:rPr sz="1100" dirty="0">
                          <a:latin typeface="+mn-lt"/>
                          <a:cs typeface="Arial"/>
                        </a:rPr>
                        <a:t>ro</a:t>
                      </a:r>
                      <a:r>
                        <a:rPr sz="1100" spc="-5" dirty="0">
                          <a:latin typeface="+mn-lt"/>
                          <a:cs typeface="Arial"/>
                        </a:rPr>
                        <a:t>n</a:t>
                      </a:r>
                      <a:r>
                        <a:rPr sz="1100" spc="20" dirty="0">
                          <a:latin typeface="+mn-lt"/>
                          <a:cs typeface="Arial"/>
                        </a:rPr>
                        <a:t>m</a:t>
                      </a:r>
                      <a:r>
                        <a:rPr sz="1100" dirty="0">
                          <a:latin typeface="+mn-lt"/>
                          <a:cs typeface="Arial"/>
                        </a:rPr>
                        <a:t>e</a:t>
                      </a:r>
                      <a:r>
                        <a:rPr sz="1100" spc="-5" dirty="0">
                          <a:latin typeface="+mn-lt"/>
                          <a:cs typeface="Arial"/>
                        </a:rPr>
                        <a:t>n</a:t>
                      </a:r>
                      <a:r>
                        <a:rPr sz="1100" dirty="0">
                          <a:latin typeface="+mn-lt"/>
                          <a:cs typeface="Arial"/>
                        </a:rPr>
                        <a:t>t</a:t>
                      </a:r>
                      <a:r>
                        <a:rPr sz="1100" spc="-15" dirty="0">
                          <a:latin typeface="+mn-lt"/>
                          <a:cs typeface="Arial"/>
                        </a:rPr>
                        <a:t> </a:t>
                      </a:r>
                      <a:r>
                        <a:rPr sz="1100" spc="-5" dirty="0">
                          <a:latin typeface="+mn-lt"/>
                          <a:cs typeface="Arial"/>
                        </a:rPr>
                        <a:t>i</a:t>
                      </a:r>
                      <a:r>
                        <a:rPr sz="1100" dirty="0">
                          <a:latin typeface="+mn-lt"/>
                          <a:cs typeface="Arial"/>
                        </a:rPr>
                        <a:t>n</a:t>
                      </a:r>
                      <a:r>
                        <a:rPr sz="1100" spc="5" dirty="0">
                          <a:latin typeface="+mn-lt"/>
                          <a:cs typeface="Arial"/>
                        </a:rPr>
                        <a:t> </a:t>
                      </a:r>
                      <a:r>
                        <a:rPr sz="1100" spc="-15" dirty="0">
                          <a:latin typeface="+mn-lt"/>
                          <a:cs typeface="Arial"/>
                        </a:rPr>
                        <a:t>w</a:t>
                      </a:r>
                      <a:r>
                        <a:rPr sz="1100" dirty="0">
                          <a:latin typeface="+mn-lt"/>
                          <a:cs typeface="Arial"/>
                        </a:rPr>
                        <a:t>h</a:t>
                      </a:r>
                      <a:r>
                        <a:rPr sz="1100" spc="-10" dirty="0">
                          <a:latin typeface="+mn-lt"/>
                          <a:cs typeface="Arial"/>
                        </a:rPr>
                        <a:t>i</a:t>
                      </a:r>
                      <a:r>
                        <a:rPr sz="1100" spc="5" dirty="0">
                          <a:latin typeface="+mn-lt"/>
                          <a:cs typeface="Arial"/>
                        </a:rPr>
                        <a:t>c</a:t>
                      </a:r>
                      <a:r>
                        <a:rPr sz="1100" dirty="0">
                          <a:latin typeface="+mn-lt"/>
                          <a:cs typeface="Arial"/>
                        </a:rPr>
                        <a:t>h </a:t>
                      </a:r>
                      <a:r>
                        <a:rPr sz="1100" spc="-5" dirty="0">
                          <a:latin typeface="+mn-lt"/>
                          <a:cs typeface="Arial"/>
                        </a:rPr>
                        <a:t>i</a:t>
                      </a:r>
                      <a:r>
                        <a:rPr sz="1100" dirty="0">
                          <a:latin typeface="+mn-lt"/>
                          <a:cs typeface="Arial"/>
                        </a:rPr>
                        <a:t>n</a:t>
                      </a:r>
                      <a:r>
                        <a:rPr sz="1100" spc="-5" dirty="0">
                          <a:latin typeface="+mn-lt"/>
                          <a:cs typeface="Arial"/>
                        </a:rPr>
                        <a:t>di</a:t>
                      </a:r>
                      <a:r>
                        <a:rPr sz="1100" spc="-10" dirty="0">
                          <a:latin typeface="+mn-lt"/>
                          <a:cs typeface="Arial"/>
                        </a:rPr>
                        <a:t>v</a:t>
                      </a:r>
                      <a:r>
                        <a:rPr sz="1100" spc="-5" dirty="0">
                          <a:latin typeface="+mn-lt"/>
                          <a:cs typeface="Arial"/>
                        </a:rPr>
                        <a:t>i</a:t>
                      </a:r>
                      <a:r>
                        <a:rPr sz="1100" dirty="0">
                          <a:latin typeface="+mn-lt"/>
                          <a:cs typeface="Arial"/>
                        </a:rPr>
                        <a:t>d</a:t>
                      </a:r>
                      <a:r>
                        <a:rPr sz="1100" spc="-5" dirty="0">
                          <a:latin typeface="+mn-lt"/>
                          <a:cs typeface="Arial"/>
                        </a:rPr>
                        <a:t>u</a:t>
                      </a:r>
                      <a:r>
                        <a:rPr sz="1100" dirty="0">
                          <a:latin typeface="+mn-lt"/>
                          <a:cs typeface="Arial"/>
                        </a:rPr>
                        <a:t>al</a:t>
                      </a:r>
                      <a:r>
                        <a:rPr sz="1100" spc="25" dirty="0">
                          <a:latin typeface="+mn-lt"/>
                          <a:cs typeface="Arial"/>
                        </a:rPr>
                        <a:t> </a:t>
                      </a:r>
                      <a:r>
                        <a:rPr sz="1100" spc="5" dirty="0">
                          <a:latin typeface="+mn-lt"/>
                          <a:cs typeface="Arial"/>
                        </a:rPr>
                        <a:t>s</a:t>
                      </a:r>
                      <a:r>
                        <a:rPr sz="1100" dirty="0">
                          <a:latin typeface="+mn-lt"/>
                          <a:cs typeface="Arial"/>
                        </a:rPr>
                        <a:t>tu</a:t>
                      </a:r>
                      <a:r>
                        <a:rPr sz="1100" spc="-5" dirty="0">
                          <a:latin typeface="+mn-lt"/>
                          <a:cs typeface="Arial"/>
                        </a:rPr>
                        <a:t>d</a:t>
                      </a:r>
                      <a:r>
                        <a:rPr sz="1100" dirty="0">
                          <a:latin typeface="+mn-lt"/>
                          <a:cs typeface="Arial"/>
                        </a:rPr>
                        <a:t>e</a:t>
                      </a:r>
                      <a:r>
                        <a:rPr sz="1100" spc="-5" dirty="0">
                          <a:latin typeface="+mn-lt"/>
                          <a:cs typeface="Arial"/>
                        </a:rPr>
                        <a:t>n</a:t>
                      </a:r>
                      <a:r>
                        <a:rPr sz="1100" dirty="0">
                          <a:latin typeface="+mn-lt"/>
                          <a:cs typeface="Arial"/>
                        </a:rPr>
                        <a:t>ts</a:t>
                      </a:r>
                      <a:r>
                        <a:rPr sz="1100" spc="-25" dirty="0">
                          <a:latin typeface="+mn-lt"/>
                          <a:cs typeface="Arial"/>
                        </a:rPr>
                        <a:t> </a:t>
                      </a:r>
                      <a:r>
                        <a:rPr sz="1100" dirty="0">
                          <a:latin typeface="+mn-lt"/>
                          <a:cs typeface="Arial"/>
                        </a:rPr>
                        <a:t>are tre</a:t>
                      </a:r>
                      <a:r>
                        <a:rPr sz="1100" spc="-5" dirty="0">
                          <a:latin typeface="+mn-lt"/>
                          <a:cs typeface="Arial"/>
                        </a:rPr>
                        <a:t>a</a:t>
                      </a:r>
                      <a:r>
                        <a:rPr sz="1100" dirty="0">
                          <a:latin typeface="+mn-lt"/>
                          <a:cs typeface="Arial"/>
                        </a:rPr>
                        <a:t>ted</a:t>
                      </a:r>
                      <a:r>
                        <a:rPr sz="1100" spc="-20" dirty="0">
                          <a:latin typeface="+mn-lt"/>
                          <a:cs typeface="Arial"/>
                        </a:rPr>
                        <a:t> </a:t>
                      </a:r>
                      <a:r>
                        <a:rPr sz="1100" spc="-15" dirty="0">
                          <a:latin typeface="+mn-lt"/>
                          <a:cs typeface="Arial"/>
                        </a:rPr>
                        <a:t>w</a:t>
                      </a:r>
                      <a:r>
                        <a:rPr sz="1100" spc="-5" dirty="0">
                          <a:latin typeface="+mn-lt"/>
                          <a:cs typeface="Arial"/>
                        </a:rPr>
                        <a:t>i</a:t>
                      </a:r>
                      <a:r>
                        <a:rPr sz="1100" dirty="0">
                          <a:latin typeface="+mn-lt"/>
                          <a:cs typeface="Arial"/>
                        </a:rPr>
                        <a:t>th</a:t>
                      </a:r>
                      <a:r>
                        <a:rPr sz="1100" spc="15" dirty="0">
                          <a:latin typeface="+mn-lt"/>
                          <a:cs typeface="Arial"/>
                        </a:rPr>
                        <a:t> </a:t>
                      </a:r>
                      <a:r>
                        <a:rPr sz="1100" dirty="0">
                          <a:latin typeface="+mn-lt"/>
                          <a:cs typeface="Arial"/>
                        </a:rPr>
                        <a:t>resp</a:t>
                      </a:r>
                      <a:r>
                        <a:rPr sz="1100" spc="-5" dirty="0">
                          <a:latin typeface="+mn-lt"/>
                          <a:cs typeface="Arial"/>
                        </a:rPr>
                        <a:t>e</a:t>
                      </a:r>
                      <a:r>
                        <a:rPr sz="1100" spc="5" dirty="0">
                          <a:latin typeface="+mn-lt"/>
                          <a:cs typeface="Arial"/>
                        </a:rPr>
                        <a:t>c</a:t>
                      </a:r>
                      <a:r>
                        <a:rPr sz="1100" dirty="0">
                          <a:latin typeface="+mn-lt"/>
                          <a:cs typeface="Arial"/>
                        </a:rPr>
                        <a:t>t re</a:t>
                      </a:r>
                      <a:r>
                        <a:rPr sz="1100" spc="-5" dirty="0">
                          <a:latin typeface="+mn-lt"/>
                          <a:cs typeface="Arial"/>
                        </a:rPr>
                        <a:t>g</a:t>
                      </a:r>
                      <a:r>
                        <a:rPr sz="1100" dirty="0">
                          <a:latin typeface="+mn-lt"/>
                          <a:cs typeface="Arial"/>
                        </a:rPr>
                        <a:t>ard</a:t>
                      </a:r>
                      <a:r>
                        <a:rPr sz="1100" spc="-5" dirty="0">
                          <a:latin typeface="+mn-lt"/>
                          <a:cs typeface="Arial"/>
                        </a:rPr>
                        <a:t>l</a:t>
                      </a:r>
                      <a:r>
                        <a:rPr sz="1100" dirty="0">
                          <a:latin typeface="+mn-lt"/>
                          <a:cs typeface="Arial"/>
                        </a:rPr>
                        <a:t>ess</a:t>
                      </a:r>
                      <a:r>
                        <a:rPr sz="1100" spc="-10" dirty="0">
                          <a:latin typeface="+mn-lt"/>
                          <a:cs typeface="Arial"/>
                        </a:rPr>
                        <a:t> </a:t>
                      </a:r>
                      <a:r>
                        <a:rPr sz="1100" dirty="0">
                          <a:latin typeface="+mn-lt"/>
                          <a:cs typeface="Arial"/>
                        </a:rPr>
                        <a:t>of</a:t>
                      </a:r>
                      <a:r>
                        <a:rPr sz="1100" spc="-10" dirty="0">
                          <a:latin typeface="+mn-lt"/>
                          <a:cs typeface="Arial"/>
                        </a:rPr>
                        <a:t> </a:t>
                      </a:r>
                      <a:r>
                        <a:rPr sz="1100" dirty="0">
                          <a:latin typeface="+mn-lt"/>
                          <a:cs typeface="Arial"/>
                        </a:rPr>
                        <a:t>d</a:t>
                      </a:r>
                      <a:r>
                        <a:rPr sz="1100" spc="-10" dirty="0">
                          <a:latin typeface="+mn-lt"/>
                          <a:cs typeface="Arial"/>
                        </a:rPr>
                        <a:t>i</a:t>
                      </a:r>
                      <a:r>
                        <a:rPr sz="1100" spc="10" dirty="0">
                          <a:latin typeface="+mn-lt"/>
                          <a:cs typeface="Arial"/>
                        </a:rPr>
                        <a:t>ff</a:t>
                      </a:r>
                      <a:r>
                        <a:rPr sz="1100" dirty="0">
                          <a:latin typeface="+mn-lt"/>
                          <a:cs typeface="Arial"/>
                        </a:rPr>
                        <a:t>erences </a:t>
                      </a:r>
                      <a:r>
                        <a:rPr sz="1100" spc="-5" dirty="0">
                          <a:latin typeface="+mn-lt"/>
                          <a:cs typeface="Arial"/>
                        </a:rPr>
                        <a:t>i</a:t>
                      </a:r>
                      <a:r>
                        <a:rPr sz="1100" dirty="0">
                          <a:latin typeface="+mn-lt"/>
                          <a:cs typeface="Arial"/>
                        </a:rPr>
                        <a:t>n</a:t>
                      </a:r>
                      <a:r>
                        <a:rPr sz="1100" spc="-5" dirty="0">
                          <a:latin typeface="+mn-lt"/>
                          <a:cs typeface="Arial"/>
                        </a:rPr>
                        <a:t> b</a:t>
                      </a:r>
                      <a:r>
                        <a:rPr sz="1100" dirty="0">
                          <a:latin typeface="+mn-lt"/>
                          <a:cs typeface="Arial"/>
                        </a:rPr>
                        <a:t>ac</a:t>
                      </a:r>
                      <a:r>
                        <a:rPr sz="1100" spc="15" dirty="0">
                          <a:latin typeface="+mn-lt"/>
                          <a:cs typeface="Arial"/>
                        </a:rPr>
                        <a:t>k</a:t>
                      </a:r>
                      <a:r>
                        <a:rPr sz="1100" dirty="0">
                          <a:latin typeface="+mn-lt"/>
                          <a:cs typeface="Arial"/>
                        </a:rPr>
                        <a:t>groun</a:t>
                      </a:r>
                      <a:r>
                        <a:rPr sz="1100" spc="-5" dirty="0">
                          <a:latin typeface="+mn-lt"/>
                          <a:cs typeface="Arial"/>
                        </a:rPr>
                        <a:t>d</a:t>
                      </a:r>
                      <a:r>
                        <a:rPr sz="1100" spc="5" dirty="0">
                          <a:latin typeface="+mn-lt"/>
                          <a:cs typeface="Arial"/>
                        </a:rPr>
                        <a:t>s</a:t>
                      </a:r>
                      <a:r>
                        <a:rPr sz="1100" dirty="0">
                          <a:latin typeface="+mn-lt"/>
                          <a:cs typeface="Arial"/>
                        </a:rPr>
                        <a:t>, </a:t>
                      </a:r>
                      <a:r>
                        <a:rPr sz="1100" spc="-5" dirty="0">
                          <a:latin typeface="+mn-lt"/>
                          <a:cs typeface="Arial"/>
                        </a:rPr>
                        <a:t>i</a:t>
                      </a:r>
                      <a:r>
                        <a:rPr sz="1100" dirty="0">
                          <a:latin typeface="+mn-lt"/>
                          <a:cs typeface="Arial"/>
                        </a:rPr>
                        <a:t>nt</a:t>
                      </a:r>
                      <a:r>
                        <a:rPr sz="1100" spc="-5" dirty="0">
                          <a:latin typeface="+mn-lt"/>
                          <a:cs typeface="Arial"/>
                        </a:rPr>
                        <a:t>e</a:t>
                      </a:r>
                      <a:r>
                        <a:rPr sz="1100" dirty="0">
                          <a:latin typeface="+mn-lt"/>
                          <a:cs typeface="Arial"/>
                        </a:rPr>
                        <a:t>rests</a:t>
                      </a:r>
                      <a:r>
                        <a:rPr sz="1100" spc="-10" dirty="0">
                          <a:latin typeface="+mn-lt"/>
                          <a:cs typeface="Arial"/>
                        </a:rPr>
                        <a:t> </a:t>
                      </a:r>
                      <a:r>
                        <a:rPr sz="1100" dirty="0">
                          <a:latin typeface="+mn-lt"/>
                          <a:cs typeface="Arial"/>
                        </a:rPr>
                        <a:t>a</a:t>
                      </a:r>
                      <a:r>
                        <a:rPr sz="1100" spc="-5" dirty="0">
                          <a:latin typeface="+mn-lt"/>
                          <a:cs typeface="Arial"/>
                        </a:rPr>
                        <a:t>n</a:t>
                      </a:r>
                      <a:r>
                        <a:rPr sz="1100" dirty="0">
                          <a:latin typeface="+mn-lt"/>
                          <a:cs typeface="Arial"/>
                        </a:rPr>
                        <a:t>d</a:t>
                      </a:r>
                      <a:r>
                        <a:rPr sz="1100" spc="-5" dirty="0">
                          <a:latin typeface="+mn-lt"/>
                          <a:cs typeface="Arial"/>
                        </a:rPr>
                        <a:t> </a:t>
                      </a:r>
                      <a:r>
                        <a:rPr sz="1100" dirty="0">
                          <a:latin typeface="+mn-lt"/>
                          <a:cs typeface="Arial"/>
                        </a:rPr>
                        <a:t>s</a:t>
                      </a:r>
                      <a:r>
                        <a:rPr sz="1100" spc="15" dirty="0">
                          <a:latin typeface="+mn-lt"/>
                          <a:cs typeface="Arial"/>
                        </a:rPr>
                        <a:t>k</a:t>
                      </a:r>
                      <a:r>
                        <a:rPr sz="1100" spc="-5" dirty="0">
                          <a:latin typeface="+mn-lt"/>
                          <a:cs typeface="Arial"/>
                        </a:rPr>
                        <a:t>il</a:t>
                      </a:r>
                      <a:r>
                        <a:rPr sz="1100" dirty="0">
                          <a:latin typeface="+mn-lt"/>
                          <a:cs typeface="Arial"/>
                        </a:rPr>
                        <a:t>l</a:t>
                      </a:r>
                      <a:r>
                        <a:rPr sz="1100" spc="-10" dirty="0">
                          <a:latin typeface="+mn-lt"/>
                          <a:cs typeface="Arial"/>
                        </a:rPr>
                        <a:t> l</a:t>
                      </a:r>
                      <a:r>
                        <a:rPr sz="1100" dirty="0">
                          <a:latin typeface="+mn-lt"/>
                          <a:cs typeface="Arial"/>
                        </a:rPr>
                        <a:t>e</a:t>
                      </a:r>
                      <a:r>
                        <a:rPr sz="1100" spc="-10" dirty="0">
                          <a:latin typeface="+mn-lt"/>
                          <a:cs typeface="Arial"/>
                        </a:rPr>
                        <a:t>v</a:t>
                      </a:r>
                      <a:r>
                        <a:rPr sz="1100" dirty="0">
                          <a:latin typeface="+mn-lt"/>
                          <a:cs typeface="Arial"/>
                        </a:rPr>
                        <a:t>e</a:t>
                      </a:r>
                      <a:r>
                        <a:rPr sz="1100" spc="-10" dirty="0">
                          <a:latin typeface="+mn-lt"/>
                          <a:cs typeface="Arial"/>
                        </a:rPr>
                        <a:t>l</a:t>
                      </a:r>
                      <a:r>
                        <a:rPr sz="1100" spc="5" dirty="0">
                          <a:latin typeface="+mn-lt"/>
                          <a:cs typeface="Arial"/>
                        </a:rPr>
                        <a:t>s</a:t>
                      </a:r>
                      <a:r>
                        <a:rPr sz="1100" dirty="0">
                          <a:latin typeface="+mn-lt"/>
                          <a:cs typeface="Arial"/>
                        </a:rPr>
                        <a:t>.</a:t>
                      </a:r>
                      <a:endParaRPr sz="1100">
                        <a:latin typeface="+mn-lt"/>
                        <a:cs typeface="Arial"/>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314325" marR="219710" indent="-228600">
                        <a:lnSpc>
                          <a:spcPct val="100000"/>
                        </a:lnSpc>
                        <a:buFont typeface="Courier New"/>
                        <a:buChar char="o"/>
                        <a:tabLst>
                          <a:tab pos="314960" algn="l"/>
                        </a:tabLst>
                      </a:pPr>
                      <a:r>
                        <a:rPr sz="1100" dirty="0">
                          <a:latin typeface="+mn-lt"/>
                          <a:cs typeface="Arial"/>
                        </a:rPr>
                        <a:t>Des</a:t>
                      </a:r>
                      <a:r>
                        <a:rPr sz="1100" spc="-5" dirty="0">
                          <a:latin typeface="+mn-lt"/>
                          <a:cs typeface="Arial"/>
                        </a:rPr>
                        <a:t>i</a:t>
                      </a:r>
                      <a:r>
                        <a:rPr sz="1100" dirty="0">
                          <a:latin typeface="+mn-lt"/>
                          <a:cs typeface="Arial"/>
                        </a:rPr>
                        <a:t>g</a:t>
                      </a:r>
                      <a:r>
                        <a:rPr sz="1100" spc="-5" dirty="0">
                          <a:latin typeface="+mn-lt"/>
                          <a:cs typeface="Arial"/>
                        </a:rPr>
                        <a:t>n</a:t>
                      </a:r>
                      <a:r>
                        <a:rPr sz="1100" dirty="0">
                          <a:latin typeface="+mn-lt"/>
                          <a:cs typeface="Arial"/>
                        </a:rPr>
                        <a:t>s </a:t>
                      </a:r>
                      <a:r>
                        <a:rPr sz="1100" spc="-10" dirty="0">
                          <a:latin typeface="+mn-lt"/>
                          <a:cs typeface="Arial"/>
                        </a:rPr>
                        <a:t>l</a:t>
                      </a:r>
                      <a:r>
                        <a:rPr sz="1100" dirty="0">
                          <a:latin typeface="+mn-lt"/>
                          <a:cs typeface="Arial"/>
                        </a:rPr>
                        <a:t>e</a:t>
                      </a:r>
                      <a:r>
                        <a:rPr sz="1100" spc="-5" dirty="0">
                          <a:latin typeface="+mn-lt"/>
                          <a:cs typeface="Arial"/>
                        </a:rPr>
                        <a:t>a</a:t>
                      </a:r>
                      <a:r>
                        <a:rPr sz="1100" dirty="0">
                          <a:latin typeface="+mn-lt"/>
                          <a:cs typeface="Arial"/>
                        </a:rPr>
                        <a:t>rn</a:t>
                      </a:r>
                      <a:r>
                        <a:rPr sz="1100" spc="-10" dirty="0">
                          <a:latin typeface="+mn-lt"/>
                          <a:cs typeface="Arial"/>
                        </a:rPr>
                        <a:t>i</a:t>
                      </a:r>
                      <a:r>
                        <a:rPr sz="1100" dirty="0">
                          <a:latin typeface="+mn-lt"/>
                          <a:cs typeface="Arial"/>
                        </a:rPr>
                        <a:t>ng o</a:t>
                      </a:r>
                      <a:r>
                        <a:rPr sz="1100" spc="-5" dirty="0">
                          <a:latin typeface="+mn-lt"/>
                          <a:cs typeface="Arial"/>
                        </a:rPr>
                        <a:t>p</a:t>
                      </a:r>
                      <a:r>
                        <a:rPr sz="1100" dirty="0">
                          <a:latin typeface="+mn-lt"/>
                          <a:cs typeface="Arial"/>
                        </a:rPr>
                        <a:t>p</a:t>
                      </a:r>
                      <a:r>
                        <a:rPr sz="1100" spc="-5" dirty="0">
                          <a:latin typeface="+mn-lt"/>
                          <a:cs typeface="Arial"/>
                        </a:rPr>
                        <a:t>o</a:t>
                      </a:r>
                      <a:r>
                        <a:rPr sz="1100" dirty="0">
                          <a:latin typeface="+mn-lt"/>
                          <a:cs typeface="Arial"/>
                        </a:rPr>
                        <a:t>rtu</a:t>
                      </a:r>
                      <a:r>
                        <a:rPr sz="1100" spc="-5" dirty="0">
                          <a:latin typeface="+mn-lt"/>
                          <a:cs typeface="Arial"/>
                        </a:rPr>
                        <a:t>ni</a:t>
                      </a:r>
                      <a:r>
                        <a:rPr sz="1100" dirty="0">
                          <a:latin typeface="+mn-lt"/>
                          <a:cs typeface="Arial"/>
                        </a:rPr>
                        <a:t>t</a:t>
                      </a:r>
                      <a:r>
                        <a:rPr sz="1100" spc="-10" dirty="0">
                          <a:latin typeface="+mn-lt"/>
                          <a:cs typeface="Arial"/>
                        </a:rPr>
                        <a:t>i</a:t>
                      </a:r>
                      <a:r>
                        <a:rPr sz="1100" dirty="0">
                          <a:latin typeface="+mn-lt"/>
                          <a:cs typeface="Arial"/>
                        </a:rPr>
                        <a:t>es </a:t>
                      </a:r>
                      <a:r>
                        <a:rPr sz="1100" spc="-15" dirty="0">
                          <a:latin typeface="+mn-lt"/>
                          <a:cs typeface="Arial"/>
                        </a:rPr>
                        <a:t>w</a:t>
                      </a:r>
                      <a:r>
                        <a:rPr sz="1100" dirty="0">
                          <a:latin typeface="+mn-lt"/>
                          <a:cs typeface="Arial"/>
                        </a:rPr>
                        <a:t>h</a:t>
                      </a:r>
                      <a:r>
                        <a:rPr sz="1100" spc="-10" dirty="0">
                          <a:latin typeface="+mn-lt"/>
                          <a:cs typeface="Arial"/>
                        </a:rPr>
                        <a:t>i</a:t>
                      </a:r>
                      <a:r>
                        <a:rPr sz="1100" spc="5" dirty="0">
                          <a:latin typeface="+mn-lt"/>
                          <a:cs typeface="Arial"/>
                        </a:rPr>
                        <a:t>c</a:t>
                      </a:r>
                      <a:r>
                        <a:rPr sz="1100" dirty="0">
                          <a:latin typeface="+mn-lt"/>
                          <a:cs typeface="Arial"/>
                        </a:rPr>
                        <a:t>h </a:t>
                      </a:r>
                      <a:r>
                        <a:rPr sz="1100" spc="5" dirty="0">
                          <a:latin typeface="+mn-lt"/>
                          <a:cs typeface="Arial"/>
                        </a:rPr>
                        <a:t>c</a:t>
                      </a:r>
                      <a:r>
                        <a:rPr sz="1100" dirty="0">
                          <a:latin typeface="+mn-lt"/>
                          <a:cs typeface="Arial"/>
                        </a:rPr>
                        <a:t>a</a:t>
                      </a:r>
                      <a:r>
                        <a:rPr sz="1100" spc="-5" dirty="0">
                          <a:latin typeface="+mn-lt"/>
                          <a:cs typeface="Arial"/>
                        </a:rPr>
                        <a:t>pi</a:t>
                      </a:r>
                      <a:r>
                        <a:rPr sz="1100" dirty="0">
                          <a:latin typeface="+mn-lt"/>
                          <a:cs typeface="Arial"/>
                        </a:rPr>
                        <a:t>ta</a:t>
                      </a:r>
                      <a:r>
                        <a:rPr sz="1100" spc="-10" dirty="0">
                          <a:latin typeface="+mn-lt"/>
                          <a:cs typeface="Arial"/>
                        </a:rPr>
                        <a:t>l</a:t>
                      </a:r>
                      <a:r>
                        <a:rPr sz="1100" spc="-5" dirty="0">
                          <a:latin typeface="+mn-lt"/>
                          <a:cs typeface="Arial"/>
                        </a:rPr>
                        <a:t>i</a:t>
                      </a:r>
                      <a:r>
                        <a:rPr sz="1100" spc="-20" dirty="0">
                          <a:latin typeface="+mn-lt"/>
                          <a:cs typeface="Arial"/>
                        </a:rPr>
                        <a:t>z</a:t>
                      </a:r>
                      <a:r>
                        <a:rPr sz="1100" dirty="0">
                          <a:latin typeface="+mn-lt"/>
                          <a:cs typeface="Arial"/>
                        </a:rPr>
                        <a:t>e</a:t>
                      </a:r>
                      <a:r>
                        <a:rPr sz="1100" spc="30" dirty="0">
                          <a:latin typeface="+mn-lt"/>
                          <a:cs typeface="Arial"/>
                        </a:rPr>
                        <a:t> </a:t>
                      </a:r>
                      <a:r>
                        <a:rPr sz="1100" dirty="0">
                          <a:latin typeface="+mn-lt"/>
                          <a:cs typeface="Arial"/>
                        </a:rPr>
                        <a:t>on</a:t>
                      </a:r>
                      <a:r>
                        <a:rPr sz="1100" spc="-20" dirty="0">
                          <a:latin typeface="+mn-lt"/>
                          <a:cs typeface="Arial"/>
                        </a:rPr>
                        <a:t> </a:t>
                      </a:r>
                      <a:r>
                        <a:rPr sz="1100" spc="5" dirty="0">
                          <a:latin typeface="+mn-lt"/>
                          <a:cs typeface="Arial"/>
                        </a:rPr>
                        <a:t>s</a:t>
                      </a:r>
                      <a:r>
                        <a:rPr sz="1100" dirty="0">
                          <a:latin typeface="+mn-lt"/>
                          <a:cs typeface="Arial"/>
                        </a:rPr>
                        <a:t>tu</a:t>
                      </a:r>
                      <a:r>
                        <a:rPr sz="1100" spc="-5" dirty="0">
                          <a:latin typeface="+mn-lt"/>
                          <a:cs typeface="Arial"/>
                        </a:rPr>
                        <a:t>d</a:t>
                      </a:r>
                      <a:r>
                        <a:rPr sz="1100" dirty="0">
                          <a:latin typeface="+mn-lt"/>
                          <a:cs typeface="Arial"/>
                        </a:rPr>
                        <a:t>e</a:t>
                      </a:r>
                      <a:r>
                        <a:rPr sz="1100" spc="-5" dirty="0">
                          <a:latin typeface="+mn-lt"/>
                          <a:cs typeface="Arial"/>
                        </a:rPr>
                        <a:t>n</a:t>
                      </a:r>
                      <a:r>
                        <a:rPr sz="1100" dirty="0">
                          <a:latin typeface="+mn-lt"/>
                          <a:cs typeface="Arial"/>
                        </a:rPr>
                        <a:t>ts’ d</a:t>
                      </a:r>
                      <a:r>
                        <a:rPr sz="1100" spc="-10" dirty="0">
                          <a:latin typeface="+mn-lt"/>
                          <a:cs typeface="Arial"/>
                        </a:rPr>
                        <a:t>iv</a:t>
                      </a:r>
                      <a:r>
                        <a:rPr sz="1100" dirty="0">
                          <a:latin typeface="+mn-lt"/>
                          <a:cs typeface="Arial"/>
                        </a:rPr>
                        <a:t>er</a:t>
                      </a:r>
                      <a:r>
                        <a:rPr sz="1100" spc="5" dirty="0">
                          <a:latin typeface="+mn-lt"/>
                          <a:cs typeface="Arial"/>
                        </a:rPr>
                        <a:t>s</a:t>
                      </a:r>
                      <a:r>
                        <a:rPr sz="1100" dirty="0">
                          <a:latin typeface="+mn-lt"/>
                          <a:cs typeface="Arial"/>
                        </a:rPr>
                        <a:t>e</a:t>
                      </a:r>
                      <a:r>
                        <a:rPr sz="1100" spc="5" dirty="0">
                          <a:latin typeface="+mn-lt"/>
                          <a:cs typeface="Arial"/>
                        </a:rPr>
                        <a:t> </a:t>
                      </a:r>
                      <a:r>
                        <a:rPr sz="1100" dirty="0">
                          <a:latin typeface="+mn-lt"/>
                          <a:cs typeface="Arial"/>
                        </a:rPr>
                        <a:t>b</a:t>
                      </a:r>
                      <a:r>
                        <a:rPr sz="1100" spc="-5" dirty="0">
                          <a:latin typeface="+mn-lt"/>
                          <a:cs typeface="Arial"/>
                        </a:rPr>
                        <a:t>a</a:t>
                      </a:r>
                      <a:r>
                        <a:rPr sz="1100" spc="5" dirty="0">
                          <a:latin typeface="+mn-lt"/>
                          <a:cs typeface="Arial"/>
                        </a:rPr>
                        <a:t>c</a:t>
                      </a:r>
                      <a:r>
                        <a:rPr sz="1100" spc="15" dirty="0">
                          <a:latin typeface="+mn-lt"/>
                          <a:cs typeface="Arial"/>
                        </a:rPr>
                        <a:t>k</a:t>
                      </a:r>
                      <a:r>
                        <a:rPr sz="1100" dirty="0">
                          <a:latin typeface="+mn-lt"/>
                          <a:cs typeface="Arial"/>
                        </a:rPr>
                        <a:t>groun</a:t>
                      </a:r>
                      <a:r>
                        <a:rPr sz="1100" spc="-5" dirty="0">
                          <a:latin typeface="+mn-lt"/>
                          <a:cs typeface="Arial"/>
                        </a:rPr>
                        <a:t>d</a:t>
                      </a:r>
                      <a:r>
                        <a:rPr sz="1100" dirty="0">
                          <a:latin typeface="+mn-lt"/>
                          <a:cs typeface="Arial"/>
                        </a:rPr>
                        <a:t>s</a:t>
                      </a:r>
                      <a:r>
                        <a:rPr sz="1100" spc="-45" dirty="0">
                          <a:latin typeface="+mn-lt"/>
                          <a:cs typeface="Arial"/>
                        </a:rPr>
                        <a:t> </a:t>
                      </a:r>
                      <a:r>
                        <a:rPr sz="1100" dirty="0">
                          <a:latin typeface="+mn-lt"/>
                          <a:cs typeface="Arial"/>
                        </a:rPr>
                        <a:t>a</a:t>
                      </a:r>
                      <a:r>
                        <a:rPr sz="1100" spc="-5" dirty="0">
                          <a:latin typeface="+mn-lt"/>
                          <a:cs typeface="Arial"/>
                        </a:rPr>
                        <a:t>n</a:t>
                      </a:r>
                      <a:r>
                        <a:rPr sz="1100" dirty="0">
                          <a:latin typeface="+mn-lt"/>
                          <a:cs typeface="Arial"/>
                        </a:rPr>
                        <a:t>d </a:t>
                      </a:r>
                      <a:r>
                        <a:rPr sz="1100" spc="-5" dirty="0">
                          <a:latin typeface="+mn-lt"/>
                          <a:cs typeface="Arial"/>
                        </a:rPr>
                        <a:t>i</a:t>
                      </a:r>
                      <a:r>
                        <a:rPr sz="1100" dirty="0">
                          <a:latin typeface="+mn-lt"/>
                          <a:cs typeface="Arial"/>
                        </a:rPr>
                        <a:t>nt</a:t>
                      </a:r>
                      <a:r>
                        <a:rPr sz="1100" spc="-5" dirty="0">
                          <a:latin typeface="+mn-lt"/>
                          <a:cs typeface="Arial"/>
                        </a:rPr>
                        <a:t>e</a:t>
                      </a:r>
                      <a:r>
                        <a:rPr sz="1100" dirty="0">
                          <a:latin typeface="+mn-lt"/>
                          <a:cs typeface="Arial"/>
                        </a:rPr>
                        <a:t>rests</a:t>
                      </a:r>
                      <a:r>
                        <a:rPr sz="1100" spc="-10" dirty="0">
                          <a:latin typeface="+mn-lt"/>
                          <a:cs typeface="Arial"/>
                        </a:rPr>
                        <a:t> </a:t>
                      </a:r>
                      <a:r>
                        <a:rPr sz="1100" dirty="0">
                          <a:latin typeface="+mn-lt"/>
                          <a:cs typeface="Arial"/>
                        </a:rPr>
                        <a:t>to</a:t>
                      </a:r>
                      <a:r>
                        <a:rPr sz="1100" spc="-5" dirty="0">
                          <a:latin typeface="+mn-lt"/>
                          <a:cs typeface="Arial"/>
                        </a:rPr>
                        <a:t> </a:t>
                      </a:r>
                      <a:r>
                        <a:rPr sz="1100" dirty="0">
                          <a:latin typeface="+mn-lt"/>
                          <a:cs typeface="Arial"/>
                        </a:rPr>
                        <a:t>e</a:t>
                      </a:r>
                      <a:r>
                        <a:rPr sz="1100" spc="-5" dirty="0">
                          <a:latin typeface="+mn-lt"/>
                          <a:cs typeface="Arial"/>
                        </a:rPr>
                        <a:t>n</a:t>
                      </a:r>
                      <a:r>
                        <a:rPr sz="1100" dirty="0">
                          <a:latin typeface="+mn-lt"/>
                          <a:cs typeface="Arial"/>
                        </a:rPr>
                        <a:t>r</a:t>
                      </a:r>
                      <a:r>
                        <a:rPr sz="1100" spc="-5" dirty="0">
                          <a:latin typeface="+mn-lt"/>
                          <a:cs typeface="Arial"/>
                        </a:rPr>
                        <a:t>i</a:t>
                      </a:r>
                      <a:r>
                        <a:rPr sz="1100" spc="5" dirty="0">
                          <a:latin typeface="+mn-lt"/>
                          <a:cs typeface="Arial"/>
                        </a:rPr>
                        <a:t>c</a:t>
                      </a:r>
                      <a:r>
                        <a:rPr sz="1100" dirty="0">
                          <a:latin typeface="+mn-lt"/>
                          <a:cs typeface="Arial"/>
                        </a:rPr>
                        <a:t>h</a:t>
                      </a:r>
                      <a:r>
                        <a:rPr sz="1100" spc="-5" dirty="0">
                          <a:latin typeface="+mn-lt"/>
                          <a:cs typeface="Arial"/>
                        </a:rPr>
                        <a:t> t</a:t>
                      </a:r>
                      <a:r>
                        <a:rPr sz="1100" dirty="0">
                          <a:latin typeface="+mn-lt"/>
                          <a:cs typeface="Arial"/>
                        </a:rPr>
                        <a:t>he </a:t>
                      </a:r>
                      <a:r>
                        <a:rPr sz="1100" spc="-10" dirty="0">
                          <a:latin typeface="+mn-lt"/>
                          <a:cs typeface="Arial"/>
                        </a:rPr>
                        <a:t>l</a:t>
                      </a:r>
                      <a:r>
                        <a:rPr sz="1100" spc="-5" dirty="0">
                          <a:latin typeface="+mn-lt"/>
                          <a:cs typeface="Arial"/>
                        </a:rPr>
                        <a:t>ea</a:t>
                      </a:r>
                      <a:r>
                        <a:rPr sz="1100" dirty="0">
                          <a:latin typeface="+mn-lt"/>
                          <a:cs typeface="Arial"/>
                        </a:rPr>
                        <a:t>r</a:t>
                      </a:r>
                      <a:r>
                        <a:rPr sz="1100" spc="-5" dirty="0">
                          <a:latin typeface="+mn-lt"/>
                          <a:cs typeface="Arial"/>
                        </a:rPr>
                        <a:t>n</a:t>
                      </a:r>
                      <a:r>
                        <a:rPr sz="1100" spc="-10" dirty="0">
                          <a:latin typeface="+mn-lt"/>
                          <a:cs typeface="Arial"/>
                        </a:rPr>
                        <a:t>i</a:t>
                      </a:r>
                      <a:r>
                        <a:rPr sz="1100" spc="-5" dirty="0">
                          <a:latin typeface="+mn-lt"/>
                          <a:cs typeface="Arial"/>
                        </a:rPr>
                        <a:t>n</a:t>
                      </a:r>
                      <a:r>
                        <a:rPr sz="1100" dirty="0">
                          <a:latin typeface="+mn-lt"/>
                          <a:cs typeface="Arial"/>
                        </a:rPr>
                        <a:t>g</a:t>
                      </a:r>
                      <a:r>
                        <a:rPr sz="1100" spc="5" dirty="0">
                          <a:latin typeface="+mn-lt"/>
                          <a:cs typeface="Arial"/>
                        </a:rPr>
                        <a:t> </a:t>
                      </a:r>
                      <a:r>
                        <a:rPr sz="1100" dirty="0">
                          <a:latin typeface="+mn-lt"/>
                          <a:cs typeface="Arial"/>
                        </a:rPr>
                        <a:t>c</a:t>
                      </a:r>
                      <a:r>
                        <a:rPr sz="1100" spc="-5" dirty="0">
                          <a:latin typeface="+mn-lt"/>
                          <a:cs typeface="Arial"/>
                        </a:rPr>
                        <a:t>o</a:t>
                      </a:r>
                      <a:r>
                        <a:rPr sz="1100" spc="15" dirty="0">
                          <a:latin typeface="+mn-lt"/>
                          <a:cs typeface="Arial"/>
                        </a:rPr>
                        <a:t>mm</a:t>
                      </a:r>
                      <a:r>
                        <a:rPr sz="1100" spc="-5" dirty="0">
                          <a:latin typeface="+mn-lt"/>
                          <a:cs typeface="Arial"/>
                        </a:rPr>
                        <a:t>u</a:t>
                      </a:r>
                      <a:r>
                        <a:rPr sz="1100" spc="-15" dirty="0">
                          <a:latin typeface="+mn-lt"/>
                          <a:cs typeface="Arial"/>
                        </a:rPr>
                        <a:t>n</a:t>
                      </a:r>
                      <a:r>
                        <a:rPr sz="1100" spc="-10" dirty="0">
                          <a:latin typeface="+mn-lt"/>
                          <a:cs typeface="Arial"/>
                        </a:rPr>
                        <a:t>i</a:t>
                      </a:r>
                      <a:r>
                        <a:rPr sz="1100" dirty="0">
                          <a:latin typeface="+mn-lt"/>
                          <a:cs typeface="Arial"/>
                        </a:rPr>
                        <a:t>t</a:t>
                      </a:r>
                      <a:r>
                        <a:rPr sz="1100" spc="-35" dirty="0">
                          <a:latin typeface="+mn-lt"/>
                          <a:cs typeface="Arial"/>
                        </a:rPr>
                        <a:t>y</a:t>
                      </a:r>
                      <a:r>
                        <a:rPr sz="1100" dirty="0">
                          <a:latin typeface="+mn-lt"/>
                          <a:cs typeface="Arial"/>
                        </a:rPr>
                        <a:t>.</a:t>
                      </a:r>
                    </a:p>
                    <a:p>
                      <a:pPr marL="314325" marR="111760" indent="-228600">
                        <a:lnSpc>
                          <a:spcPct val="100000"/>
                        </a:lnSpc>
                        <a:spcBef>
                          <a:spcPts val="600"/>
                        </a:spcBef>
                        <a:buFont typeface="Courier New"/>
                        <a:buChar char="o"/>
                        <a:tabLst>
                          <a:tab pos="314960" algn="l"/>
                        </a:tabLst>
                      </a:pPr>
                      <a:r>
                        <a:rPr sz="1100" dirty="0">
                          <a:latin typeface="+mn-lt"/>
                          <a:cs typeface="Arial"/>
                        </a:rPr>
                        <a:t>Cre</a:t>
                      </a:r>
                      <a:r>
                        <a:rPr sz="1100" spc="-5" dirty="0">
                          <a:latin typeface="+mn-lt"/>
                          <a:cs typeface="Arial"/>
                        </a:rPr>
                        <a:t>a</a:t>
                      </a:r>
                      <a:r>
                        <a:rPr sz="1100" dirty="0">
                          <a:latin typeface="+mn-lt"/>
                          <a:cs typeface="Arial"/>
                        </a:rPr>
                        <a:t>tes a</a:t>
                      </a:r>
                      <a:r>
                        <a:rPr sz="1100" spc="-20" dirty="0">
                          <a:latin typeface="+mn-lt"/>
                          <a:cs typeface="Arial"/>
                        </a:rPr>
                        <a:t> </a:t>
                      </a:r>
                      <a:r>
                        <a:rPr sz="1100" spc="5" dirty="0">
                          <a:latin typeface="+mn-lt"/>
                          <a:cs typeface="Arial"/>
                        </a:rPr>
                        <a:t>c</a:t>
                      </a:r>
                      <a:r>
                        <a:rPr sz="1100" spc="-5" dirty="0">
                          <a:latin typeface="+mn-lt"/>
                          <a:cs typeface="Arial"/>
                        </a:rPr>
                        <a:t>l</a:t>
                      </a:r>
                      <a:r>
                        <a:rPr sz="1100" dirty="0">
                          <a:latin typeface="+mn-lt"/>
                          <a:cs typeface="Arial"/>
                        </a:rPr>
                        <a:t>as</a:t>
                      </a:r>
                      <a:r>
                        <a:rPr sz="1100" spc="5" dirty="0">
                          <a:latin typeface="+mn-lt"/>
                          <a:cs typeface="Arial"/>
                        </a:rPr>
                        <a:t>s</a:t>
                      </a:r>
                      <a:r>
                        <a:rPr sz="1100" dirty="0">
                          <a:latin typeface="+mn-lt"/>
                          <a:cs typeface="Arial"/>
                        </a:rPr>
                        <a:t>ro</a:t>
                      </a:r>
                      <a:r>
                        <a:rPr sz="1100" spc="-5" dirty="0">
                          <a:latin typeface="+mn-lt"/>
                          <a:cs typeface="Arial"/>
                        </a:rPr>
                        <a:t>o</a:t>
                      </a:r>
                      <a:r>
                        <a:rPr sz="1100" dirty="0">
                          <a:latin typeface="+mn-lt"/>
                          <a:cs typeface="Arial"/>
                        </a:rPr>
                        <a:t>m e</a:t>
                      </a:r>
                      <a:r>
                        <a:rPr sz="1100" spc="-5" dirty="0">
                          <a:latin typeface="+mn-lt"/>
                          <a:cs typeface="Arial"/>
                        </a:rPr>
                        <a:t>n</a:t>
                      </a:r>
                      <a:r>
                        <a:rPr sz="1100" spc="-10" dirty="0">
                          <a:latin typeface="+mn-lt"/>
                          <a:cs typeface="Arial"/>
                        </a:rPr>
                        <a:t>v</a:t>
                      </a:r>
                      <a:r>
                        <a:rPr sz="1100" spc="-5" dirty="0">
                          <a:latin typeface="+mn-lt"/>
                          <a:cs typeface="Arial"/>
                        </a:rPr>
                        <a:t>i</a:t>
                      </a:r>
                      <a:r>
                        <a:rPr sz="1100" dirty="0">
                          <a:latin typeface="+mn-lt"/>
                          <a:cs typeface="Arial"/>
                        </a:rPr>
                        <a:t>ro</a:t>
                      </a:r>
                      <a:r>
                        <a:rPr sz="1100" spc="-5" dirty="0">
                          <a:latin typeface="+mn-lt"/>
                          <a:cs typeface="Arial"/>
                        </a:rPr>
                        <a:t>n</a:t>
                      </a:r>
                      <a:r>
                        <a:rPr sz="1100" spc="20" dirty="0">
                          <a:latin typeface="+mn-lt"/>
                          <a:cs typeface="Arial"/>
                        </a:rPr>
                        <a:t>m</a:t>
                      </a:r>
                      <a:r>
                        <a:rPr sz="1100" dirty="0">
                          <a:latin typeface="+mn-lt"/>
                          <a:cs typeface="Arial"/>
                        </a:rPr>
                        <a:t>e</a:t>
                      </a:r>
                      <a:r>
                        <a:rPr sz="1100" spc="-5" dirty="0">
                          <a:latin typeface="+mn-lt"/>
                          <a:cs typeface="Arial"/>
                        </a:rPr>
                        <a:t>n</a:t>
                      </a:r>
                      <a:r>
                        <a:rPr sz="1100" dirty="0">
                          <a:latin typeface="+mn-lt"/>
                          <a:cs typeface="Arial"/>
                        </a:rPr>
                        <a:t>t</a:t>
                      </a:r>
                      <a:r>
                        <a:rPr sz="1100" spc="-15" dirty="0">
                          <a:latin typeface="+mn-lt"/>
                          <a:cs typeface="Arial"/>
                        </a:rPr>
                        <a:t> w</a:t>
                      </a:r>
                      <a:r>
                        <a:rPr sz="1100" dirty="0">
                          <a:latin typeface="+mn-lt"/>
                          <a:cs typeface="Arial"/>
                        </a:rPr>
                        <a:t>h</a:t>
                      </a:r>
                      <a:r>
                        <a:rPr sz="1100" spc="-10" dirty="0">
                          <a:latin typeface="+mn-lt"/>
                          <a:cs typeface="Arial"/>
                        </a:rPr>
                        <a:t>i</a:t>
                      </a:r>
                      <a:r>
                        <a:rPr sz="1100" spc="5" dirty="0">
                          <a:latin typeface="+mn-lt"/>
                          <a:cs typeface="Arial"/>
                        </a:rPr>
                        <a:t>c</a:t>
                      </a:r>
                      <a:r>
                        <a:rPr sz="1100" dirty="0">
                          <a:latin typeface="+mn-lt"/>
                          <a:cs typeface="Arial"/>
                        </a:rPr>
                        <a:t>h </a:t>
                      </a:r>
                      <a:r>
                        <a:rPr sz="1100" spc="5" dirty="0">
                          <a:latin typeface="+mn-lt"/>
                          <a:cs typeface="Arial"/>
                        </a:rPr>
                        <a:t>s</a:t>
                      </a:r>
                      <a:r>
                        <a:rPr sz="1100" dirty="0">
                          <a:latin typeface="+mn-lt"/>
                          <a:cs typeface="Arial"/>
                        </a:rPr>
                        <a:t>u</a:t>
                      </a:r>
                      <a:r>
                        <a:rPr sz="1100" spc="-5" dirty="0">
                          <a:latin typeface="+mn-lt"/>
                          <a:cs typeface="Arial"/>
                        </a:rPr>
                        <a:t>p</a:t>
                      </a:r>
                      <a:r>
                        <a:rPr sz="1100" dirty="0">
                          <a:latin typeface="+mn-lt"/>
                          <a:cs typeface="Arial"/>
                        </a:rPr>
                        <a:t>p</a:t>
                      </a:r>
                      <a:r>
                        <a:rPr sz="1100" spc="-5" dirty="0">
                          <a:latin typeface="+mn-lt"/>
                          <a:cs typeface="Arial"/>
                        </a:rPr>
                        <a:t>o</a:t>
                      </a:r>
                      <a:r>
                        <a:rPr sz="1100" dirty="0">
                          <a:latin typeface="+mn-lt"/>
                          <a:cs typeface="Arial"/>
                        </a:rPr>
                        <a:t>rts</a:t>
                      </a:r>
                      <a:r>
                        <a:rPr sz="1100" spc="-10" dirty="0">
                          <a:latin typeface="+mn-lt"/>
                          <a:cs typeface="Arial"/>
                        </a:rPr>
                        <a:t> </a:t>
                      </a:r>
                      <a:r>
                        <a:rPr sz="1100" spc="5" dirty="0">
                          <a:latin typeface="+mn-lt"/>
                          <a:cs typeface="Arial"/>
                        </a:rPr>
                        <a:t>s</a:t>
                      </a:r>
                      <a:r>
                        <a:rPr sz="1100" dirty="0">
                          <a:latin typeface="+mn-lt"/>
                          <a:cs typeface="Arial"/>
                        </a:rPr>
                        <a:t>tu</a:t>
                      </a:r>
                      <a:r>
                        <a:rPr sz="1100" spc="-5" dirty="0">
                          <a:latin typeface="+mn-lt"/>
                          <a:cs typeface="Arial"/>
                        </a:rPr>
                        <a:t>d</a:t>
                      </a:r>
                      <a:r>
                        <a:rPr sz="1100" dirty="0">
                          <a:latin typeface="+mn-lt"/>
                          <a:cs typeface="Arial"/>
                        </a:rPr>
                        <a:t>e</a:t>
                      </a:r>
                      <a:r>
                        <a:rPr sz="1100" spc="-5" dirty="0">
                          <a:latin typeface="+mn-lt"/>
                          <a:cs typeface="Arial"/>
                        </a:rPr>
                        <a:t>n</a:t>
                      </a:r>
                      <a:r>
                        <a:rPr sz="1100" dirty="0">
                          <a:latin typeface="+mn-lt"/>
                          <a:cs typeface="Arial"/>
                        </a:rPr>
                        <a:t>ts</a:t>
                      </a:r>
                      <a:r>
                        <a:rPr sz="1100" spc="-25" dirty="0">
                          <a:latin typeface="+mn-lt"/>
                          <a:cs typeface="Arial"/>
                        </a:rPr>
                        <a:t> </a:t>
                      </a:r>
                      <a:r>
                        <a:rPr sz="1100" spc="-5" dirty="0">
                          <a:latin typeface="+mn-lt"/>
                          <a:cs typeface="Arial"/>
                        </a:rPr>
                        <a:t>i</a:t>
                      </a:r>
                      <a:r>
                        <a:rPr sz="1100" dirty="0">
                          <a:latin typeface="+mn-lt"/>
                          <a:cs typeface="Arial"/>
                        </a:rPr>
                        <a:t>n b</a:t>
                      </a:r>
                      <a:r>
                        <a:rPr sz="1100" spc="-5" dirty="0">
                          <a:latin typeface="+mn-lt"/>
                          <a:cs typeface="Arial"/>
                        </a:rPr>
                        <a:t>e</a:t>
                      </a:r>
                      <a:r>
                        <a:rPr sz="1100" spc="5" dirty="0">
                          <a:latin typeface="+mn-lt"/>
                          <a:cs typeface="Arial"/>
                        </a:rPr>
                        <a:t>c</a:t>
                      </a:r>
                      <a:r>
                        <a:rPr sz="1100" dirty="0">
                          <a:latin typeface="+mn-lt"/>
                          <a:cs typeface="Arial"/>
                        </a:rPr>
                        <a:t>o</a:t>
                      </a:r>
                      <a:r>
                        <a:rPr sz="1100" spc="20" dirty="0">
                          <a:latin typeface="+mn-lt"/>
                          <a:cs typeface="Arial"/>
                        </a:rPr>
                        <a:t>m</a:t>
                      </a:r>
                      <a:r>
                        <a:rPr sz="1100" spc="-5" dirty="0">
                          <a:latin typeface="+mn-lt"/>
                          <a:cs typeface="Arial"/>
                        </a:rPr>
                        <a:t>i</a:t>
                      </a:r>
                      <a:r>
                        <a:rPr sz="1100" dirty="0">
                          <a:latin typeface="+mn-lt"/>
                          <a:cs typeface="Arial"/>
                        </a:rPr>
                        <a:t>ng</a:t>
                      </a:r>
                      <a:r>
                        <a:rPr sz="1100" spc="-30" dirty="0">
                          <a:latin typeface="+mn-lt"/>
                          <a:cs typeface="Arial"/>
                        </a:rPr>
                        <a:t> </a:t>
                      </a:r>
                      <a:r>
                        <a:rPr sz="1100" dirty="0">
                          <a:latin typeface="+mn-lt"/>
                          <a:cs typeface="Arial"/>
                        </a:rPr>
                        <a:t>ro</a:t>
                      </a:r>
                      <a:r>
                        <a:rPr sz="1100" spc="-10" dirty="0">
                          <a:latin typeface="+mn-lt"/>
                          <a:cs typeface="Arial"/>
                        </a:rPr>
                        <a:t>l</a:t>
                      </a:r>
                      <a:r>
                        <a:rPr sz="1100" dirty="0">
                          <a:latin typeface="+mn-lt"/>
                          <a:cs typeface="Arial"/>
                        </a:rPr>
                        <a:t>e</a:t>
                      </a:r>
                      <a:r>
                        <a:rPr sz="1100" spc="5" dirty="0">
                          <a:latin typeface="+mn-lt"/>
                          <a:cs typeface="Arial"/>
                        </a:rPr>
                        <a:t> </a:t>
                      </a:r>
                      <a:r>
                        <a:rPr sz="1100" spc="20" dirty="0">
                          <a:latin typeface="+mn-lt"/>
                          <a:cs typeface="Arial"/>
                        </a:rPr>
                        <a:t>m</a:t>
                      </a:r>
                      <a:r>
                        <a:rPr sz="1100" dirty="0">
                          <a:latin typeface="+mn-lt"/>
                          <a:cs typeface="Arial"/>
                        </a:rPr>
                        <a:t>o</a:t>
                      </a:r>
                      <a:r>
                        <a:rPr sz="1100" spc="-5" dirty="0">
                          <a:latin typeface="+mn-lt"/>
                          <a:cs typeface="Arial"/>
                        </a:rPr>
                        <a:t>d</a:t>
                      </a:r>
                      <a:r>
                        <a:rPr sz="1100" dirty="0">
                          <a:latin typeface="+mn-lt"/>
                          <a:cs typeface="Arial"/>
                        </a:rPr>
                        <a:t>e</a:t>
                      </a:r>
                      <a:r>
                        <a:rPr sz="1100" spc="-10" dirty="0">
                          <a:latin typeface="+mn-lt"/>
                          <a:cs typeface="Arial"/>
                        </a:rPr>
                        <a:t>l</a:t>
                      </a:r>
                      <a:r>
                        <a:rPr sz="1100" dirty="0">
                          <a:latin typeface="+mn-lt"/>
                          <a:cs typeface="Arial"/>
                        </a:rPr>
                        <a:t>s</a:t>
                      </a:r>
                      <a:r>
                        <a:rPr sz="1100" spc="-25" dirty="0">
                          <a:latin typeface="+mn-lt"/>
                          <a:cs typeface="Arial"/>
                        </a:rPr>
                        <a:t> </a:t>
                      </a:r>
                      <a:r>
                        <a:rPr sz="1100" spc="10" dirty="0">
                          <a:latin typeface="+mn-lt"/>
                          <a:cs typeface="Arial"/>
                        </a:rPr>
                        <a:t>f</a:t>
                      </a:r>
                      <a:r>
                        <a:rPr sz="1100" dirty="0">
                          <a:latin typeface="+mn-lt"/>
                          <a:cs typeface="Arial"/>
                        </a:rPr>
                        <a:t>or tre</a:t>
                      </a:r>
                      <a:r>
                        <a:rPr sz="1100" spc="-5" dirty="0">
                          <a:latin typeface="+mn-lt"/>
                          <a:cs typeface="Arial"/>
                        </a:rPr>
                        <a:t>a</a:t>
                      </a:r>
                      <a:r>
                        <a:rPr sz="1100" dirty="0">
                          <a:latin typeface="+mn-lt"/>
                          <a:cs typeface="Arial"/>
                        </a:rPr>
                        <a:t>t</a:t>
                      </a:r>
                      <a:r>
                        <a:rPr sz="1100" spc="-10" dirty="0">
                          <a:latin typeface="+mn-lt"/>
                          <a:cs typeface="Arial"/>
                        </a:rPr>
                        <a:t>i</a:t>
                      </a:r>
                      <a:r>
                        <a:rPr sz="1100" dirty="0">
                          <a:latin typeface="+mn-lt"/>
                          <a:cs typeface="Arial"/>
                        </a:rPr>
                        <a:t>ng</a:t>
                      </a:r>
                      <a:r>
                        <a:rPr sz="1100" spc="-5" dirty="0">
                          <a:latin typeface="+mn-lt"/>
                          <a:cs typeface="Arial"/>
                        </a:rPr>
                        <a:t> </a:t>
                      </a:r>
                      <a:r>
                        <a:rPr sz="1100" dirty="0">
                          <a:latin typeface="+mn-lt"/>
                          <a:cs typeface="Arial"/>
                        </a:rPr>
                        <a:t>o</a:t>
                      </a:r>
                      <a:r>
                        <a:rPr sz="1100" spc="-5" dirty="0">
                          <a:latin typeface="+mn-lt"/>
                          <a:cs typeface="Arial"/>
                        </a:rPr>
                        <a:t>t</a:t>
                      </a:r>
                      <a:r>
                        <a:rPr sz="1100" dirty="0">
                          <a:latin typeface="+mn-lt"/>
                          <a:cs typeface="Arial"/>
                        </a:rPr>
                        <a:t>h</a:t>
                      </a:r>
                      <a:r>
                        <a:rPr sz="1100" spc="-5" dirty="0">
                          <a:latin typeface="+mn-lt"/>
                          <a:cs typeface="Arial"/>
                        </a:rPr>
                        <a:t>e</a:t>
                      </a:r>
                      <a:r>
                        <a:rPr sz="1100" dirty="0">
                          <a:latin typeface="+mn-lt"/>
                          <a:cs typeface="Arial"/>
                        </a:rPr>
                        <a:t>rs</a:t>
                      </a:r>
                      <a:r>
                        <a:rPr sz="1100" spc="-10" dirty="0">
                          <a:latin typeface="+mn-lt"/>
                          <a:cs typeface="Arial"/>
                        </a:rPr>
                        <a:t> </a:t>
                      </a:r>
                      <a:r>
                        <a:rPr sz="1100" spc="-15" dirty="0">
                          <a:latin typeface="+mn-lt"/>
                          <a:cs typeface="Arial"/>
                        </a:rPr>
                        <a:t>w</a:t>
                      </a:r>
                      <a:r>
                        <a:rPr sz="1100" spc="-5" dirty="0">
                          <a:latin typeface="+mn-lt"/>
                          <a:cs typeface="Arial"/>
                        </a:rPr>
                        <a:t>i</a:t>
                      </a:r>
                      <a:r>
                        <a:rPr sz="1100" dirty="0">
                          <a:latin typeface="+mn-lt"/>
                          <a:cs typeface="Arial"/>
                        </a:rPr>
                        <a:t>th</a:t>
                      </a:r>
                      <a:r>
                        <a:rPr sz="1100" spc="15" dirty="0">
                          <a:latin typeface="+mn-lt"/>
                          <a:cs typeface="Arial"/>
                        </a:rPr>
                        <a:t> </a:t>
                      </a:r>
                      <a:r>
                        <a:rPr sz="1100" dirty="0">
                          <a:latin typeface="+mn-lt"/>
                          <a:cs typeface="Arial"/>
                        </a:rPr>
                        <a:t>resp</a:t>
                      </a:r>
                      <a:r>
                        <a:rPr sz="1100" spc="-5" dirty="0">
                          <a:latin typeface="+mn-lt"/>
                          <a:cs typeface="Arial"/>
                        </a:rPr>
                        <a:t>e</a:t>
                      </a:r>
                      <a:r>
                        <a:rPr sz="1100" spc="5" dirty="0">
                          <a:latin typeface="+mn-lt"/>
                          <a:cs typeface="Arial"/>
                        </a:rPr>
                        <a:t>c</a:t>
                      </a:r>
                      <a:r>
                        <a:rPr sz="1100" dirty="0">
                          <a:latin typeface="+mn-lt"/>
                          <a:cs typeface="Arial"/>
                        </a:rPr>
                        <a:t>t a</a:t>
                      </a:r>
                      <a:r>
                        <a:rPr sz="1100" spc="-5" dirty="0">
                          <a:latin typeface="+mn-lt"/>
                          <a:cs typeface="Arial"/>
                        </a:rPr>
                        <a:t>n</a:t>
                      </a:r>
                      <a:r>
                        <a:rPr sz="1100" dirty="0">
                          <a:latin typeface="+mn-lt"/>
                          <a:cs typeface="Arial"/>
                        </a:rPr>
                        <a:t>d</a:t>
                      </a:r>
                      <a:r>
                        <a:rPr sz="1100" spc="-20" dirty="0">
                          <a:latin typeface="+mn-lt"/>
                          <a:cs typeface="Arial"/>
                        </a:rPr>
                        <a:t> </a:t>
                      </a:r>
                      <a:r>
                        <a:rPr sz="1100" dirty="0">
                          <a:latin typeface="+mn-lt"/>
                          <a:cs typeface="Arial"/>
                        </a:rPr>
                        <a:t>d</a:t>
                      </a:r>
                      <a:r>
                        <a:rPr sz="1100" spc="-10" dirty="0">
                          <a:latin typeface="+mn-lt"/>
                          <a:cs typeface="Arial"/>
                        </a:rPr>
                        <a:t>i</a:t>
                      </a:r>
                      <a:r>
                        <a:rPr sz="1100" dirty="0">
                          <a:latin typeface="+mn-lt"/>
                          <a:cs typeface="Arial"/>
                        </a:rPr>
                        <a:t>g</a:t>
                      </a:r>
                      <a:r>
                        <a:rPr sz="1100" spc="-5" dirty="0">
                          <a:latin typeface="+mn-lt"/>
                          <a:cs typeface="Arial"/>
                        </a:rPr>
                        <a:t>ni</a:t>
                      </a:r>
                      <a:r>
                        <a:rPr sz="1100" dirty="0">
                          <a:latin typeface="+mn-lt"/>
                          <a:cs typeface="Arial"/>
                        </a:rPr>
                        <a:t>t</a:t>
                      </a:r>
                      <a:r>
                        <a:rPr sz="1100" spc="-35" dirty="0">
                          <a:latin typeface="+mn-lt"/>
                          <a:cs typeface="Arial"/>
                        </a:rPr>
                        <a:t>y</a:t>
                      </a:r>
                      <a:r>
                        <a:rPr sz="1100" dirty="0">
                          <a:latin typeface="+mn-lt"/>
                          <a:cs typeface="Arial"/>
                        </a:rPr>
                        <a:t>.</a:t>
                      </a: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extLst>
                  <a:ext uri="{0D108BD9-81ED-4DB2-BD59-A6C34878D82A}">
                    <a16:rowId xmlns:a16="http://schemas.microsoft.com/office/drawing/2014/main" val="10002"/>
                  </a:ext>
                </a:extLst>
              </a:tr>
            </a:tbl>
          </a:graphicData>
        </a:graphic>
      </p:graphicFrame>
      <p:cxnSp>
        <p:nvCxnSpPr>
          <p:cNvPr id="7" name="Straight Arrow Connector 6"/>
          <p:cNvCxnSpPr/>
          <p:nvPr/>
        </p:nvCxnSpPr>
        <p:spPr>
          <a:xfrm>
            <a:off x="2207362" y="3545305"/>
            <a:ext cx="6126946" cy="0"/>
          </a:xfrm>
          <a:prstGeom prst="straightConnector1">
            <a:avLst/>
          </a:prstGeom>
          <a:ln w="76200">
            <a:tailEnd type="triangle"/>
          </a:ln>
        </p:spPr>
        <p:style>
          <a:lnRef idx="3">
            <a:schemeClr val="accent3"/>
          </a:lnRef>
          <a:fillRef idx="0">
            <a:schemeClr val="accent3"/>
          </a:fillRef>
          <a:effectRef idx="2">
            <a:schemeClr val="accent3"/>
          </a:effectRef>
          <a:fontRef idx="minor">
            <a:schemeClr val="tx1"/>
          </a:fontRef>
        </p:style>
      </p:cxnSp>
      <p:sp>
        <p:nvSpPr>
          <p:cNvPr id="6" name="Flowchart: Process 5"/>
          <p:cNvSpPr/>
          <p:nvPr/>
        </p:nvSpPr>
        <p:spPr>
          <a:xfrm>
            <a:off x="222249" y="3096126"/>
            <a:ext cx="2922003" cy="661737"/>
          </a:xfrm>
          <a:prstGeom prst="flowChartProcess">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sz="1600" dirty="0" smtClean="0">
                <a:solidFill>
                  <a:schemeClr val="bg1">
                    <a:lumMod val="95000"/>
                  </a:schemeClr>
                </a:solidFill>
              </a:rPr>
              <a:t>And the performance descriptors across the continuum </a:t>
            </a:r>
            <a:endParaRPr lang="en-US" sz="1600" dirty="0">
              <a:solidFill>
                <a:schemeClr val="bg1">
                  <a:lumMod val="95000"/>
                </a:schemeClr>
              </a:solidFill>
            </a:endParaRPr>
          </a:p>
        </p:txBody>
      </p:sp>
    </p:spTree>
    <p:extLst>
      <p:ext uri="{BB962C8B-B14F-4D97-AF65-F5344CB8AC3E}">
        <p14:creationId xmlns:p14="http://schemas.microsoft.com/office/powerpoint/2010/main" val="15418559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489284" y="-340516"/>
            <a:ext cx="6031832" cy="1064394"/>
          </a:xfrm>
          <a:prstGeom prst="rect">
            <a:avLst/>
          </a:prstGeom>
        </p:spPr>
        <p:txBody>
          <a:bodyPr vert="horz" wrap="square" lIns="0" tIns="393700" rIns="0" bIns="0" rtlCol="0">
            <a:spAutoFit/>
          </a:bodyPr>
          <a:lstStyle/>
          <a:p>
            <a:pPr marL="2075180">
              <a:lnSpc>
                <a:spcPts val="5205"/>
              </a:lnSpc>
            </a:pPr>
            <a:r>
              <a:rPr sz="4100" spc="10" dirty="0"/>
              <a:t>In</a:t>
            </a:r>
            <a:r>
              <a:rPr sz="4100" dirty="0"/>
              <a:t>i</a:t>
            </a:r>
            <a:r>
              <a:rPr sz="4100" spc="20" dirty="0"/>
              <a:t>t</a:t>
            </a:r>
            <a:r>
              <a:rPr sz="4100" dirty="0"/>
              <a:t>ial</a:t>
            </a:r>
            <a:r>
              <a:rPr sz="4100" spc="-25" dirty="0"/>
              <a:t> </a:t>
            </a:r>
            <a:r>
              <a:rPr sz="4100" spc="10" dirty="0"/>
              <a:t>Sum</a:t>
            </a:r>
            <a:r>
              <a:rPr sz="4100" dirty="0"/>
              <a:t>mary</a:t>
            </a:r>
          </a:p>
        </p:txBody>
      </p:sp>
      <p:sp>
        <p:nvSpPr>
          <p:cNvPr id="3" name="object 3"/>
          <p:cNvSpPr txBox="1"/>
          <p:nvPr/>
        </p:nvSpPr>
        <p:spPr>
          <a:xfrm>
            <a:off x="393032" y="1227222"/>
            <a:ext cx="8213758" cy="1583414"/>
          </a:xfrm>
          <a:prstGeom prst="rect">
            <a:avLst/>
          </a:prstGeom>
        </p:spPr>
        <p:txBody>
          <a:bodyPr vert="horz" wrap="square" lIns="0" tIns="0" rIns="0" bIns="0" rtlCol="0">
            <a:spAutoFit/>
          </a:bodyPr>
          <a:lstStyle/>
          <a:p>
            <a:pPr marL="12700">
              <a:lnSpc>
                <a:spcPct val="100000"/>
              </a:lnSpc>
            </a:pPr>
            <a:r>
              <a:rPr sz="3200" dirty="0">
                <a:latin typeface="+mn-lt"/>
                <a:cs typeface="Arial" panose="020B0604020202020204" pitchFamily="34" charset="0"/>
              </a:rPr>
              <a:t>The</a:t>
            </a:r>
            <a:r>
              <a:rPr sz="3200" spc="-25" dirty="0">
                <a:latin typeface="+mn-lt"/>
                <a:cs typeface="Arial" panose="020B0604020202020204" pitchFamily="34" charset="0"/>
              </a:rPr>
              <a:t> </a:t>
            </a:r>
            <a:r>
              <a:rPr sz="3200" i="1" dirty="0">
                <a:latin typeface="+mn-lt"/>
                <a:cs typeface="Arial" panose="020B0604020202020204" pitchFamily="34" charset="0"/>
              </a:rPr>
              <a:t>In</a:t>
            </a:r>
            <a:r>
              <a:rPr sz="3200" i="1" spc="-15" dirty="0">
                <a:latin typeface="+mn-lt"/>
                <a:cs typeface="Arial" panose="020B0604020202020204" pitchFamily="34" charset="0"/>
              </a:rPr>
              <a:t>i</a:t>
            </a:r>
            <a:r>
              <a:rPr sz="3200" i="1" dirty="0">
                <a:latin typeface="+mn-lt"/>
                <a:cs typeface="Arial" panose="020B0604020202020204" pitchFamily="34" charset="0"/>
              </a:rPr>
              <a:t>ti</a:t>
            </a:r>
            <a:r>
              <a:rPr sz="3200" i="1" spc="-15" dirty="0">
                <a:latin typeface="+mn-lt"/>
                <a:cs typeface="Arial" panose="020B0604020202020204" pitchFamily="34" charset="0"/>
              </a:rPr>
              <a:t>a</a:t>
            </a:r>
            <a:r>
              <a:rPr sz="3200" i="1" dirty="0">
                <a:latin typeface="+mn-lt"/>
                <a:cs typeface="Arial" panose="020B0604020202020204" pitchFamily="34" charset="0"/>
              </a:rPr>
              <a:t>l Sum</a:t>
            </a:r>
            <a:r>
              <a:rPr sz="3200" i="1" spc="-10" dirty="0">
                <a:latin typeface="+mn-lt"/>
                <a:cs typeface="Arial" panose="020B0604020202020204" pitchFamily="34" charset="0"/>
              </a:rPr>
              <a:t>m</a:t>
            </a:r>
            <a:r>
              <a:rPr sz="3200" i="1" dirty="0">
                <a:latin typeface="+mn-lt"/>
                <a:cs typeface="Arial" panose="020B0604020202020204" pitchFamily="34" charset="0"/>
              </a:rPr>
              <a:t>ary</a:t>
            </a:r>
            <a:r>
              <a:rPr sz="3200" i="1" spc="-10" dirty="0">
                <a:latin typeface="+mn-lt"/>
                <a:cs typeface="Arial" panose="020B0604020202020204" pitchFamily="34" charset="0"/>
              </a:rPr>
              <a:t> </a:t>
            </a:r>
            <a:r>
              <a:rPr sz="3200" dirty="0">
                <a:latin typeface="+mn-lt"/>
                <a:cs typeface="Arial" panose="020B0604020202020204" pitchFamily="34" charset="0"/>
              </a:rPr>
              <a:t>sho</a:t>
            </a:r>
            <a:r>
              <a:rPr sz="3200" spc="-10" dirty="0">
                <a:latin typeface="+mn-lt"/>
                <a:cs typeface="Arial" panose="020B0604020202020204" pitchFamily="34" charset="0"/>
              </a:rPr>
              <a:t>u</a:t>
            </a:r>
            <a:r>
              <a:rPr sz="3200" dirty="0">
                <a:latin typeface="+mn-lt"/>
                <a:cs typeface="Arial" panose="020B0604020202020204" pitchFamily="34" charset="0"/>
              </a:rPr>
              <a:t>ld</a:t>
            </a:r>
            <a:r>
              <a:rPr sz="3200" spc="-25" dirty="0">
                <a:latin typeface="+mn-lt"/>
                <a:cs typeface="Arial" panose="020B0604020202020204" pitchFamily="34" charset="0"/>
              </a:rPr>
              <a:t> </a:t>
            </a:r>
            <a:r>
              <a:rPr sz="3200" dirty="0">
                <a:latin typeface="+mn-lt"/>
                <a:cs typeface="Arial" panose="020B0604020202020204" pitchFamily="34" charset="0"/>
              </a:rPr>
              <a:t>incl</a:t>
            </a:r>
            <a:r>
              <a:rPr sz="3200" spc="-15" dirty="0">
                <a:latin typeface="+mn-lt"/>
                <a:cs typeface="Arial" panose="020B0604020202020204" pitchFamily="34" charset="0"/>
              </a:rPr>
              <a:t>u</a:t>
            </a:r>
            <a:r>
              <a:rPr sz="3200" dirty="0">
                <a:latin typeface="+mn-lt"/>
                <a:cs typeface="Arial" panose="020B0604020202020204" pitchFamily="34" charset="0"/>
              </a:rPr>
              <a:t>de</a:t>
            </a:r>
            <a:r>
              <a:rPr sz="3200" spc="-10" dirty="0">
                <a:latin typeface="+mn-lt"/>
                <a:cs typeface="Arial" panose="020B0604020202020204" pitchFamily="34" charset="0"/>
              </a:rPr>
              <a:t> </a:t>
            </a:r>
            <a:r>
              <a:rPr sz="3200" b="1" dirty="0" smtClean="0">
                <a:latin typeface="+mn-lt"/>
                <a:cs typeface="Arial" panose="020B0604020202020204" pitchFamily="34" charset="0"/>
              </a:rPr>
              <a:t>specif</a:t>
            </a:r>
            <a:r>
              <a:rPr sz="3200" b="1" spc="-10" dirty="0" smtClean="0">
                <a:latin typeface="+mn-lt"/>
                <a:cs typeface="Arial" panose="020B0604020202020204" pitchFamily="34" charset="0"/>
              </a:rPr>
              <a:t>i</a:t>
            </a:r>
            <a:r>
              <a:rPr sz="3200" b="1" dirty="0" smtClean="0">
                <a:latin typeface="+mn-lt"/>
                <a:cs typeface="Arial" panose="020B0604020202020204" pitchFamily="34" charset="0"/>
              </a:rPr>
              <a:t>c</a:t>
            </a:r>
            <a:r>
              <a:rPr lang="en-US" sz="3200" b="1" dirty="0" smtClean="0">
                <a:latin typeface="+mn-lt"/>
                <a:cs typeface="Arial" panose="020B0604020202020204" pitchFamily="34" charset="0"/>
              </a:rPr>
              <a:t> </a:t>
            </a:r>
            <a:r>
              <a:rPr sz="3200" dirty="0" smtClean="0">
                <a:latin typeface="+mn-lt"/>
                <a:cs typeface="Arial" panose="020B0604020202020204" pitchFamily="34" charset="0"/>
              </a:rPr>
              <a:t>exa</a:t>
            </a:r>
            <a:r>
              <a:rPr sz="3200" spc="-20" dirty="0" smtClean="0">
                <a:latin typeface="+mn-lt"/>
                <a:cs typeface="Arial" panose="020B0604020202020204" pitchFamily="34" charset="0"/>
              </a:rPr>
              <a:t>m</a:t>
            </a:r>
            <a:r>
              <a:rPr sz="3200" dirty="0" smtClean="0">
                <a:latin typeface="+mn-lt"/>
                <a:cs typeface="Arial" panose="020B0604020202020204" pitchFamily="34" charset="0"/>
              </a:rPr>
              <a:t>p</a:t>
            </a:r>
            <a:r>
              <a:rPr sz="3200" spc="-10" dirty="0" smtClean="0">
                <a:latin typeface="+mn-lt"/>
                <a:cs typeface="Arial" panose="020B0604020202020204" pitchFamily="34" charset="0"/>
              </a:rPr>
              <a:t>l</a:t>
            </a:r>
            <a:r>
              <a:rPr sz="3200" dirty="0" smtClean="0">
                <a:latin typeface="+mn-lt"/>
                <a:cs typeface="Arial" panose="020B0604020202020204" pitchFamily="34" charset="0"/>
              </a:rPr>
              <a:t>es/</a:t>
            </a:r>
            <a:r>
              <a:rPr sz="3200" spc="-15" dirty="0" smtClean="0">
                <a:latin typeface="+mn-lt"/>
                <a:cs typeface="Arial" panose="020B0604020202020204" pitchFamily="34" charset="0"/>
              </a:rPr>
              <a:t>e</a:t>
            </a:r>
            <a:r>
              <a:rPr sz="3200" dirty="0" smtClean="0">
                <a:latin typeface="+mn-lt"/>
                <a:cs typeface="Arial" panose="020B0604020202020204" pitchFamily="34" charset="0"/>
              </a:rPr>
              <a:t>vid</a:t>
            </a:r>
            <a:r>
              <a:rPr sz="3200" spc="-15" dirty="0" smtClean="0">
                <a:latin typeface="+mn-lt"/>
                <a:cs typeface="Arial" panose="020B0604020202020204" pitchFamily="34" charset="0"/>
              </a:rPr>
              <a:t>e</a:t>
            </a:r>
            <a:r>
              <a:rPr sz="3200" dirty="0" smtClean="0">
                <a:latin typeface="+mn-lt"/>
                <a:cs typeface="Arial" panose="020B0604020202020204" pitchFamily="34" charset="0"/>
              </a:rPr>
              <a:t>nce</a:t>
            </a:r>
            <a:r>
              <a:rPr sz="3200" spc="-50" dirty="0" smtClean="0">
                <a:latin typeface="+mn-lt"/>
                <a:cs typeface="Arial" panose="020B0604020202020204" pitchFamily="34" charset="0"/>
              </a:rPr>
              <a:t> </a:t>
            </a:r>
            <a:r>
              <a:rPr sz="3200" dirty="0">
                <a:latin typeface="+mn-lt"/>
                <a:cs typeface="Arial" panose="020B0604020202020204" pitchFamily="34" charset="0"/>
              </a:rPr>
              <a:t>o</a:t>
            </a:r>
            <a:r>
              <a:rPr sz="3200" spc="-5" dirty="0">
                <a:latin typeface="+mn-lt"/>
                <a:cs typeface="Arial" panose="020B0604020202020204" pitchFamily="34" charset="0"/>
              </a:rPr>
              <a:t>f</a:t>
            </a:r>
            <a:r>
              <a:rPr sz="3200" dirty="0">
                <a:latin typeface="+mn-lt"/>
                <a:cs typeface="Arial" panose="020B0604020202020204" pitchFamily="34" charset="0"/>
              </a:rPr>
              <a:t>:</a:t>
            </a:r>
          </a:p>
          <a:p>
            <a:pPr>
              <a:lnSpc>
                <a:spcPct val="100000"/>
              </a:lnSpc>
              <a:spcBef>
                <a:spcPts val="29"/>
              </a:spcBef>
            </a:pPr>
            <a:endParaRPr sz="3650" dirty="0">
              <a:latin typeface="+mn-lt"/>
              <a:cs typeface="Arial" panose="020B0604020202020204" pitchFamily="34" charset="0"/>
            </a:endParaRPr>
          </a:p>
        </p:txBody>
      </p:sp>
      <p:sp>
        <p:nvSpPr>
          <p:cNvPr id="6" name="TextBox 5"/>
          <p:cNvSpPr txBox="1"/>
          <p:nvPr/>
        </p:nvSpPr>
        <p:spPr>
          <a:xfrm>
            <a:off x="2808206" y="2580367"/>
            <a:ext cx="5798584" cy="2421176"/>
          </a:xfrm>
          <a:prstGeom prst="rect">
            <a:avLst/>
          </a:prstGeom>
          <a:noFill/>
        </p:spPr>
        <p:txBody>
          <a:bodyPr wrap="square" rtlCol="0">
            <a:spAutoFit/>
          </a:bodyPr>
          <a:lstStyle/>
          <a:p>
            <a:pPr marL="765175" indent="-457200">
              <a:lnSpc>
                <a:spcPct val="100000"/>
              </a:lnSpc>
              <a:buClr>
                <a:schemeClr val="accent2">
                  <a:lumMod val="75000"/>
                  <a:lumOff val="25000"/>
                </a:schemeClr>
              </a:buClr>
              <a:buFont typeface="Wingdings" panose="05000000000000000000" pitchFamily="2" charset="2"/>
              <a:buChar char="q"/>
              <a:tabLst>
                <a:tab pos="702310" algn="l"/>
              </a:tabLst>
            </a:pPr>
            <a:r>
              <a:rPr lang="en-US" sz="3200" dirty="0">
                <a:latin typeface="+mn-lt"/>
                <a:cs typeface="Arial" panose="020B0604020202020204" pitchFamily="34" charset="0"/>
              </a:rPr>
              <a:t>Wh</a:t>
            </a:r>
            <a:r>
              <a:rPr lang="en-US" sz="3200" spc="-20" dirty="0">
                <a:latin typeface="+mn-lt"/>
                <a:cs typeface="Arial" panose="020B0604020202020204" pitchFamily="34" charset="0"/>
              </a:rPr>
              <a:t>a</a:t>
            </a:r>
            <a:r>
              <a:rPr lang="en-US" sz="3200" dirty="0">
                <a:latin typeface="+mn-lt"/>
                <a:cs typeface="Arial" panose="020B0604020202020204" pitchFamily="34" charset="0"/>
              </a:rPr>
              <a:t>t </a:t>
            </a:r>
            <a:r>
              <a:rPr lang="en-US" sz="3200" dirty="0" smtClean="0">
                <a:latin typeface="+mn-lt"/>
                <a:cs typeface="Arial" panose="020B0604020202020204" pitchFamily="34" charset="0"/>
              </a:rPr>
              <a:t>is </a:t>
            </a:r>
            <a:r>
              <a:rPr lang="en-US" sz="3200" spc="-10" dirty="0" smtClean="0">
                <a:latin typeface="+mn-lt"/>
                <a:cs typeface="Arial" panose="020B0604020202020204" pitchFamily="34" charset="0"/>
              </a:rPr>
              <a:t>t</a:t>
            </a:r>
            <a:r>
              <a:rPr lang="en-US" sz="3200" dirty="0" smtClean="0">
                <a:latin typeface="+mn-lt"/>
                <a:cs typeface="Arial" panose="020B0604020202020204" pitchFamily="34" charset="0"/>
              </a:rPr>
              <a:t>he</a:t>
            </a:r>
            <a:r>
              <a:rPr lang="en-US" sz="3200" spc="-20" dirty="0" smtClean="0">
                <a:latin typeface="+mn-lt"/>
                <a:cs typeface="Arial" panose="020B0604020202020204" pitchFamily="34" charset="0"/>
              </a:rPr>
              <a:t> </a:t>
            </a:r>
            <a:r>
              <a:rPr lang="en-US" sz="3200" b="1" dirty="0">
                <a:solidFill>
                  <a:schemeClr val="accent2">
                    <a:lumMod val="90000"/>
                    <a:lumOff val="10000"/>
                  </a:schemeClr>
                </a:solidFill>
                <a:latin typeface="+mn-lt"/>
                <a:cs typeface="Arial" panose="020B0604020202020204" pitchFamily="34" charset="0"/>
              </a:rPr>
              <a:t>tea</a:t>
            </a:r>
            <a:r>
              <a:rPr lang="en-US" sz="3200" b="1" spc="-10" dirty="0">
                <a:solidFill>
                  <a:schemeClr val="accent2">
                    <a:lumMod val="90000"/>
                    <a:lumOff val="10000"/>
                  </a:schemeClr>
                </a:solidFill>
                <a:latin typeface="+mn-lt"/>
                <a:cs typeface="Arial" panose="020B0604020202020204" pitchFamily="34" charset="0"/>
              </a:rPr>
              <a:t>c</a:t>
            </a:r>
            <a:r>
              <a:rPr lang="en-US" sz="3200" b="1" dirty="0">
                <a:solidFill>
                  <a:schemeClr val="accent2">
                    <a:lumMod val="90000"/>
                    <a:lumOff val="10000"/>
                  </a:schemeClr>
                </a:solidFill>
                <a:latin typeface="+mn-lt"/>
                <a:cs typeface="Arial" panose="020B0604020202020204" pitchFamily="34" charset="0"/>
              </a:rPr>
              <a:t>her</a:t>
            </a:r>
            <a:r>
              <a:rPr lang="en-US" sz="3200" b="1" spc="-45" dirty="0">
                <a:solidFill>
                  <a:schemeClr val="accent2">
                    <a:lumMod val="75000"/>
                    <a:lumOff val="25000"/>
                  </a:schemeClr>
                </a:solidFill>
                <a:latin typeface="+mn-lt"/>
                <a:cs typeface="Arial" panose="020B0604020202020204" pitchFamily="34" charset="0"/>
              </a:rPr>
              <a:t> </a:t>
            </a:r>
            <a:r>
              <a:rPr lang="en-US" sz="3200" spc="-5" dirty="0" smtClean="0">
                <a:latin typeface="+mn-lt"/>
                <a:cs typeface="Arial" panose="020B0604020202020204" pitchFamily="34" charset="0"/>
              </a:rPr>
              <a:t>doin</a:t>
            </a:r>
            <a:r>
              <a:rPr lang="en-US" sz="3200" dirty="0" smtClean="0">
                <a:latin typeface="+mn-lt"/>
                <a:cs typeface="Arial" panose="020B0604020202020204" pitchFamily="34" charset="0"/>
              </a:rPr>
              <a:t>g</a:t>
            </a:r>
            <a:r>
              <a:rPr lang="en-US" sz="3200" spc="-10" dirty="0" smtClean="0">
                <a:latin typeface="+mn-lt"/>
                <a:cs typeface="Arial" panose="020B0604020202020204" pitchFamily="34" charset="0"/>
              </a:rPr>
              <a:t> </a:t>
            </a:r>
            <a:r>
              <a:rPr lang="en-US" sz="3200" spc="-5" dirty="0">
                <a:latin typeface="+mn-lt"/>
                <a:cs typeface="Arial" panose="020B0604020202020204" pitchFamily="34" charset="0"/>
              </a:rPr>
              <a:t>a</a:t>
            </a:r>
            <a:r>
              <a:rPr lang="en-US" sz="3200" dirty="0">
                <a:latin typeface="+mn-lt"/>
                <a:cs typeface="Arial" panose="020B0604020202020204" pitchFamily="34" charset="0"/>
              </a:rPr>
              <a:t>t</a:t>
            </a:r>
            <a:r>
              <a:rPr lang="en-US" sz="3200" spc="-10" dirty="0">
                <a:latin typeface="+mn-lt"/>
                <a:cs typeface="Arial" panose="020B0604020202020204" pitchFamily="34" charset="0"/>
              </a:rPr>
              <a:t> </a:t>
            </a:r>
            <a:r>
              <a:rPr lang="en-US" sz="3200" spc="-5" dirty="0">
                <a:latin typeface="+mn-lt"/>
                <a:cs typeface="Arial" panose="020B0604020202020204" pitchFamily="34" charset="0"/>
              </a:rPr>
              <a:t>th</a:t>
            </a:r>
            <a:r>
              <a:rPr lang="en-US" sz="3200" dirty="0">
                <a:latin typeface="+mn-lt"/>
                <a:cs typeface="Arial" panose="020B0604020202020204" pitchFamily="34" charset="0"/>
              </a:rPr>
              <a:t>e</a:t>
            </a:r>
            <a:r>
              <a:rPr lang="en-US" sz="3200" spc="-10" dirty="0">
                <a:latin typeface="+mn-lt"/>
                <a:cs typeface="Arial" panose="020B0604020202020204" pitchFamily="34" charset="0"/>
              </a:rPr>
              <a:t> </a:t>
            </a:r>
            <a:r>
              <a:rPr lang="en-US" sz="3200" spc="5" dirty="0">
                <a:latin typeface="+mn-lt"/>
                <a:cs typeface="Arial" panose="020B0604020202020204" pitchFamily="34" charset="0"/>
              </a:rPr>
              <a:t>s</a:t>
            </a:r>
            <a:r>
              <a:rPr lang="en-US" sz="3200" spc="-5" dirty="0">
                <a:latin typeface="+mn-lt"/>
                <a:cs typeface="Arial" panose="020B0604020202020204" pitchFamily="34" charset="0"/>
              </a:rPr>
              <a:t>tar</a:t>
            </a:r>
            <a:r>
              <a:rPr lang="en-US" sz="3200" dirty="0">
                <a:latin typeface="+mn-lt"/>
                <a:cs typeface="Arial" panose="020B0604020202020204" pitchFamily="34" charset="0"/>
              </a:rPr>
              <a:t>t</a:t>
            </a:r>
            <a:r>
              <a:rPr lang="en-US" sz="3200" spc="-20" dirty="0">
                <a:latin typeface="+mn-lt"/>
                <a:cs typeface="Arial" panose="020B0604020202020204" pitchFamily="34" charset="0"/>
              </a:rPr>
              <a:t> </a:t>
            </a:r>
            <a:r>
              <a:rPr lang="en-US" sz="3200" spc="-5" dirty="0" smtClean="0">
                <a:latin typeface="+mn-lt"/>
                <a:cs typeface="Arial" panose="020B0604020202020204" pitchFamily="34" charset="0"/>
              </a:rPr>
              <a:t>of</a:t>
            </a:r>
            <a:r>
              <a:rPr lang="en-US" sz="3200" dirty="0" smtClean="0">
                <a:latin typeface="+mn-lt"/>
                <a:cs typeface="Arial" panose="020B0604020202020204" pitchFamily="34" charset="0"/>
              </a:rPr>
              <a:t> the</a:t>
            </a:r>
            <a:r>
              <a:rPr lang="en-US" sz="3200" spc="-15" dirty="0" smtClean="0">
                <a:latin typeface="+mn-lt"/>
                <a:cs typeface="Arial" panose="020B0604020202020204" pitchFamily="34" charset="0"/>
              </a:rPr>
              <a:t> </a:t>
            </a:r>
            <a:r>
              <a:rPr lang="en-US" sz="3200" dirty="0" smtClean="0">
                <a:latin typeface="+mn-lt"/>
                <a:cs typeface="Arial" panose="020B0604020202020204" pitchFamily="34" charset="0"/>
              </a:rPr>
              <a:t>m</a:t>
            </a:r>
            <a:r>
              <a:rPr lang="en-US" sz="3200" spc="-15" dirty="0" smtClean="0">
                <a:latin typeface="+mn-lt"/>
                <a:cs typeface="Arial" panose="020B0604020202020204" pitchFamily="34" charset="0"/>
              </a:rPr>
              <a:t>o</a:t>
            </a:r>
            <a:r>
              <a:rPr lang="en-US" sz="3200" dirty="0" smtClean="0">
                <a:latin typeface="+mn-lt"/>
                <a:cs typeface="Arial" panose="020B0604020202020204" pitchFamily="34" charset="0"/>
              </a:rPr>
              <a:t>d</a:t>
            </a:r>
            <a:r>
              <a:rPr lang="en-US" sz="3200" spc="-10" dirty="0" smtClean="0">
                <a:latin typeface="+mn-lt"/>
                <a:cs typeface="Arial" panose="020B0604020202020204" pitchFamily="34" charset="0"/>
              </a:rPr>
              <a:t>u</a:t>
            </a:r>
            <a:r>
              <a:rPr lang="en-US" sz="3200" dirty="0" smtClean="0">
                <a:latin typeface="+mn-lt"/>
                <a:cs typeface="Arial" panose="020B0604020202020204" pitchFamily="34" charset="0"/>
              </a:rPr>
              <a:t>l</a:t>
            </a:r>
            <a:r>
              <a:rPr lang="en-US" sz="3200" spc="-10" dirty="0" smtClean="0">
                <a:latin typeface="+mn-lt"/>
                <a:cs typeface="Arial" panose="020B0604020202020204" pitchFamily="34" charset="0"/>
              </a:rPr>
              <a:t>e</a:t>
            </a:r>
            <a:r>
              <a:rPr lang="en-US" sz="3200" dirty="0">
                <a:latin typeface="+mn-lt"/>
                <a:cs typeface="Arial" panose="020B0604020202020204" pitchFamily="34" charset="0"/>
              </a:rPr>
              <a:t>?</a:t>
            </a:r>
          </a:p>
          <a:p>
            <a:pPr marL="765175" indent="-457200">
              <a:lnSpc>
                <a:spcPct val="100000"/>
              </a:lnSpc>
              <a:spcBef>
                <a:spcPts val="2785"/>
              </a:spcBef>
              <a:buClr>
                <a:schemeClr val="accent2">
                  <a:lumMod val="75000"/>
                  <a:lumOff val="25000"/>
                </a:schemeClr>
              </a:buClr>
              <a:buFont typeface="Wingdings" panose="05000000000000000000" pitchFamily="2" charset="2"/>
              <a:buChar char="q"/>
              <a:tabLst>
                <a:tab pos="702310" algn="l"/>
              </a:tabLst>
            </a:pPr>
            <a:r>
              <a:rPr lang="en-US" sz="3200" dirty="0">
                <a:latin typeface="+mn-lt"/>
                <a:cs typeface="Arial" panose="020B0604020202020204" pitchFamily="34" charset="0"/>
              </a:rPr>
              <a:t>Wh</a:t>
            </a:r>
            <a:r>
              <a:rPr lang="en-US" sz="3200" spc="-20" dirty="0">
                <a:latin typeface="+mn-lt"/>
                <a:cs typeface="Arial" panose="020B0604020202020204" pitchFamily="34" charset="0"/>
              </a:rPr>
              <a:t>a</a:t>
            </a:r>
            <a:r>
              <a:rPr lang="en-US" sz="3200" dirty="0">
                <a:latin typeface="+mn-lt"/>
                <a:cs typeface="Arial" panose="020B0604020202020204" pitchFamily="34" charset="0"/>
              </a:rPr>
              <a:t>t </a:t>
            </a:r>
            <a:r>
              <a:rPr lang="en-US" sz="3200" dirty="0" smtClean="0">
                <a:latin typeface="+mn-lt"/>
                <a:cs typeface="Arial" panose="020B0604020202020204" pitchFamily="34" charset="0"/>
              </a:rPr>
              <a:t>are </a:t>
            </a:r>
            <a:r>
              <a:rPr lang="en-US" sz="3200" spc="-10" dirty="0" smtClean="0">
                <a:latin typeface="+mn-lt"/>
                <a:cs typeface="Arial" panose="020B0604020202020204" pitchFamily="34" charset="0"/>
              </a:rPr>
              <a:t>t</a:t>
            </a:r>
            <a:r>
              <a:rPr lang="en-US" sz="3200" dirty="0" smtClean="0">
                <a:latin typeface="+mn-lt"/>
                <a:cs typeface="Arial" panose="020B0604020202020204" pitchFamily="34" charset="0"/>
              </a:rPr>
              <a:t>he</a:t>
            </a:r>
            <a:r>
              <a:rPr lang="en-US" sz="3200" spc="-20" dirty="0" smtClean="0">
                <a:latin typeface="+mn-lt"/>
                <a:cs typeface="Arial" panose="020B0604020202020204" pitchFamily="34" charset="0"/>
              </a:rPr>
              <a:t> </a:t>
            </a:r>
            <a:r>
              <a:rPr lang="en-US" sz="3200" b="1" dirty="0">
                <a:solidFill>
                  <a:schemeClr val="accent2">
                    <a:lumMod val="90000"/>
                    <a:lumOff val="10000"/>
                  </a:schemeClr>
                </a:solidFill>
                <a:latin typeface="+mn-lt"/>
                <a:cs typeface="Arial" panose="020B0604020202020204" pitchFamily="34" charset="0"/>
              </a:rPr>
              <a:t>students</a:t>
            </a:r>
            <a:r>
              <a:rPr lang="en-US" sz="3200" b="1" spc="-65" dirty="0">
                <a:solidFill>
                  <a:schemeClr val="accent2">
                    <a:lumMod val="75000"/>
                    <a:lumOff val="25000"/>
                  </a:schemeClr>
                </a:solidFill>
                <a:latin typeface="+mn-lt"/>
                <a:cs typeface="Arial" panose="020B0604020202020204" pitchFamily="34" charset="0"/>
              </a:rPr>
              <a:t> </a:t>
            </a:r>
            <a:r>
              <a:rPr lang="en-US" sz="3200" dirty="0" smtClean="0">
                <a:latin typeface="+mn-lt"/>
                <a:cs typeface="Arial" panose="020B0604020202020204" pitchFamily="34" charset="0"/>
              </a:rPr>
              <a:t>d</a:t>
            </a:r>
            <a:r>
              <a:rPr lang="en-US" sz="3200" spc="-15" dirty="0" smtClean="0">
                <a:latin typeface="+mn-lt"/>
                <a:cs typeface="Arial" panose="020B0604020202020204" pitchFamily="34" charset="0"/>
              </a:rPr>
              <a:t>o</a:t>
            </a:r>
            <a:r>
              <a:rPr lang="en-US" sz="3200" dirty="0" smtClean="0">
                <a:latin typeface="+mn-lt"/>
                <a:cs typeface="Arial" panose="020B0604020202020204" pitchFamily="34" charset="0"/>
              </a:rPr>
              <a:t>i</a:t>
            </a:r>
            <a:r>
              <a:rPr lang="en-US" sz="3200" spc="-10" dirty="0" smtClean="0">
                <a:latin typeface="+mn-lt"/>
                <a:cs typeface="Arial" panose="020B0604020202020204" pitchFamily="34" charset="0"/>
              </a:rPr>
              <a:t>n</a:t>
            </a:r>
            <a:r>
              <a:rPr lang="en-US" sz="3200" dirty="0" smtClean="0">
                <a:latin typeface="+mn-lt"/>
                <a:cs typeface="Arial" panose="020B0604020202020204" pitchFamily="34" charset="0"/>
              </a:rPr>
              <a:t>g</a:t>
            </a:r>
            <a:r>
              <a:rPr lang="en-US" sz="3200" spc="-10" dirty="0" smtClean="0">
                <a:latin typeface="+mn-lt"/>
                <a:cs typeface="Arial" panose="020B0604020202020204" pitchFamily="34" charset="0"/>
              </a:rPr>
              <a:t> </a:t>
            </a:r>
            <a:r>
              <a:rPr lang="en-US" sz="3200" dirty="0">
                <a:latin typeface="+mn-lt"/>
                <a:cs typeface="Arial" panose="020B0604020202020204" pitchFamily="34" charset="0"/>
              </a:rPr>
              <a:t>at</a:t>
            </a:r>
            <a:r>
              <a:rPr lang="en-US" sz="3200" spc="-10" dirty="0">
                <a:latin typeface="+mn-lt"/>
                <a:cs typeface="Arial" panose="020B0604020202020204" pitchFamily="34" charset="0"/>
              </a:rPr>
              <a:t> </a:t>
            </a:r>
            <a:r>
              <a:rPr lang="en-US" sz="3200" dirty="0">
                <a:latin typeface="+mn-lt"/>
                <a:cs typeface="Arial" panose="020B0604020202020204" pitchFamily="34" charset="0"/>
              </a:rPr>
              <a:t>t</a:t>
            </a:r>
            <a:r>
              <a:rPr lang="en-US" sz="3200" spc="-15" dirty="0">
                <a:latin typeface="+mn-lt"/>
                <a:cs typeface="Arial" panose="020B0604020202020204" pitchFamily="34" charset="0"/>
              </a:rPr>
              <a:t>h</a:t>
            </a:r>
            <a:r>
              <a:rPr lang="en-US" sz="3200" dirty="0">
                <a:latin typeface="+mn-lt"/>
                <a:cs typeface="Arial" panose="020B0604020202020204" pitchFamily="34" charset="0"/>
              </a:rPr>
              <a:t>e</a:t>
            </a:r>
            <a:r>
              <a:rPr lang="en-US" sz="3200" spc="-10" dirty="0">
                <a:latin typeface="+mn-lt"/>
                <a:cs typeface="Arial" panose="020B0604020202020204" pitchFamily="34" charset="0"/>
              </a:rPr>
              <a:t> </a:t>
            </a:r>
            <a:r>
              <a:rPr lang="en-US" sz="3200" dirty="0" smtClean="0">
                <a:latin typeface="+mn-lt"/>
                <a:cs typeface="Arial" panose="020B0604020202020204" pitchFamily="34" charset="0"/>
              </a:rPr>
              <a:t>start of</a:t>
            </a:r>
            <a:r>
              <a:rPr lang="en-US" sz="3200" spc="-10" dirty="0" smtClean="0">
                <a:latin typeface="+mn-lt"/>
                <a:cs typeface="Arial" panose="020B0604020202020204" pitchFamily="34" charset="0"/>
              </a:rPr>
              <a:t> </a:t>
            </a:r>
            <a:r>
              <a:rPr lang="en-US" sz="3200" dirty="0">
                <a:latin typeface="+mn-lt"/>
                <a:cs typeface="Arial" panose="020B0604020202020204" pitchFamily="34" charset="0"/>
              </a:rPr>
              <a:t>the</a:t>
            </a:r>
            <a:r>
              <a:rPr lang="en-US" sz="3200" spc="-15" dirty="0">
                <a:latin typeface="+mn-lt"/>
                <a:cs typeface="Arial" panose="020B0604020202020204" pitchFamily="34" charset="0"/>
              </a:rPr>
              <a:t> </a:t>
            </a:r>
            <a:r>
              <a:rPr lang="en-US" sz="3200" dirty="0" smtClean="0">
                <a:latin typeface="+mn-lt"/>
                <a:cs typeface="Arial" panose="020B0604020202020204" pitchFamily="34" charset="0"/>
              </a:rPr>
              <a:t>m</a:t>
            </a:r>
            <a:r>
              <a:rPr lang="en-US" sz="3200" spc="-15" dirty="0" smtClean="0">
                <a:latin typeface="+mn-lt"/>
                <a:cs typeface="Arial" panose="020B0604020202020204" pitchFamily="34" charset="0"/>
              </a:rPr>
              <a:t>o</a:t>
            </a:r>
            <a:r>
              <a:rPr lang="en-US" sz="3200" dirty="0" smtClean="0">
                <a:latin typeface="+mn-lt"/>
                <a:cs typeface="Arial" panose="020B0604020202020204" pitchFamily="34" charset="0"/>
              </a:rPr>
              <a:t>d</a:t>
            </a:r>
            <a:r>
              <a:rPr lang="en-US" sz="3200" spc="-10" dirty="0" smtClean="0">
                <a:latin typeface="+mn-lt"/>
                <a:cs typeface="Arial" panose="020B0604020202020204" pitchFamily="34" charset="0"/>
              </a:rPr>
              <a:t>u</a:t>
            </a:r>
            <a:r>
              <a:rPr lang="en-US" sz="3200" dirty="0" smtClean="0">
                <a:latin typeface="+mn-lt"/>
                <a:cs typeface="Arial" panose="020B0604020202020204" pitchFamily="34" charset="0"/>
              </a:rPr>
              <a:t>le</a:t>
            </a:r>
            <a:r>
              <a:rPr lang="en-US" sz="3200" dirty="0">
                <a:latin typeface="+mn-lt"/>
                <a:cs typeface="Arial" panose="020B0604020202020204" pitchFamily="34" charset="0"/>
              </a:rPr>
              <a:t>?</a:t>
            </a:r>
          </a:p>
        </p:txBody>
      </p:sp>
      <p:grpSp>
        <p:nvGrpSpPr>
          <p:cNvPr id="8" name="Group 7"/>
          <p:cNvGrpSpPr/>
          <p:nvPr/>
        </p:nvGrpSpPr>
        <p:grpSpPr>
          <a:xfrm>
            <a:off x="652890" y="2154157"/>
            <a:ext cx="2852310" cy="3719488"/>
            <a:chOff x="744778" y="2140710"/>
            <a:chExt cx="2852310" cy="3719488"/>
          </a:xfrm>
        </p:grpSpPr>
        <p:pic>
          <p:nvPicPr>
            <p:cNvPr id="7" name="Picture 6"/>
            <p:cNvPicPr>
              <a:picLocks noChangeAspect="1"/>
            </p:cNvPicPr>
            <p:nvPr/>
          </p:nvPicPr>
          <p:blipFill rotWithShape="1">
            <a:blip r:embed="rId3">
              <a:extLst>
                <a:ext uri="{BEBA8EAE-BF5A-486C-A8C5-ECC9F3942E4B}">
                  <a14:imgProps xmlns:a14="http://schemas.microsoft.com/office/drawing/2010/main">
                    <a14:imgLayer r:embed="rId4">
                      <a14:imgEffect>
                        <a14:saturation sat="400000"/>
                      </a14:imgEffect>
                    </a14:imgLayer>
                  </a14:imgProps>
                </a:ext>
                <a:ext uri="{28A0092B-C50C-407E-A947-70E740481C1C}">
                  <a14:useLocalDpi xmlns:a14="http://schemas.microsoft.com/office/drawing/2010/main" val="0"/>
                </a:ext>
              </a:extLst>
            </a:blip>
            <a:srcRect t="34274" r="78299"/>
            <a:stretch/>
          </p:blipFill>
          <p:spPr>
            <a:xfrm>
              <a:off x="744778" y="2140710"/>
              <a:ext cx="2852310" cy="3719488"/>
            </a:xfrm>
            <a:prstGeom prst="rect">
              <a:avLst/>
            </a:prstGeom>
          </p:spPr>
        </p:pic>
        <p:sp>
          <p:nvSpPr>
            <p:cNvPr id="5" name="TextBox 4"/>
            <p:cNvSpPr txBox="1"/>
            <p:nvPr/>
          </p:nvSpPr>
          <p:spPr>
            <a:xfrm>
              <a:off x="968188" y="3790955"/>
              <a:ext cx="1775011" cy="461665"/>
            </a:xfrm>
            <a:prstGeom prst="rect">
              <a:avLst/>
            </a:prstGeom>
            <a:noFill/>
          </p:spPr>
          <p:txBody>
            <a:bodyPr wrap="square" rtlCol="0">
              <a:spAutoFit/>
            </a:bodyPr>
            <a:lstStyle/>
            <a:p>
              <a:pPr algn="ctr"/>
              <a:r>
                <a:rPr lang="en-US" sz="2400" b="1" dirty="0" smtClean="0">
                  <a:solidFill>
                    <a:schemeClr val="bg1"/>
                  </a:solidFill>
                </a:rPr>
                <a:t>Be</a:t>
              </a:r>
              <a:endParaRPr lang="en-US" sz="2400" b="1" dirty="0">
                <a:solidFill>
                  <a:schemeClr val="bg1"/>
                </a:solidFill>
              </a:endParaRPr>
            </a:p>
          </p:txBody>
        </p:sp>
      </p:grpSp>
    </p:spTree>
    <p:extLst>
      <p:ext uri="{BB962C8B-B14F-4D97-AF65-F5344CB8AC3E}">
        <p14:creationId xmlns:p14="http://schemas.microsoft.com/office/powerpoint/2010/main" val="4026432661"/>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219075" y="194469"/>
            <a:ext cx="8286750" cy="6063139"/>
            <a:chOff x="0" y="-585152"/>
            <a:chExt cx="9144000" cy="6690360"/>
          </a:xfrm>
        </p:grpSpPr>
        <p:sp>
          <p:nvSpPr>
            <p:cNvPr id="14" name="Rectangle 14"/>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28" name="Oval 27"/>
            <p:cNvSpPr/>
            <p:nvPr/>
          </p:nvSpPr>
          <p:spPr>
            <a:xfrm>
              <a:off x="1384617" y="-295592"/>
              <a:ext cx="6400800" cy="6400800"/>
            </a:xfrm>
            <a:prstGeom prst="ellipse">
              <a:avLst/>
            </a:prstGeom>
            <a:noFill/>
            <a:ln w="25400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graphicFrame>
          <p:nvGraphicFramePr>
            <p:cNvPr id="29" name="Diagram 28"/>
            <p:cNvGraphicFramePr/>
            <p:nvPr>
              <p:extLst>
                <p:ext uri="{D42A27DB-BD31-4B8C-83A1-F6EECF244321}">
                  <p14:modId xmlns:p14="http://schemas.microsoft.com/office/powerpoint/2010/main" val="2983224425"/>
                </p:ext>
              </p:extLst>
            </p:nvPr>
          </p:nvGraphicFramePr>
          <p:xfrm>
            <a:off x="1622742" y="-192087"/>
            <a:ext cx="5943600" cy="59436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2" name="Oval 31"/>
            <p:cNvSpPr/>
            <p:nvPr/>
          </p:nvSpPr>
          <p:spPr>
            <a:xfrm>
              <a:off x="6520497" y="3322003"/>
              <a:ext cx="1883410" cy="1883410"/>
            </a:xfrm>
            <a:prstGeom prst="ellipse">
              <a:avLst/>
            </a:prstGeom>
            <a:solidFill>
              <a:schemeClr val="bg1"/>
            </a:solidFill>
            <a:ln w="38100"/>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ctr">
                <a:lnSpc>
                  <a:spcPct val="107000"/>
                </a:lnSpc>
                <a:spcBef>
                  <a:spcPts val="0"/>
                </a:spcBef>
                <a:spcAft>
                  <a:spcPts val="400"/>
                </a:spcAft>
              </a:pPr>
              <a:r>
                <a:rPr lang="en-US" sz="1800" b="1">
                  <a:solidFill>
                    <a:srgbClr val="000000"/>
                  </a:solidFill>
                  <a:effectLst/>
                  <a:ea typeface="Calibri" panose="020F0502020204030204" pitchFamily="34" charset="0"/>
                  <a:cs typeface="Times New Roman" panose="02020603050405020304" pitchFamily="18" charset="0"/>
                </a:rPr>
                <a:t>Phase 2:</a:t>
              </a:r>
              <a:endParaRPr lang="en-US" sz="1100">
                <a:effectLst/>
                <a:ea typeface="Calibri" panose="020F0502020204030204" pitchFamily="34" charset="0"/>
                <a:cs typeface="Times New Roman" panose="02020603050405020304" pitchFamily="18" charset="0"/>
              </a:endParaRPr>
            </a:p>
            <a:p>
              <a:pPr marL="0" marR="0" algn="ctr">
                <a:lnSpc>
                  <a:spcPct val="107000"/>
                </a:lnSpc>
                <a:spcBef>
                  <a:spcPts val="0"/>
                </a:spcBef>
                <a:spcAft>
                  <a:spcPts val="800"/>
                </a:spcAft>
              </a:pPr>
              <a:r>
                <a:rPr lang="en-US" sz="1600">
                  <a:solidFill>
                    <a:srgbClr val="000000"/>
                  </a:solidFill>
                  <a:effectLst/>
                  <a:ea typeface="Calibri" panose="020F0502020204030204" pitchFamily="34" charset="0"/>
                  <a:cs typeface="Times New Roman" panose="02020603050405020304" pitchFamily="18" charset="0"/>
                </a:rPr>
                <a:t>Identify a Module Goal</a:t>
              </a:r>
              <a:endParaRPr lang="en-US" sz="1100">
                <a:effectLst/>
                <a:ea typeface="Calibri" panose="020F0502020204030204" pitchFamily="34" charset="0"/>
                <a:cs typeface="Times New Roman" panose="02020603050405020304" pitchFamily="18" charset="0"/>
              </a:endParaRPr>
            </a:p>
          </p:txBody>
        </p:sp>
        <p:sp>
          <p:nvSpPr>
            <p:cNvPr id="35" name="Isosceles Triangle 34"/>
            <p:cNvSpPr/>
            <p:nvPr/>
          </p:nvSpPr>
          <p:spPr>
            <a:xfrm rot="5400000">
              <a:off x="4572317" y="-541972"/>
              <a:ext cx="629285" cy="542925"/>
            </a:xfrm>
            <a:prstGeom prst="triangle">
              <a:avLst/>
            </a:prstGeom>
            <a:solidFill>
              <a:schemeClr val="bg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36" name="Isosceles Triangle 35"/>
            <p:cNvSpPr/>
            <p:nvPr/>
          </p:nvSpPr>
          <p:spPr>
            <a:xfrm rot="5400000">
              <a:off x="4421187" y="-541972"/>
              <a:ext cx="629285" cy="542925"/>
            </a:xfrm>
            <a:prstGeom prst="triangle">
              <a:avLst/>
            </a:prstGeom>
            <a:solidFill>
              <a:schemeClr val="bg1">
                <a:lumMod val="85000"/>
              </a:schemeClr>
            </a:solidFill>
            <a:ln w="381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37" name="Isosceles Triangle 36"/>
            <p:cNvSpPr/>
            <p:nvPr/>
          </p:nvSpPr>
          <p:spPr>
            <a:xfrm rot="1800000">
              <a:off x="2441257" y="1350328"/>
              <a:ext cx="629285" cy="542925"/>
            </a:xfrm>
            <a:prstGeom prst="triangle">
              <a:avLst/>
            </a:prstGeom>
            <a:solidFill>
              <a:schemeClr val="bg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38" name="Isosceles Triangle 37"/>
            <p:cNvSpPr/>
            <p:nvPr/>
          </p:nvSpPr>
          <p:spPr>
            <a:xfrm rot="1800000">
              <a:off x="2386012" y="1445578"/>
              <a:ext cx="629285" cy="542925"/>
            </a:xfrm>
            <a:prstGeom prst="triangle">
              <a:avLst/>
            </a:prstGeom>
            <a:solidFill>
              <a:srgbClr val="7DE1DF"/>
            </a:solidFill>
            <a:ln w="381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grpSp>
    </p:spTree>
    <p:extLst>
      <p:ext uri="{BB962C8B-B14F-4D97-AF65-F5344CB8AC3E}">
        <p14:creationId xmlns:p14="http://schemas.microsoft.com/office/powerpoint/2010/main" val="3599844031"/>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lum bright="70000" contrast="-70000"/>
            <a:extLst>
              <a:ext uri="{28A0092B-C50C-407E-A947-70E740481C1C}">
                <a14:useLocalDpi xmlns:a14="http://schemas.microsoft.com/office/drawing/2010/main" val="0"/>
              </a:ext>
            </a:extLst>
          </a:blip>
          <a:stretch>
            <a:fillRect/>
          </a:stretch>
        </p:blipFill>
        <p:spPr>
          <a:xfrm>
            <a:off x="1143000" y="163156"/>
            <a:ext cx="6858000" cy="6858000"/>
          </a:xfrm>
          <a:prstGeom prst="rect">
            <a:avLst/>
          </a:prstGeom>
        </p:spPr>
      </p:pic>
      <p:sp>
        <p:nvSpPr>
          <p:cNvPr id="2" name="Content Placeholder 1"/>
          <p:cNvSpPr>
            <a:spLocks noGrp="1"/>
          </p:cNvSpPr>
          <p:nvPr>
            <p:ph idx="1"/>
          </p:nvPr>
        </p:nvSpPr>
        <p:spPr>
          <a:xfrm>
            <a:off x="457200" y="2081803"/>
            <a:ext cx="8229600" cy="4372407"/>
          </a:xfrm>
        </p:spPr>
        <p:txBody>
          <a:bodyPr/>
          <a:lstStyle/>
          <a:p>
            <a:r>
              <a:rPr lang="en-US" dirty="0" smtClean="0"/>
              <a:t>Set </a:t>
            </a:r>
            <a:r>
              <a:rPr lang="en-US" dirty="0"/>
              <a:t>a Professional Growth Goal for the Module </a:t>
            </a:r>
            <a:r>
              <a:rPr lang="en-US" dirty="0" smtClean="0"/>
              <a:t>that </a:t>
            </a:r>
            <a:r>
              <a:rPr lang="en-US" dirty="0"/>
              <a:t>is achievable within an 8-10 week </a:t>
            </a:r>
            <a:r>
              <a:rPr lang="en-US" dirty="0" smtClean="0"/>
              <a:t>timeframe. </a:t>
            </a:r>
          </a:p>
          <a:p>
            <a:endParaRPr lang="en-US" dirty="0"/>
          </a:p>
          <a:p>
            <a:r>
              <a:rPr lang="en-US" dirty="0"/>
              <a:t>Create a Professional Growth Action Plan (PGAP</a:t>
            </a:r>
            <a:r>
              <a:rPr lang="en-US" dirty="0" smtClean="0"/>
              <a:t>). </a:t>
            </a:r>
            <a:endParaRPr lang="en-US" dirty="0"/>
          </a:p>
          <a:p>
            <a:endParaRPr lang="en-US" dirty="0"/>
          </a:p>
          <a:p>
            <a:r>
              <a:rPr lang="en-US" dirty="0"/>
              <a:t>Determine and record the Anticipated Timeline for Module Completion and Proposed Meeting Dates with the mentor. </a:t>
            </a:r>
            <a:endParaRPr lang="en-US" dirty="0" smtClean="0"/>
          </a:p>
          <a:p>
            <a:pPr marL="0" indent="0">
              <a:buNone/>
            </a:pPr>
            <a:endParaRPr lang="en-US" dirty="0"/>
          </a:p>
          <a:p>
            <a:r>
              <a:rPr lang="en-US" dirty="0" smtClean="0"/>
              <a:t>Share </a:t>
            </a:r>
            <a:r>
              <a:rPr lang="en-US" dirty="0"/>
              <a:t>the Professional Growth Action Plan (PGAP) with the building </a:t>
            </a:r>
            <a:r>
              <a:rPr lang="en-US" dirty="0" smtClean="0"/>
              <a:t>administrator. </a:t>
            </a:r>
          </a:p>
          <a:p>
            <a:endParaRPr lang="en-US" dirty="0"/>
          </a:p>
          <a:p>
            <a:endParaRPr lang="en-US" dirty="0"/>
          </a:p>
          <a:p>
            <a:endParaRPr lang="en-US" dirty="0"/>
          </a:p>
          <a:p>
            <a:endParaRPr lang="en-US" dirty="0"/>
          </a:p>
          <a:p>
            <a:endParaRPr lang="en-US" dirty="0"/>
          </a:p>
          <a:p>
            <a:pPr marL="0" indent="0">
              <a:buNone/>
            </a:pPr>
            <a:endParaRPr lang="en-US" dirty="0"/>
          </a:p>
          <a:p>
            <a:pPr marL="655638" lvl="1" indent="-342900">
              <a:spcBef>
                <a:spcPts val="600"/>
              </a:spcBef>
              <a:spcAft>
                <a:spcPts val="1200"/>
              </a:spcAft>
              <a:tabLst>
                <a:tab pos="355600" algn="l"/>
              </a:tabLst>
            </a:pPr>
            <a:endParaRPr lang="en-US" sz="2400" dirty="0">
              <a:cs typeface="Arial"/>
            </a:endParaRPr>
          </a:p>
        </p:txBody>
      </p:sp>
      <p:sp>
        <p:nvSpPr>
          <p:cNvPr id="3" name="object 3"/>
          <p:cNvSpPr txBox="1">
            <a:spLocks noGrp="1"/>
          </p:cNvSpPr>
          <p:nvPr>
            <p:ph type="title"/>
          </p:nvPr>
        </p:nvSpPr>
        <p:spPr>
          <a:prstGeom prst="rect">
            <a:avLst/>
          </a:prstGeom>
        </p:spPr>
        <p:txBody>
          <a:bodyPr vert="horz" wrap="square" lIns="0" tIns="251459" rIns="0" bIns="0" rtlCol="0">
            <a:spAutoFit/>
          </a:bodyPr>
          <a:lstStyle/>
          <a:p>
            <a:pPr marL="687070" algn="ctr">
              <a:lnSpc>
                <a:spcPct val="100000"/>
              </a:lnSpc>
            </a:pPr>
            <a:r>
              <a:rPr sz="4000" dirty="0"/>
              <a:t>T</a:t>
            </a:r>
            <a:r>
              <a:rPr sz="4000" spc="15" dirty="0"/>
              <a:t>E</a:t>
            </a:r>
            <a:r>
              <a:rPr sz="4000" spc="-5" dirty="0"/>
              <a:t>AM</a:t>
            </a:r>
            <a:r>
              <a:rPr sz="4000" spc="-40" dirty="0"/>
              <a:t> </a:t>
            </a:r>
            <a:r>
              <a:rPr sz="4000" spc="10" dirty="0"/>
              <a:t>Mo</a:t>
            </a:r>
            <a:r>
              <a:rPr sz="4000" dirty="0"/>
              <a:t>dule</a:t>
            </a:r>
            <a:r>
              <a:rPr sz="4000" spc="-30" dirty="0"/>
              <a:t> </a:t>
            </a:r>
            <a:r>
              <a:rPr sz="4000" spc="5" dirty="0" smtClean="0"/>
              <a:t>P</a:t>
            </a:r>
            <a:r>
              <a:rPr sz="4000" spc="-155" dirty="0" smtClean="0"/>
              <a:t>r</a:t>
            </a:r>
            <a:r>
              <a:rPr sz="4000" dirty="0" smtClean="0"/>
              <a:t>ocess</a:t>
            </a:r>
            <a:endParaRPr sz="4000" dirty="0"/>
          </a:p>
        </p:txBody>
      </p:sp>
      <p:sp>
        <p:nvSpPr>
          <p:cNvPr id="6" name="Right Arrow 5"/>
          <p:cNvSpPr/>
          <p:nvPr/>
        </p:nvSpPr>
        <p:spPr>
          <a:xfrm>
            <a:off x="0" y="0"/>
            <a:ext cx="1574800" cy="1283048"/>
          </a:xfrm>
          <a:prstGeom prst="rightArrow">
            <a:avLst/>
          </a:prstGeom>
          <a:solidFill>
            <a:schemeClr val="accent2">
              <a:lumMod val="90000"/>
              <a:lumOff val="10000"/>
            </a:schemeClr>
          </a:solidFill>
          <a:ln w="12700"/>
        </p:spPr>
        <p:style>
          <a:lnRef idx="3">
            <a:schemeClr val="lt1"/>
          </a:lnRef>
          <a:fillRef idx="1">
            <a:schemeClr val="accent2"/>
          </a:fillRef>
          <a:effectRef idx="1">
            <a:schemeClr val="accent2"/>
          </a:effectRef>
          <a:fontRef idx="minor">
            <a:schemeClr val="lt1"/>
          </a:fontRef>
        </p:style>
        <p:txBody>
          <a:bodyPr rtlCol="0" anchor="ctr"/>
          <a:lstStyle/>
          <a:p>
            <a:pPr algn="ctr"/>
            <a:r>
              <a:rPr lang="en-US" sz="2400" dirty="0" smtClean="0"/>
              <a:t>Phase  2</a:t>
            </a:r>
            <a:endParaRPr lang="en-US" sz="2400" dirty="0"/>
          </a:p>
        </p:txBody>
      </p:sp>
      <p:sp>
        <p:nvSpPr>
          <p:cNvPr id="7" name="TextBox 6"/>
          <p:cNvSpPr txBox="1"/>
          <p:nvPr/>
        </p:nvSpPr>
        <p:spPr>
          <a:xfrm>
            <a:off x="214644" y="798755"/>
            <a:ext cx="8929356" cy="1077218"/>
          </a:xfrm>
          <a:prstGeom prst="rect">
            <a:avLst/>
          </a:prstGeom>
          <a:noFill/>
        </p:spPr>
        <p:txBody>
          <a:bodyPr wrap="square" rtlCol="0">
            <a:spAutoFit/>
          </a:bodyPr>
          <a:lstStyle/>
          <a:p>
            <a:pPr algn="ctr"/>
            <a:r>
              <a:rPr lang="en-US" sz="3200" spc="-20" dirty="0" smtClean="0">
                <a:solidFill>
                  <a:schemeClr val="accent2">
                    <a:lumMod val="90000"/>
                    <a:lumOff val="10000"/>
                  </a:schemeClr>
                </a:solidFill>
                <a:latin typeface="Calibri Light" panose="020F0302020204030204" pitchFamily="34" charset="0"/>
                <a:cs typeface="Calibri Light" panose="020F0302020204030204" pitchFamily="34" charset="0"/>
              </a:rPr>
              <a:t>Set a</a:t>
            </a:r>
            <a:r>
              <a:rPr lang="en-US" sz="3200" spc="5" dirty="0" smtClean="0">
                <a:solidFill>
                  <a:schemeClr val="accent2">
                    <a:lumMod val="90000"/>
                    <a:lumOff val="10000"/>
                  </a:schemeClr>
                </a:solidFill>
                <a:latin typeface="Calibri Light" panose="020F0302020204030204" pitchFamily="34" charset="0"/>
                <a:cs typeface="Calibri Light" panose="020F0302020204030204" pitchFamily="34" charset="0"/>
              </a:rPr>
              <a:t> </a:t>
            </a:r>
            <a:r>
              <a:rPr lang="en-US" sz="3200" spc="-5" dirty="0">
                <a:solidFill>
                  <a:schemeClr val="accent2">
                    <a:lumMod val="90000"/>
                    <a:lumOff val="10000"/>
                  </a:schemeClr>
                </a:solidFill>
                <a:latin typeface="Calibri Light" panose="020F0302020204030204" pitchFamily="34" charset="0"/>
                <a:cs typeface="Calibri Light" panose="020F0302020204030204" pitchFamily="34" charset="0"/>
              </a:rPr>
              <a:t>P</a:t>
            </a:r>
            <a:r>
              <a:rPr lang="en-US" sz="3200" spc="-85" dirty="0">
                <a:solidFill>
                  <a:schemeClr val="accent2">
                    <a:lumMod val="90000"/>
                    <a:lumOff val="10000"/>
                  </a:schemeClr>
                </a:solidFill>
                <a:latin typeface="Calibri Light" panose="020F0302020204030204" pitchFamily="34" charset="0"/>
                <a:cs typeface="Calibri Light" panose="020F0302020204030204" pitchFamily="34" charset="0"/>
              </a:rPr>
              <a:t>r</a:t>
            </a:r>
            <a:r>
              <a:rPr lang="en-US" sz="3200" dirty="0">
                <a:solidFill>
                  <a:schemeClr val="accent2">
                    <a:lumMod val="90000"/>
                    <a:lumOff val="10000"/>
                  </a:schemeClr>
                </a:solidFill>
                <a:latin typeface="Calibri Light" panose="020F0302020204030204" pitchFamily="34" charset="0"/>
                <a:cs typeface="Calibri Light" panose="020F0302020204030204" pitchFamily="34" charset="0"/>
              </a:rPr>
              <a:t>o</a:t>
            </a:r>
            <a:r>
              <a:rPr lang="en-US" sz="3200" spc="-35" dirty="0">
                <a:solidFill>
                  <a:schemeClr val="accent2">
                    <a:lumMod val="90000"/>
                    <a:lumOff val="10000"/>
                  </a:schemeClr>
                </a:solidFill>
                <a:latin typeface="Calibri Light" panose="020F0302020204030204" pitchFamily="34" charset="0"/>
                <a:cs typeface="Calibri Light" panose="020F0302020204030204" pitchFamily="34" charset="0"/>
              </a:rPr>
              <a:t>f</a:t>
            </a:r>
            <a:r>
              <a:rPr lang="en-US" sz="3200" spc="-20" dirty="0">
                <a:solidFill>
                  <a:schemeClr val="accent2">
                    <a:lumMod val="90000"/>
                    <a:lumOff val="10000"/>
                  </a:schemeClr>
                </a:solidFill>
                <a:latin typeface="Calibri Light" panose="020F0302020204030204" pitchFamily="34" charset="0"/>
                <a:cs typeface="Calibri Light" panose="020F0302020204030204" pitchFamily="34" charset="0"/>
              </a:rPr>
              <a:t>ess</a:t>
            </a:r>
            <a:r>
              <a:rPr lang="en-US" sz="3200" spc="-5" dirty="0">
                <a:solidFill>
                  <a:schemeClr val="accent2">
                    <a:lumMod val="90000"/>
                    <a:lumOff val="10000"/>
                  </a:schemeClr>
                </a:solidFill>
                <a:latin typeface="Calibri Light" panose="020F0302020204030204" pitchFamily="34" charset="0"/>
                <a:cs typeface="Calibri Light" panose="020F0302020204030204" pitchFamily="34" charset="0"/>
              </a:rPr>
              <a:t>i</a:t>
            </a:r>
            <a:r>
              <a:rPr lang="en-US" sz="3200" spc="-15" dirty="0">
                <a:solidFill>
                  <a:schemeClr val="accent2">
                    <a:lumMod val="90000"/>
                    <a:lumOff val="10000"/>
                  </a:schemeClr>
                </a:solidFill>
                <a:latin typeface="Calibri Light" panose="020F0302020204030204" pitchFamily="34" charset="0"/>
                <a:cs typeface="Calibri Light" panose="020F0302020204030204" pitchFamily="34" charset="0"/>
              </a:rPr>
              <a:t>on</a:t>
            </a:r>
            <a:r>
              <a:rPr lang="en-US" sz="3200" spc="-10" dirty="0">
                <a:solidFill>
                  <a:schemeClr val="accent2">
                    <a:lumMod val="90000"/>
                    <a:lumOff val="10000"/>
                  </a:schemeClr>
                </a:solidFill>
                <a:latin typeface="Calibri Light" panose="020F0302020204030204" pitchFamily="34" charset="0"/>
                <a:cs typeface="Calibri Light" panose="020F0302020204030204" pitchFamily="34" charset="0"/>
              </a:rPr>
              <a:t>al</a:t>
            </a:r>
            <a:r>
              <a:rPr lang="en-US" sz="3200" spc="-30" dirty="0">
                <a:solidFill>
                  <a:schemeClr val="accent2">
                    <a:lumMod val="90000"/>
                    <a:lumOff val="10000"/>
                  </a:schemeClr>
                </a:solidFill>
                <a:latin typeface="Calibri Light" panose="020F0302020204030204" pitchFamily="34" charset="0"/>
                <a:cs typeface="Calibri Light" panose="020F0302020204030204" pitchFamily="34" charset="0"/>
              </a:rPr>
              <a:t> </a:t>
            </a:r>
            <a:r>
              <a:rPr lang="en-US" sz="3200" spc="-10" dirty="0">
                <a:solidFill>
                  <a:schemeClr val="accent2">
                    <a:lumMod val="90000"/>
                    <a:lumOff val="10000"/>
                  </a:schemeClr>
                </a:solidFill>
                <a:latin typeface="Calibri Light" panose="020F0302020204030204" pitchFamily="34" charset="0"/>
                <a:cs typeface="Calibri Light" panose="020F0302020204030204" pitchFamily="34" charset="0"/>
              </a:rPr>
              <a:t>G</a:t>
            </a:r>
            <a:r>
              <a:rPr lang="en-US" sz="3200" spc="-85" dirty="0">
                <a:solidFill>
                  <a:schemeClr val="accent2">
                    <a:lumMod val="90000"/>
                    <a:lumOff val="10000"/>
                  </a:schemeClr>
                </a:solidFill>
                <a:latin typeface="Calibri Light" panose="020F0302020204030204" pitchFamily="34" charset="0"/>
                <a:cs typeface="Calibri Light" panose="020F0302020204030204" pitchFamily="34" charset="0"/>
              </a:rPr>
              <a:t>r</a:t>
            </a:r>
            <a:r>
              <a:rPr lang="en-US" sz="3200" spc="-10" dirty="0">
                <a:solidFill>
                  <a:schemeClr val="accent2">
                    <a:lumMod val="90000"/>
                    <a:lumOff val="10000"/>
                  </a:schemeClr>
                </a:solidFill>
                <a:latin typeface="Calibri Light" panose="020F0302020204030204" pitchFamily="34" charset="0"/>
                <a:cs typeface="Calibri Light" panose="020F0302020204030204" pitchFamily="34" charset="0"/>
              </a:rPr>
              <a:t>o</a:t>
            </a:r>
            <a:r>
              <a:rPr lang="en-US" sz="3200" spc="-15" dirty="0">
                <a:solidFill>
                  <a:schemeClr val="accent2">
                    <a:lumMod val="90000"/>
                    <a:lumOff val="10000"/>
                  </a:schemeClr>
                </a:solidFill>
                <a:latin typeface="Calibri Light" panose="020F0302020204030204" pitchFamily="34" charset="0"/>
                <a:cs typeface="Calibri Light" panose="020F0302020204030204" pitchFamily="34" charset="0"/>
              </a:rPr>
              <a:t>wth</a:t>
            </a:r>
            <a:r>
              <a:rPr lang="en-US" sz="3200" spc="-40" dirty="0">
                <a:solidFill>
                  <a:schemeClr val="accent2">
                    <a:lumMod val="90000"/>
                    <a:lumOff val="10000"/>
                  </a:schemeClr>
                </a:solidFill>
                <a:latin typeface="Calibri Light" panose="020F0302020204030204" pitchFamily="34" charset="0"/>
                <a:cs typeface="Calibri Light" panose="020F0302020204030204" pitchFamily="34" charset="0"/>
              </a:rPr>
              <a:t> </a:t>
            </a:r>
            <a:r>
              <a:rPr lang="en-US" sz="3200" spc="-40" dirty="0" smtClean="0">
                <a:solidFill>
                  <a:schemeClr val="accent2">
                    <a:lumMod val="90000"/>
                    <a:lumOff val="10000"/>
                  </a:schemeClr>
                </a:solidFill>
                <a:latin typeface="Calibri Light" panose="020F0302020204030204" pitchFamily="34" charset="0"/>
                <a:cs typeface="Calibri Light" panose="020F0302020204030204" pitchFamily="34" charset="0"/>
              </a:rPr>
              <a:t>Goal and write a </a:t>
            </a:r>
          </a:p>
          <a:p>
            <a:pPr algn="ctr"/>
            <a:r>
              <a:rPr lang="en-US" sz="3200" spc="-40" dirty="0" smtClean="0">
                <a:solidFill>
                  <a:schemeClr val="accent2">
                    <a:lumMod val="90000"/>
                    <a:lumOff val="10000"/>
                  </a:schemeClr>
                </a:solidFill>
                <a:latin typeface="Calibri Light" panose="020F0302020204030204" pitchFamily="34" charset="0"/>
                <a:cs typeface="Calibri Light" panose="020F0302020204030204" pitchFamily="34" charset="0"/>
              </a:rPr>
              <a:t>Professional Growth </a:t>
            </a:r>
            <a:r>
              <a:rPr lang="en-US" sz="3200" spc="-5" dirty="0" smtClean="0">
                <a:solidFill>
                  <a:schemeClr val="accent2">
                    <a:lumMod val="90000"/>
                    <a:lumOff val="10000"/>
                  </a:schemeClr>
                </a:solidFill>
                <a:latin typeface="Calibri Light" panose="020F0302020204030204" pitchFamily="34" charset="0"/>
                <a:cs typeface="Calibri Light" panose="020F0302020204030204" pitchFamily="34" charset="0"/>
              </a:rPr>
              <a:t>Act</a:t>
            </a:r>
            <a:r>
              <a:rPr lang="en-US" sz="3200" spc="-10" dirty="0" smtClean="0">
                <a:solidFill>
                  <a:schemeClr val="accent2">
                    <a:lumMod val="90000"/>
                    <a:lumOff val="10000"/>
                  </a:schemeClr>
                </a:solidFill>
                <a:latin typeface="Calibri Light" panose="020F0302020204030204" pitchFamily="34" charset="0"/>
                <a:cs typeface="Calibri Light" panose="020F0302020204030204" pitchFamily="34" charset="0"/>
              </a:rPr>
              <a:t>i</a:t>
            </a:r>
            <a:r>
              <a:rPr lang="en-US" sz="3200" spc="-5" dirty="0" smtClean="0">
                <a:solidFill>
                  <a:schemeClr val="accent2">
                    <a:lumMod val="90000"/>
                    <a:lumOff val="10000"/>
                  </a:schemeClr>
                </a:solidFill>
                <a:latin typeface="Calibri Light" panose="020F0302020204030204" pitchFamily="34" charset="0"/>
                <a:cs typeface="Calibri Light" panose="020F0302020204030204" pitchFamily="34" charset="0"/>
              </a:rPr>
              <a:t>o</a:t>
            </a:r>
            <a:r>
              <a:rPr lang="en-US" sz="3200" spc="-15" dirty="0" smtClean="0">
                <a:solidFill>
                  <a:schemeClr val="accent2">
                    <a:lumMod val="90000"/>
                    <a:lumOff val="10000"/>
                  </a:schemeClr>
                </a:solidFill>
                <a:latin typeface="Calibri Light" panose="020F0302020204030204" pitchFamily="34" charset="0"/>
                <a:cs typeface="Calibri Light" panose="020F0302020204030204" pitchFamily="34" charset="0"/>
              </a:rPr>
              <a:t>n</a:t>
            </a:r>
            <a:r>
              <a:rPr lang="en-US" sz="3200" spc="-40" dirty="0" smtClean="0">
                <a:solidFill>
                  <a:schemeClr val="accent2">
                    <a:lumMod val="90000"/>
                    <a:lumOff val="10000"/>
                  </a:schemeClr>
                </a:solidFill>
                <a:latin typeface="Calibri Light" panose="020F0302020204030204" pitchFamily="34" charset="0"/>
                <a:cs typeface="Calibri Light" panose="020F0302020204030204" pitchFamily="34" charset="0"/>
              </a:rPr>
              <a:t> </a:t>
            </a:r>
            <a:r>
              <a:rPr lang="en-US" sz="3200" spc="-5" dirty="0">
                <a:solidFill>
                  <a:schemeClr val="accent2">
                    <a:lumMod val="90000"/>
                    <a:lumOff val="10000"/>
                  </a:schemeClr>
                </a:solidFill>
                <a:latin typeface="Calibri Light" panose="020F0302020204030204" pitchFamily="34" charset="0"/>
                <a:cs typeface="Calibri Light" panose="020F0302020204030204" pitchFamily="34" charset="0"/>
              </a:rPr>
              <a:t>P</a:t>
            </a:r>
            <a:r>
              <a:rPr lang="en-US" sz="3200" dirty="0">
                <a:solidFill>
                  <a:schemeClr val="accent2">
                    <a:lumMod val="90000"/>
                    <a:lumOff val="10000"/>
                  </a:schemeClr>
                </a:solidFill>
                <a:latin typeface="Calibri Light" panose="020F0302020204030204" pitchFamily="34" charset="0"/>
                <a:cs typeface="Calibri Light" panose="020F0302020204030204" pitchFamily="34" charset="0"/>
              </a:rPr>
              <a:t>l</a:t>
            </a:r>
            <a:r>
              <a:rPr lang="en-US" sz="3200" spc="-5" dirty="0">
                <a:solidFill>
                  <a:schemeClr val="accent2">
                    <a:lumMod val="90000"/>
                    <a:lumOff val="10000"/>
                  </a:schemeClr>
                </a:solidFill>
                <a:latin typeface="Calibri Light" panose="020F0302020204030204" pitchFamily="34" charset="0"/>
                <a:cs typeface="Calibri Light" panose="020F0302020204030204" pitchFamily="34" charset="0"/>
              </a:rPr>
              <a:t>a</a:t>
            </a:r>
            <a:r>
              <a:rPr lang="en-US" sz="3200" spc="-15" dirty="0">
                <a:solidFill>
                  <a:schemeClr val="accent2">
                    <a:lumMod val="90000"/>
                    <a:lumOff val="10000"/>
                  </a:schemeClr>
                </a:solidFill>
                <a:latin typeface="Calibri Light" panose="020F0302020204030204" pitchFamily="34" charset="0"/>
                <a:cs typeface="Calibri Light" panose="020F0302020204030204" pitchFamily="34" charset="0"/>
              </a:rPr>
              <a:t>n</a:t>
            </a:r>
            <a:r>
              <a:rPr lang="en-US" sz="3200" spc="-30" dirty="0">
                <a:solidFill>
                  <a:schemeClr val="accent2">
                    <a:lumMod val="90000"/>
                    <a:lumOff val="10000"/>
                  </a:schemeClr>
                </a:solidFill>
                <a:latin typeface="Calibri Light" panose="020F0302020204030204" pitchFamily="34" charset="0"/>
                <a:cs typeface="Calibri Light" panose="020F0302020204030204" pitchFamily="34" charset="0"/>
              </a:rPr>
              <a:t> </a:t>
            </a:r>
            <a:r>
              <a:rPr lang="en-US" sz="3200" spc="-5" dirty="0">
                <a:solidFill>
                  <a:schemeClr val="accent2">
                    <a:lumMod val="90000"/>
                    <a:lumOff val="10000"/>
                  </a:schemeClr>
                </a:solidFill>
                <a:latin typeface="Calibri Light" panose="020F0302020204030204" pitchFamily="34" charset="0"/>
                <a:cs typeface="Calibri Light" panose="020F0302020204030204" pitchFamily="34" charset="0"/>
              </a:rPr>
              <a:t>(P</a:t>
            </a:r>
            <a:r>
              <a:rPr lang="en-US" sz="3200" spc="-105" dirty="0">
                <a:solidFill>
                  <a:schemeClr val="accent2">
                    <a:lumMod val="90000"/>
                    <a:lumOff val="10000"/>
                  </a:schemeClr>
                </a:solidFill>
                <a:latin typeface="Calibri Light" panose="020F0302020204030204" pitchFamily="34" charset="0"/>
                <a:cs typeface="Calibri Light" panose="020F0302020204030204" pitchFamily="34" charset="0"/>
              </a:rPr>
              <a:t>G</a:t>
            </a:r>
            <a:r>
              <a:rPr lang="en-US" sz="3200" spc="-15" dirty="0">
                <a:solidFill>
                  <a:schemeClr val="accent2">
                    <a:lumMod val="90000"/>
                    <a:lumOff val="10000"/>
                  </a:schemeClr>
                </a:solidFill>
                <a:latin typeface="Calibri Light" panose="020F0302020204030204" pitchFamily="34" charset="0"/>
                <a:cs typeface="Calibri Light" panose="020F0302020204030204" pitchFamily="34" charset="0"/>
              </a:rPr>
              <a:t>AP)</a:t>
            </a:r>
            <a:endParaRPr lang="en-US" sz="3200" dirty="0">
              <a:solidFill>
                <a:schemeClr val="accent2">
                  <a:lumMod val="90000"/>
                  <a:lumOff val="10000"/>
                </a:schemeClr>
              </a:solidFill>
              <a:latin typeface="Calibri Light" panose="020F0302020204030204" pitchFamily="34" charset="0"/>
              <a:cs typeface="Calibri Light" panose="020F0302020204030204" pitchFamily="34" charset="0"/>
            </a:endParaRPr>
          </a:p>
        </p:txBody>
      </p:sp>
    </p:spTree>
    <p:extLst>
      <p:ext uri="{BB962C8B-B14F-4D97-AF65-F5344CB8AC3E}">
        <p14:creationId xmlns:p14="http://schemas.microsoft.com/office/powerpoint/2010/main" val="305910061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4100" dirty="0" smtClean="0"/>
              <a:t>TEAM Program</a:t>
            </a:r>
            <a:endParaRPr lang="en-US" sz="4100" dirty="0"/>
          </a:p>
        </p:txBody>
      </p:sp>
      <p:sp>
        <p:nvSpPr>
          <p:cNvPr id="3" name="Content Placeholder 2"/>
          <p:cNvSpPr>
            <a:spLocks noGrp="1"/>
          </p:cNvSpPr>
          <p:nvPr>
            <p:ph idx="1"/>
          </p:nvPr>
        </p:nvSpPr>
        <p:spPr>
          <a:xfrm>
            <a:off x="457200" y="1154244"/>
            <a:ext cx="4999220" cy="4880638"/>
          </a:xfrm>
        </p:spPr>
        <p:txBody>
          <a:bodyPr>
            <a:normAutofit/>
          </a:bodyPr>
          <a:lstStyle/>
          <a:p>
            <a:pPr marL="0" indent="0">
              <a:lnSpc>
                <a:spcPct val="114000"/>
              </a:lnSpc>
              <a:spcBef>
                <a:spcPts val="0"/>
              </a:spcBef>
              <a:buNone/>
            </a:pPr>
            <a:r>
              <a:rPr lang="en-US" sz="2400" dirty="0" smtClean="0">
                <a:solidFill>
                  <a:srgbClr val="000000"/>
                </a:solidFill>
              </a:rPr>
              <a:t>Continues </a:t>
            </a:r>
            <a:r>
              <a:rPr lang="en-US" sz="2400" dirty="0">
                <a:solidFill>
                  <a:srgbClr val="000000"/>
                </a:solidFill>
              </a:rPr>
              <a:t>to be recognized both regionally and nationally for its positive impact on teacher retention, mentor training and on-going professional development </a:t>
            </a:r>
            <a:r>
              <a:rPr lang="en-US" sz="2400" dirty="0" smtClean="0">
                <a:solidFill>
                  <a:srgbClr val="000000"/>
                </a:solidFill>
              </a:rPr>
              <a:t>that promotes </a:t>
            </a:r>
            <a:r>
              <a:rPr lang="en-US" sz="2400" dirty="0">
                <a:solidFill>
                  <a:srgbClr val="000000"/>
                </a:solidFill>
              </a:rPr>
              <a:t>positive classroom environments, establishing strong relationships and emphasis on culturally responsive pedagogy and instruction.</a:t>
            </a:r>
          </a:p>
          <a:p>
            <a:endParaRPr lang="en-US" sz="2400" dirty="0"/>
          </a:p>
        </p:txBody>
      </p:sp>
      <p:sp>
        <p:nvSpPr>
          <p:cNvPr id="4" name="Slide Number Placeholder 3"/>
          <p:cNvSpPr>
            <a:spLocks noGrp="1"/>
          </p:cNvSpPr>
          <p:nvPr>
            <p:ph type="sldNum" sz="quarter" idx="4294967295"/>
          </p:nvPr>
        </p:nvSpPr>
        <p:spPr/>
        <p:txBody>
          <a:bodyPr/>
          <a:lstStyle/>
          <a:p>
            <a:fld id="{24F2258D-CF54-2C4E-9726-8648A0B8DDCC}" type="slidenum">
              <a:rPr lang="en-US" smtClean="0"/>
              <a:t>5</a:t>
            </a:fld>
            <a:endParaRPr lang="en-US" dirty="0"/>
          </a:p>
        </p:txBody>
      </p:sp>
      <p:pic>
        <p:nvPicPr>
          <p:cNvPr id="5" name="Picture 4" descr="Article: Masterclass in Recognition and Appreciation ..."/>
          <p:cNvPicPr>
            <a:picLocks noChangeAspect="1"/>
          </p:cNvPicPr>
          <p:nvPr/>
        </p:nvPicPr>
        <p:blipFill rotWithShape="1">
          <a:blip r:embed="rId3">
            <a:extLst>
              <a:ext uri="{BEBA8EAE-BF5A-486C-A8C5-ECC9F3942E4B}">
                <a14:imgProps xmlns:a14="http://schemas.microsoft.com/office/drawing/2010/main">
                  <a14:imgLayer r:embed="rId4">
                    <a14:imgEffect>
                      <a14:backgroundRemoval t="1425" b="89744" l="9936" r="89904"/>
                    </a14:imgEffect>
                  </a14:imgLayer>
                </a14:imgProps>
              </a:ext>
              <a:ext uri="{28A0092B-C50C-407E-A947-70E740481C1C}">
                <a14:useLocalDpi xmlns:a14="http://schemas.microsoft.com/office/drawing/2010/main" val="0"/>
              </a:ext>
            </a:extLst>
          </a:blip>
          <a:srcRect l="22787" r="19875" b="22513"/>
          <a:stretch/>
        </p:blipFill>
        <p:spPr>
          <a:xfrm>
            <a:off x="4764463" y="1693355"/>
            <a:ext cx="4099644" cy="3116390"/>
          </a:xfrm>
          <a:prstGeom prst="rect">
            <a:avLst/>
          </a:prstGeom>
        </p:spPr>
      </p:pic>
    </p:spTree>
    <p:extLst>
      <p:ext uri="{BB962C8B-B14F-4D97-AF65-F5344CB8AC3E}">
        <p14:creationId xmlns:p14="http://schemas.microsoft.com/office/powerpoint/2010/main" val="692912184"/>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prstGeom prst="rect">
            <a:avLst/>
          </a:prstGeom>
        </p:spPr>
        <p:txBody>
          <a:bodyPr vert="horz" wrap="square" lIns="0" tIns="0" rIns="0" bIns="0" rtlCol="0">
            <a:spAutoFit/>
          </a:bodyPr>
          <a:lstStyle/>
          <a:p>
            <a:pPr marL="165100">
              <a:lnSpc>
                <a:spcPts val="3785"/>
              </a:lnSpc>
            </a:pPr>
            <a:r>
              <a:rPr sz="3200" spc="5" dirty="0"/>
              <a:t>P</a:t>
            </a:r>
            <a:r>
              <a:rPr sz="3200" spc="-110" dirty="0"/>
              <a:t>r</a:t>
            </a:r>
            <a:r>
              <a:rPr sz="3200" dirty="0"/>
              <a:t>o</a:t>
            </a:r>
            <a:r>
              <a:rPr sz="3200" spc="-40" dirty="0"/>
              <a:t>f</a:t>
            </a:r>
            <a:r>
              <a:rPr sz="3200" spc="-5" dirty="0"/>
              <a:t>ession</a:t>
            </a:r>
            <a:r>
              <a:rPr sz="3200" spc="5" dirty="0"/>
              <a:t>a</a:t>
            </a:r>
            <a:r>
              <a:rPr sz="3200" dirty="0"/>
              <a:t>l</a:t>
            </a:r>
            <a:r>
              <a:rPr sz="3200" spc="-30" dirty="0"/>
              <a:t> </a:t>
            </a:r>
            <a:r>
              <a:rPr sz="3200" dirty="0"/>
              <a:t>G</a:t>
            </a:r>
            <a:r>
              <a:rPr sz="3200" spc="-100" dirty="0"/>
              <a:t>r</a:t>
            </a:r>
            <a:r>
              <a:rPr sz="3200" spc="5" dirty="0"/>
              <a:t>o</a:t>
            </a:r>
            <a:r>
              <a:rPr sz="3200" dirty="0"/>
              <a:t>wth</a:t>
            </a:r>
            <a:r>
              <a:rPr sz="3200" spc="-30" dirty="0"/>
              <a:t> </a:t>
            </a:r>
            <a:r>
              <a:rPr sz="3200" spc="10" dirty="0"/>
              <a:t>A</a:t>
            </a:r>
            <a:r>
              <a:rPr sz="3200" spc="-10" dirty="0"/>
              <a:t>c</a:t>
            </a:r>
            <a:r>
              <a:rPr sz="3200" dirty="0"/>
              <a:t>t</a:t>
            </a:r>
            <a:r>
              <a:rPr sz="3200" spc="5" dirty="0"/>
              <a:t>i</a:t>
            </a:r>
            <a:r>
              <a:rPr sz="3200" dirty="0"/>
              <a:t>on</a:t>
            </a:r>
            <a:r>
              <a:rPr sz="3200" spc="-40" dirty="0"/>
              <a:t> </a:t>
            </a:r>
            <a:r>
              <a:rPr sz="3200" spc="5" dirty="0"/>
              <a:t>P</a:t>
            </a:r>
            <a:r>
              <a:rPr sz="3200" dirty="0"/>
              <a:t>l</a:t>
            </a:r>
            <a:r>
              <a:rPr sz="3200" spc="20" dirty="0"/>
              <a:t>a</a:t>
            </a:r>
            <a:r>
              <a:rPr sz="3200" dirty="0"/>
              <a:t>n</a:t>
            </a:r>
            <a:r>
              <a:rPr sz="3200" spc="-30" dirty="0"/>
              <a:t> </a:t>
            </a:r>
            <a:r>
              <a:rPr sz="3200" spc="15" dirty="0"/>
              <a:t>(</a:t>
            </a:r>
            <a:r>
              <a:rPr sz="3200" spc="5" dirty="0"/>
              <a:t>P</a:t>
            </a:r>
            <a:r>
              <a:rPr sz="3200" spc="-125" dirty="0"/>
              <a:t>G</a:t>
            </a:r>
            <a:r>
              <a:rPr sz="3200" spc="-5" dirty="0"/>
              <a:t>AP)</a:t>
            </a:r>
            <a:endParaRPr sz="3200"/>
          </a:p>
        </p:txBody>
      </p:sp>
      <p:sp>
        <p:nvSpPr>
          <p:cNvPr id="3" name="object 3"/>
          <p:cNvSpPr txBox="1"/>
          <p:nvPr/>
        </p:nvSpPr>
        <p:spPr>
          <a:xfrm>
            <a:off x="88233" y="807140"/>
            <a:ext cx="9055768" cy="571247"/>
          </a:xfrm>
          <a:prstGeom prst="rect">
            <a:avLst/>
          </a:prstGeom>
        </p:spPr>
        <p:txBody>
          <a:bodyPr vert="horz" wrap="square" lIns="0" tIns="0" rIns="0" bIns="0" rtlCol="0">
            <a:spAutoFit/>
          </a:bodyPr>
          <a:lstStyle/>
          <a:p>
            <a:pPr marL="12700" marR="5080" algn="ctr">
              <a:lnSpc>
                <a:spcPct val="106600"/>
              </a:lnSpc>
              <a:tabLst>
                <a:tab pos="7416800" algn="l"/>
              </a:tabLst>
            </a:pPr>
            <a:r>
              <a:rPr sz="1800" b="1" dirty="0" smtClean="0">
                <a:latin typeface="Arial"/>
                <a:cs typeface="Arial"/>
              </a:rPr>
              <a:t>c</a:t>
            </a:r>
            <a:r>
              <a:rPr sz="1800" b="1" spc="-10" dirty="0" smtClean="0">
                <a:latin typeface="Arial"/>
                <a:cs typeface="Arial"/>
              </a:rPr>
              <a:t>r</a:t>
            </a:r>
            <a:r>
              <a:rPr sz="1800" b="1" dirty="0" smtClean="0">
                <a:latin typeface="Arial"/>
                <a:cs typeface="Arial"/>
              </a:rPr>
              <a:t>e</a:t>
            </a:r>
            <a:r>
              <a:rPr sz="1800" b="1" spc="-10" dirty="0" smtClean="0">
                <a:latin typeface="Arial"/>
                <a:cs typeface="Arial"/>
              </a:rPr>
              <a:t>a</a:t>
            </a:r>
            <a:r>
              <a:rPr sz="1800" b="1" dirty="0" smtClean="0">
                <a:latin typeface="Arial"/>
                <a:cs typeface="Arial"/>
              </a:rPr>
              <a:t>ted</a:t>
            </a:r>
            <a:r>
              <a:rPr sz="1800" b="1" spc="10" dirty="0" smtClean="0">
                <a:latin typeface="Arial"/>
                <a:cs typeface="Arial"/>
              </a:rPr>
              <a:t> </a:t>
            </a:r>
            <a:r>
              <a:rPr lang="en-US" sz="1800" b="1" spc="10" dirty="0" smtClean="0">
                <a:latin typeface="Arial"/>
                <a:cs typeface="Arial"/>
              </a:rPr>
              <a:t>online </a:t>
            </a:r>
            <a:r>
              <a:rPr lang="en-US" sz="1800" b="1" dirty="0" smtClean="0">
                <a:latin typeface="Arial"/>
                <a:cs typeface="Arial"/>
              </a:rPr>
              <a:t>by</a:t>
            </a:r>
            <a:r>
              <a:rPr sz="1800" b="1" spc="-15" dirty="0" smtClean="0">
                <a:latin typeface="Arial"/>
                <a:cs typeface="Arial"/>
              </a:rPr>
              <a:t> </a:t>
            </a:r>
            <a:r>
              <a:rPr sz="1800" b="1" dirty="0" smtClean="0">
                <a:latin typeface="Arial"/>
                <a:cs typeface="Arial"/>
              </a:rPr>
              <a:t>ent</a:t>
            </a:r>
            <a:r>
              <a:rPr lang="en-US" sz="1800" b="1" dirty="0" smtClean="0">
                <a:latin typeface="Arial"/>
                <a:cs typeface="Arial"/>
              </a:rPr>
              <a:t>ering</a:t>
            </a:r>
            <a:r>
              <a:rPr sz="1800" b="1" spc="-10" dirty="0" smtClean="0">
                <a:latin typeface="Arial"/>
                <a:cs typeface="Arial"/>
              </a:rPr>
              <a:t> </a:t>
            </a:r>
            <a:r>
              <a:rPr sz="1800" b="1" dirty="0">
                <a:latin typeface="Arial"/>
                <a:cs typeface="Arial"/>
              </a:rPr>
              <a:t>of</a:t>
            </a:r>
            <a:r>
              <a:rPr sz="1800" b="1" spc="5" dirty="0">
                <a:latin typeface="Arial"/>
                <a:cs typeface="Arial"/>
              </a:rPr>
              <a:t> </a:t>
            </a:r>
            <a:r>
              <a:rPr sz="1800" b="1" dirty="0">
                <a:latin typeface="Arial"/>
                <a:cs typeface="Arial"/>
              </a:rPr>
              <a:t>the</a:t>
            </a:r>
            <a:r>
              <a:rPr sz="1800" b="1" spc="-10" dirty="0">
                <a:latin typeface="Arial"/>
                <a:cs typeface="Arial"/>
              </a:rPr>
              <a:t> </a:t>
            </a:r>
            <a:r>
              <a:rPr sz="1800" b="1" dirty="0">
                <a:latin typeface="Arial"/>
                <a:cs typeface="Arial"/>
              </a:rPr>
              <a:t>fo</a:t>
            </a:r>
            <a:r>
              <a:rPr sz="1800" b="1" spc="5" dirty="0">
                <a:latin typeface="Arial"/>
                <a:cs typeface="Arial"/>
              </a:rPr>
              <a:t>l</a:t>
            </a:r>
            <a:r>
              <a:rPr sz="1800" b="1" dirty="0">
                <a:latin typeface="Arial"/>
                <a:cs typeface="Arial"/>
              </a:rPr>
              <a:t>lo</a:t>
            </a:r>
            <a:r>
              <a:rPr sz="1800" b="1" spc="30" dirty="0">
                <a:latin typeface="Arial"/>
                <a:cs typeface="Arial"/>
              </a:rPr>
              <a:t>w</a:t>
            </a:r>
            <a:r>
              <a:rPr sz="1800" b="1" spc="-10" dirty="0">
                <a:latin typeface="Arial"/>
                <a:cs typeface="Arial"/>
              </a:rPr>
              <a:t>i</a:t>
            </a:r>
            <a:r>
              <a:rPr sz="1800" b="1" dirty="0">
                <a:latin typeface="Arial"/>
                <a:cs typeface="Arial"/>
              </a:rPr>
              <a:t>ng</a:t>
            </a:r>
            <a:r>
              <a:rPr sz="1800" b="1" spc="-40" dirty="0">
                <a:latin typeface="Arial"/>
                <a:cs typeface="Arial"/>
              </a:rPr>
              <a:t> </a:t>
            </a:r>
            <a:r>
              <a:rPr sz="1800" b="1" dirty="0" smtClean="0">
                <a:latin typeface="Arial"/>
                <a:cs typeface="Arial"/>
              </a:rPr>
              <a:t>compo</a:t>
            </a:r>
            <a:r>
              <a:rPr sz="1800" b="1" spc="5" dirty="0" smtClean="0">
                <a:latin typeface="Arial"/>
                <a:cs typeface="Arial"/>
              </a:rPr>
              <a:t>n</a:t>
            </a:r>
            <a:r>
              <a:rPr sz="1800" b="1" dirty="0" smtClean="0">
                <a:latin typeface="Arial"/>
                <a:cs typeface="Arial"/>
              </a:rPr>
              <a:t>ents:</a:t>
            </a:r>
            <a:r>
              <a:rPr lang="en-US" sz="1800" b="1" dirty="0" smtClean="0">
                <a:latin typeface="Arial"/>
                <a:cs typeface="Arial"/>
              </a:rPr>
              <a:t> </a:t>
            </a:r>
            <a:r>
              <a:rPr sz="1800" b="1" i="1" dirty="0" smtClean="0">
                <a:latin typeface="Arial"/>
                <a:cs typeface="Arial"/>
              </a:rPr>
              <a:t>G</a:t>
            </a:r>
            <a:r>
              <a:rPr sz="1800" b="1" i="1" spc="5" dirty="0" smtClean="0">
                <a:latin typeface="Arial"/>
                <a:cs typeface="Arial"/>
              </a:rPr>
              <a:t>o</a:t>
            </a:r>
            <a:r>
              <a:rPr sz="1800" b="1" i="1" dirty="0" smtClean="0">
                <a:latin typeface="Arial"/>
                <a:cs typeface="Arial"/>
              </a:rPr>
              <a:t>al</a:t>
            </a:r>
            <a:r>
              <a:rPr sz="1800" b="1" dirty="0">
                <a:latin typeface="Arial"/>
                <a:cs typeface="Arial"/>
              </a:rPr>
              <a:t>, </a:t>
            </a:r>
            <a:r>
              <a:rPr sz="1800" b="1" i="1" dirty="0">
                <a:latin typeface="Arial"/>
                <a:cs typeface="Arial"/>
              </a:rPr>
              <a:t>A</a:t>
            </a:r>
            <a:r>
              <a:rPr sz="1800" b="1" i="1" spc="-10" dirty="0">
                <a:latin typeface="Arial"/>
                <a:cs typeface="Arial"/>
              </a:rPr>
              <a:t>c</a:t>
            </a:r>
            <a:r>
              <a:rPr sz="1800" b="1" i="1" dirty="0">
                <a:latin typeface="Arial"/>
                <a:cs typeface="Arial"/>
              </a:rPr>
              <a:t>tivit</a:t>
            </a:r>
            <a:r>
              <a:rPr sz="1800" b="1" i="1" spc="5" dirty="0">
                <a:latin typeface="Arial"/>
                <a:cs typeface="Arial"/>
              </a:rPr>
              <a:t>i</a:t>
            </a:r>
            <a:r>
              <a:rPr sz="1800" b="1" i="1" dirty="0">
                <a:latin typeface="Arial"/>
                <a:cs typeface="Arial"/>
              </a:rPr>
              <a:t>e</a:t>
            </a:r>
            <a:r>
              <a:rPr sz="1800" b="1" i="1" spc="-10" dirty="0">
                <a:latin typeface="Arial"/>
                <a:cs typeface="Arial"/>
              </a:rPr>
              <a:t>s</a:t>
            </a:r>
            <a:r>
              <a:rPr sz="1800" b="1" i="1" dirty="0">
                <a:latin typeface="Arial"/>
                <a:cs typeface="Arial"/>
              </a:rPr>
              <a:t>/Re</a:t>
            </a:r>
            <a:r>
              <a:rPr sz="1800" b="1" i="1" spc="-10" dirty="0">
                <a:latin typeface="Arial"/>
                <a:cs typeface="Arial"/>
              </a:rPr>
              <a:t>s</a:t>
            </a:r>
            <a:r>
              <a:rPr sz="1800" b="1" i="1" dirty="0">
                <a:latin typeface="Arial"/>
                <a:cs typeface="Arial"/>
              </a:rPr>
              <a:t>o</a:t>
            </a:r>
            <a:r>
              <a:rPr sz="1800" b="1" i="1" spc="5" dirty="0">
                <a:latin typeface="Arial"/>
                <a:cs typeface="Arial"/>
              </a:rPr>
              <a:t>u</a:t>
            </a:r>
            <a:r>
              <a:rPr sz="1800" b="1" i="1" dirty="0">
                <a:latin typeface="Arial"/>
                <a:cs typeface="Arial"/>
              </a:rPr>
              <a:t>r</a:t>
            </a:r>
            <a:r>
              <a:rPr sz="1800" b="1" i="1" spc="-10" dirty="0">
                <a:latin typeface="Arial"/>
                <a:cs typeface="Arial"/>
              </a:rPr>
              <a:t>c</a:t>
            </a:r>
            <a:r>
              <a:rPr sz="1800" b="1" i="1" dirty="0">
                <a:latin typeface="Arial"/>
                <a:cs typeface="Arial"/>
              </a:rPr>
              <a:t>e</a:t>
            </a:r>
            <a:r>
              <a:rPr sz="1800" b="1" i="1" spc="-5" dirty="0">
                <a:latin typeface="Arial"/>
                <a:cs typeface="Arial"/>
              </a:rPr>
              <a:t>s</a:t>
            </a:r>
            <a:r>
              <a:rPr sz="1800" b="1" dirty="0">
                <a:latin typeface="Arial"/>
                <a:cs typeface="Arial"/>
              </a:rPr>
              <a:t>,</a:t>
            </a:r>
            <a:r>
              <a:rPr sz="1800" b="1" spc="15" dirty="0">
                <a:latin typeface="Arial"/>
                <a:cs typeface="Arial"/>
              </a:rPr>
              <a:t> </a:t>
            </a:r>
            <a:r>
              <a:rPr sz="1800" b="1" i="1" dirty="0">
                <a:latin typeface="Arial"/>
                <a:cs typeface="Arial"/>
              </a:rPr>
              <a:t>Antici</a:t>
            </a:r>
            <a:r>
              <a:rPr sz="1800" b="1" i="1" spc="5" dirty="0">
                <a:latin typeface="Arial"/>
                <a:cs typeface="Arial"/>
              </a:rPr>
              <a:t>p</a:t>
            </a:r>
            <a:r>
              <a:rPr sz="1800" b="1" i="1" dirty="0">
                <a:latin typeface="Arial"/>
                <a:cs typeface="Arial"/>
              </a:rPr>
              <a:t>at</a:t>
            </a:r>
            <a:r>
              <a:rPr sz="1800" b="1" i="1" spc="-10" dirty="0">
                <a:latin typeface="Arial"/>
                <a:cs typeface="Arial"/>
              </a:rPr>
              <a:t>e</a:t>
            </a:r>
            <a:r>
              <a:rPr sz="1800" b="1" i="1" dirty="0">
                <a:latin typeface="Arial"/>
                <a:cs typeface="Arial"/>
              </a:rPr>
              <a:t>d</a:t>
            </a:r>
            <a:r>
              <a:rPr sz="1800" b="1" i="1" spc="5" dirty="0">
                <a:latin typeface="Arial"/>
                <a:cs typeface="Arial"/>
              </a:rPr>
              <a:t> </a:t>
            </a:r>
            <a:r>
              <a:rPr sz="1800" b="1" i="1" spc="-35" dirty="0">
                <a:latin typeface="Arial"/>
                <a:cs typeface="Arial"/>
              </a:rPr>
              <a:t>T</a:t>
            </a:r>
            <a:r>
              <a:rPr sz="1800" b="1" i="1" dirty="0">
                <a:latin typeface="Arial"/>
                <a:cs typeface="Arial"/>
              </a:rPr>
              <a:t>im</a:t>
            </a:r>
            <a:r>
              <a:rPr sz="1800" b="1" i="1" spc="-10" dirty="0">
                <a:latin typeface="Arial"/>
                <a:cs typeface="Arial"/>
              </a:rPr>
              <a:t>e</a:t>
            </a:r>
            <a:r>
              <a:rPr sz="1800" b="1" i="1" dirty="0">
                <a:latin typeface="Arial"/>
                <a:cs typeface="Arial"/>
              </a:rPr>
              <a:t>l</a:t>
            </a:r>
            <a:r>
              <a:rPr sz="1800" b="1" i="1" spc="5" dirty="0">
                <a:latin typeface="Arial"/>
                <a:cs typeface="Arial"/>
              </a:rPr>
              <a:t>i</a:t>
            </a:r>
            <a:r>
              <a:rPr sz="1800" b="1" i="1" dirty="0">
                <a:latin typeface="Arial"/>
                <a:cs typeface="Arial"/>
              </a:rPr>
              <a:t>n</a:t>
            </a:r>
            <a:r>
              <a:rPr sz="1800" b="1" i="1" spc="5" dirty="0">
                <a:latin typeface="Arial"/>
                <a:cs typeface="Arial"/>
              </a:rPr>
              <a:t>e</a:t>
            </a:r>
            <a:r>
              <a:rPr sz="1800" b="1" dirty="0">
                <a:latin typeface="Arial"/>
                <a:cs typeface="Arial"/>
              </a:rPr>
              <a:t>, </a:t>
            </a:r>
            <a:r>
              <a:rPr sz="1800" b="1" spc="-10" dirty="0">
                <a:latin typeface="Arial"/>
                <a:cs typeface="Arial"/>
              </a:rPr>
              <a:t>a</a:t>
            </a:r>
            <a:r>
              <a:rPr sz="1800" b="1" dirty="0">
                <a:latin typeface="Arial"/>
                <a:cs typeface="Arial"/>
              </a:rPr>
              <a:t>nd</a:t>
            </a:r>
            <a:r>
              <a:rPr sz="1800" b="1" spc="-5" dirty="0">
                <a:latin typeface="Arial"/>
                <a:cs typeface="Arial"/>
              </a:rPr>
              <a:t> </a:t>
            </a:r>
            <a:r>
              <a:rPr sz="1800" b="1" i="1" dirty="0">
                <a:latin typeface="Arial"/>
                <a:cs typeface="Arial"/>
              </a:rPr>
              <a:t>Prop</a:t>
            </a:r>
            <a:r>
              <a:rPr sz="1800" b="1" i="1" spc="5" dirty="0">
                <a:latin typeface="Arial"/>
                <a:cs typeface="Arial"/>
              </a:rPr>
              <a:t>o</a:t>
            </a:r>
            <a:r>
              <a:rPr sz="1800" b="1" i="1" dirty="0">
                <a:latin typeface="Arial"/>
                <a:cs typeface="Arial"/>
              </a:rPr>
              <a:t>s</a:t>
            </a:r>
            <a:r>
              <a:rPr sz="1800" b="1" i="1" spc="-10" dirty="0">
                <a:latin typeface="Arial"/>
                <a:cs typeface="Arial"/>
              </a:rPr>
              <a:t>e</a:t>
            </a:r>
            <a:r>
              <a:rPr sz="1800" b="1" i="1" dirty="0">
                <a:latin typeface="Arial"/>
                <a:cs typeface="Arial"/>
              </a:rPr>
              <a:t>d M</a:t>
            </a:r>
            <a:r>
              <a:rPr sz="1800" b="1" i="1" spc="-10" dirty="0">
                <a:latin typeface="Arial"/>
                <a:cs typeface="Arial"/>
              </a:rPr>
              <a:t>e</a:t>
            </a:r>
            <a:r>
              <a:rPr sz="1800" b="1" i="1" dirty="0">
                <a:latin typeface="Arial"/>
                <a:cs typeface="Arial"/>
              </a:rPr>
              <a:t>eting</a:t>
            </a:r>
            <a:r>
              <a:rPr sz="1800" b="1" i="1" spc="5" dirty="0">
                <a:latin typeface="Arial"/>
                <a:cs typeface="Arial"/>
              </a:rPr>
              <a:t> </a:t>
            </a:r>
            <a:r>
              <a:rPr sz="1800" b="1" i="1" dirty="0" smtClean="0">
                <a:latin typeface="Arial"/>
                <a:cs typeface="Arial"/>
              </a:rPr>
              <a:t>Dat</a:t>
            </a:r>
            <a:r>
              <a:rPr sz="1800" b="1" i="1" spc="-10" dirty="0" smtClean="0">
                <a:latin typeface="Arial"/>
                <a:cs typeface="Arial"/>
              </a:rPr>
              <a:t>e</a:t>
            </a:r>
            <a:r>
              <a:rPr sz="1800" b="1" i="1" dirty="0" smtClean="0">
                <a:latin typeface="Arial"/>
                <a:cs typeface="Arial"/>
              </a:rPr>
              <a:t>s</a:t>
            </a:r>
            <a:endParaRPr sz="2000" dirty="0">
              <a:latin typeface="Arial"/>
              <a:cs typeface="Arial"/>
            </a:endParaRPr>
          </a:p>
        </p:txBody>
      </p:sp>
      <p:graphicFrame>
        <p:nvGraphicFramePr>
          <p:cNvPr id="4" name="object 4"/>
          <p:cNvGraphicFramePr>
            <a:graphicFrameLocks noGrp="1"/>
          </p:cNvGraphicFramePr>
          <p:nvPr/>
        </p:nvGraphicFramePr>
        <p:xfrm>
          <a:off x="298450" y="1707895"/>
          <a:ext cx="8382000" cy="3969511"/>
        </p:xfrm>
        <a:graphic>
          <a:graphicData uri="http://schemas.openxmlformats.org/drawingml/2006/table">
            <a:tbl>
              <a:tblPr firstRow="1" bandRow="1">
                <a:tableStyleId>{2D5ABB26-0587-4C30-8999-92F81FD0307C}</a:tableStyleId>
              </a:tblPr>
              <a:tblGrid>
                <a:gridCol w="5620766">
                  <a:extLst>
                    <a:ext uri="{9D8B030D-6E8A-4147-A177-3AD203B41FA5}">
                      <a16:colId xmlns:a16="http://schemas.microsoft.com/office/drawing/2014/main" val="20000"/>
                    </a:ext>
                  </a:extLst>
                </a:gridCol>
                <a:gridCol w="2761234">
                  <a:extLst>
                    <a:ext uri="{9D8B030D-6E8A-4147-A177-3AD203B41FA5}">
                      <a16:colId xmlns:a16="http://schemas.microsoft.com/office/drawing/2014/main" val="20001"/>
                    </a:ext>
                  </a:extLst>
                </a:gridCol>
              </a:tblGrid>
              <a:tr h="762000">
                <a:tc gridSpan="2">
                  <a:txBody>
                    <a:bodyPr/>
                    <a:lstStyle/>
                    <a:p>
                      <a:pPr marL="43180" marR="505459">
                        <a:lnSpc>
                          <a:spcPct val="114999"/>
                        </a:lnSpc>
                        <a:tabLst>
                          <a:tab pos="6219825" algn="l"/>
                        </a:tabLst>
                      </a:pPr>
                      <a:r>
                        <a:rPr sz="1800" b="1" dirty="0">
                          <a:solidFill>
                            <a:srgbClr val="006FC0"/>
                          </a:solidFill>
                          <a:latin typeface="Arial"/>
                          <a:cs typeface="Arial"/>
                        </a:rPr>
                        <a:t>G</a:t>
                      </a:r>
                      <a:r>
                        <a:rPr sz="1800" b="1" spc="5" dirty="0">
                          <a:solidFill>
                            <a:srgbClr val="006FC0"/>
                          </a:solidFill>
                          <a:latin typeface="Arial"/>
                          <a:cs typeface="Arial"/>
                        </a:rPr>
                        <a:t>o</a:t>
                      </a:r>
                      <a:r>
                        <a:rPr sz="1800" b="1" dirty="0">
                          <a:solidFill>
                            <a:srgbClr val="006FC0"/>
                          </a:solidFill>
                          <a:latin typeface="Arial"/>
                          <a:cs typeface="Arial"/>
                        </a:rPr>
                        <a:t>al</a:t>
                      </a:r>
                      <a:r>
                        <a:rPr sz="1800" b="1" spc="-10" dirty="0">
                          <a:solidFill>
                            <a:srgbClr val="006FC0"/>
                          </a:solidFill>
                          <a:latin typeface="Arial"/>
                          <a:cs typeface="Arial"/>
                        </a:rPr>
                        <a:t> </a:t>
                      </a:r>
                      <a:r>
                        <a:rPr sz="1800" i="1" dirty="0">
                          <a:latin typeface="Arial"/>
                          <a:cs typeface="Arial"/>
                        </a:rPr>
                        <a:t>(R</a:t>
                      </a:r>
                      <a:r>
                        <a:rPr sz="1800" i="1" spc="-10" dirty="0">
                          <a:latin typeface="Arial"/>
                          <a:cs typeface="Arial"/>
                        </a:rPr>
                        <a:t>e</a:t>
                      </a:r>
                      <a:r>
                        <a:rPr sz="1800" i="1" dirty="0">
                          <a:latin typeface="Arial"/>
                          <a:cs typeface="Arial"/>
                        </a:rPr>
                        <a:t>l</a:t>
                      </a:r>
                      <a:r>
                        <a:rPr sz="1800" i="1" spc="-10" dirty="0">
                          <a:latin typeface="Arial"/>
                          <a:cs typeface="Arial"/>
                        </a:rPr>
                        <a:t>a</a:t>
                      </a:r>
                      <a:r>
                        <a:rPr sz="1800" i="1" dirty="0">
                          <a:latin typeface="Arial"/>
                          <a:cs typeface="Arial"/>
                        </a:rPr>
                        <a:t>ted</a:t>
                      </a:r>
                      <a:r>
                        <a:rPr sz="1800" i="1" spc="5" dirty="0">
                          <a:latin typeface="Arial"/>
                          <a:cs typeface="Arial"/>
                        </a:rPr>
                        <a:t> </a:t>
                      </a:r>
                      <a:r>
                        <a:rPr sz="1800" i="1" dirty="0">
                          <a:latin typeface="Arial"/>
                          <a:cs typeface="Arial"/>
                        </a:rPr>
                        <a:t>to</a:t>
                      </a:r>
                      <a:r>
                        <a:rPr sz="1800" i="1" spc="5" dirty="0">
                          <a:latin typeface="Arial"/>
                          <a:cs typeface="Arial"/>
                        </a:rPr>
                        <a:t> </a:t>
                      </a:r>
                      <a:r>
                        <a:rPr sz="1800" i="1" dirty="0">
                          <a:latin typeface="Arial"/>
                          <a:cs typeface="Arial"/>
                        </a:rPr>
                        <a:t>C</a:t>
                      </a:r>
                      <a:r>
                        <a:rPr sz="1800" i="1" spc="-10" dirty="0">
                          <a:latin typeface="Arial"/>
                          <a:cs typeface="Arial"/>
                        </a:rPr>
                        <a:t>C</a:t>
                      </a:r>
                      <a:r>
                        <a:rPr sz="1800" i="1" spc="-165" dirty="0">
                          <a:latin typeface="Arial"/>
                          <a:cs typeface="Arial"/>
                        </a:rPr>
                        <a:t>T</a:t>
                      </a:r>
                      <a:r>
                        <a:rPr sz="1800" i="1" dirty="0">
                          <a:latin typeface="Arial"/>
                          <a:cs typeface="Arial"/>
                        </a:rPr>
                        <a:t>,</a:t>
                      </a:r>
                      <a:r>
                        <a:rPr sz="1800" i="1" spc="5" dirty="0">
                          <a:latin typeface="Arial"/>
                          <a:cs typeface="Arial"/>
                        </a:rPr>
                        <a:t> </a:t>
                      </a:r>
                      <a:r>
                        <a:rPr sz="1800" i="1" dirty="0">
                          <a:latin typeface="Arial"/>
                          <a:cs typeface="Arial"/>
                        </a:rPr>
                        <a:t>a</a:t>
                      </a:r>
                      <a:r>
                        <a:rPr sz="1800" i="1" spc="-10" dirty="0">
                          <a:latin typeface="Arial"/>
                          <a:cs typeface="Arial"/>
                        </a:rPr>
                        <a:t>d</a:t>
                      </a:r>
                      <a:r>
                        <a:rPr sz="1800" i="1" dirty="0">
                          <a:latin typeface="Arial"/>
                          <a:cs typeface="Arial"/>
                        </a:rPr>
                        <a:t>dr</a:t>
                      </a:r>
                      <a:r>
                        <a:rPr sz="1800" i="1" spc="-10" dirty="0">
                          <a:latin typeface="Arial"/>
                          <a:cs typeface="Arial"/>
                        </a:rPr>
                        <a:t>e</a:t>
                      </a:r>
                      <a:r>
                        <a:rPr sz="1800" i="1" dirty="0">
                          <a:latin typeface="Arial"/>
                          <a:cs typeface="Arial"/>
                        </a:rPr>
                        <a:t>sses</a:t>
                      </a:r>
                      <a:r>
                        <a:rPr sz="1800" i="1" spc="10" dirty="0">
                          <a:latin typeface="Arial"/>
                          <a:cs typeface="Arial"/>
                        </a:rPr>
                        <a:t> </a:t>
                      </a:r>
                      <a:r>
                        <a:rPr sz="1800" i="1" dirty="0">
                          <a:latin typeface="Arial"/>
                          <a:cs typeface="Arial"/>
                        </a:rPr>
                        <a:t>a r</a:t>
                      </a:r>
                      <a:r>
                        <a:rPr sz="1800" i="1" spc="-10" dirty="0">
                          <a:latin typeface="Arial"/>
                          <a:cs typeface="Arial"/>
                        </a:rPr>
                        <a:t>e</a:t>
                      </a:r>
                      <a:r>
                        <a:rPr sz="1800" i="1" dirty="0">
                          <a:latin typeface="Arial"/>
                          <a:cs typeface="Arial"/>
                        </a:rPr>
                        <a:t>l</a:t>
                      </a:r>
                      <a:r>
                        <a:rPr sz="1800" i="1" spc="-10" dirty="0">
                          <a:latin typeface="Arial"/>
                          <a:cs typeface="Arial"/>
                        </a:rPr>
                        <a:t>e</a:t>
                      </a:r>
                      <a:r>
                        <a:rPr sz="1800" i="1" dirty="0">
                          <a:latin typeface="Arial"/>
                          <a:cs typeface="Arial"/>
                        </a:rPr>
                        <a:t>va</a:t>
                      </a:r>
                      <a:r>
                        <a:rPr sz="1800" i="1" spc="-10" dirty="0">
                          <a:latin typeface="Arial"/>
                          <a:cs typeface="Arial"/>
                        </a:rPr>
                        <a:t>n</a:t>
                      </a:r>
                      <a:r>
                        <a:rPr sz="1800" i="1" dirty="0">
                          <a:latin typeface="Arial"/>
                          <a:cs typeface="Arial"/>
                        </a:rPr>
                        <a:t>t</a:t>
                      </a:r>
                      <a:r>
                        <a:rPr sz="1800" i="1" spc="15" dirty="0">
                          <a:latin typeface="Arial"/>
                          <a:cs typeface="Arial"/>
                        </a:rPr>
                        <a:t> </a:t>
                      </a:r>
                      <a:r>
                        <a:rPr sz="1800" i="1" dirty="0">
                          <a:latin typeface="Arial"/>
                          <a:cs typeface="Arial"/>
                        </a:rPr>
                        <a:t>a</a:t>
                      </a:r>
                      <a:r>
                        <a:rPr sz="1800" i="1" spc="-10" dirty="0">
                          <a:latin typeface="Arial"/>
                          <a:cs typeface="Arial"/>
                        </a:rPr>
                        <a:t>n</a:t>
                      </a:r>
                      <a:r>
                        <a:rPr sz="1800" i="1" dirty="0">
                          <a:latin typeface="Arial"/>
                          <a:cs typeface="Arial"/>
                        </a:rPr>
                        <a:t>d</a:t>
                      </a:r>
                      <a:r>
                        <a:rPr sz="1800" i="1" spc="5" dirty="0">
                          <a:latin typeface="Arial"/>
                          <a:cs typeface="Arial"/>
                        </a:rPr>
                        <a:t> </a:t>
                      </a:r>
                      <a:r>
                        <a:rPr sz="1800" i="1" dirty="0">
                          <a:latin typeface="Arial"/>
                          <a:cs typeface="Arial"/>
                        </a:rPr>
                        <a:t>ac</a:t>
                      </a:r>
                      <a:r>
                        <a:rPr sz="1800" i="1" spc="-10" dirty="0">
                          <a:latin typeface="Arial"/>
                          <a:cs typeface="Arial"/>
                        </a:rPr>
                        <a:t>h</a:t>
                      </a:r>
                      <a:r>
                        <a:rPr sz="1800" i="1" dirty="0">
                          <a:latin typeface="Arial"/>
                          <a:cs typeface="Arial"/>
                        </a:rPr>
                        <a:t>i</a:t>
                      </a:r>
                      <a:r>
                        <a:rPr sz="1800" i="1" spc="-10" dirty="0">
                          <a:latin typeface="Arial"/>
                          <a:cs typeface="Arial"/>
                        </a:rPr>
                        <a:t>e</a:t>
                      </a:r>
                      <a:r>
                        <a:rPr sz="1800" i="1" dirty="0">
                          <a:latin typeface="Arial"/>
                          <a:cs typeface="Arial"/>
                        </a:rPr>
                        <a:t>va</a:t>
                      </a:r>
                      <a:r>
                        <a:rPr sz="1800" i="1" spc="-10" dirty="0">
                          <a:latin typeface="Arial"/>
                          <a:cs typeface="Arial"/>
                        </a:rPr>
                        <a:t>b</a:t>
                      </a:r>
                      <a:r>
                        <a:rPr sz="1800" i="1" dirty="0">
                          <a:latin typeface="Arial"/>
                          <a:cs typeface="Arial"/>
                        </a:rPr>
                        <a:t>le	</a:t>
                      </a:r>
                      <a:r>
                        <a:rPr sz="1800" i="1" spc="5" dirty="0">
                          <a:latin typeface="Arial"/>
                          <a:cs typeface="Arial"/>
                        </a:rPr>
                        <a:t>t</a:t>
                      </a:r>
                      <a:r>
                        <a:rPr sz="1800" i="1" dirty="0">
                          <a:latin typeface="Arial"/>
                          <a:cs typeface="Arial"/>
                        </a:rPr>
                        <a:t>e</a:t>
                      </a:r>
                      <a:r>
                        <a:rPr sz="1800" i="1" spc="-10" dirty="0">
                          <a:latin typeface="Arial"/>
                          <a:cs typeface="Arial"/>
                        </a:rPr>
                        <a:t>a</a:t>
                      </a:r>
                      <a:r>
                        <a:rPr sz="1800" i="1" dirty="0">
                          <a:latin typeface="Arial"/>
                          <a:cs typeface="Arial"/>
                        </a:rPr>
                        <a:t>ch</a:t>
                      </a:r>
                      <a:r>
                        <a:rPr sz="1800" i="1" spc="-10" dirty="0">
                          <a:latin typeface="Arial"/>
                          <a:cs typeface="Arial"/>
                        </a:rPr>
                        <a:t>e</a:t>
                      </a:r>
                      <a:r>
                        <a:rPr sz="1800" i="1" dirty="0">
                          <a:latin typeface="Arial"/>
                          <a:cs typeface="Arial"/>
                        </a:rPr>
                        <a:t>r</a:t>
                      </a:r>
                      <a:r>
                        <a:rPr sz="1800" i="1" spc="10" dirty="0">
                          <a:latin typeface="Arial"/>
                          <a:cs typeface="Arial"/>
                        </a:rPr>
                        <a:t> </a:t>
                      </a:r>
                      <a:r>
                        <a:rPr sz="1800" i="1" dirty="0">
                          <a:latin typeface="Arial"/>
                          <a:cs typeface="Arial"/>
                        </a:rPr>
                        <a:t>l</a:t>
                      </a:r>
                      <a:r>
                        <a:rPr sz="1800" i="1" spc="-10" dirty="0">
                          <a:latin typeface="Arial"/>
                          <a:cs typeface="Arial"/>
                        </a:rPr>
                        <a:t>e</a:t>
                      </a:r>
                      <a:r>
                        <a:rPr sz="1800" i="1" dirty="0">
                          <a:latin typeface="Arial"/>
                          <a:cs typeface="Arial"/>
                        </a:rPr>
                        <a:t>ar</a:t>
                      </a:r>
                      <a:r>
                        <a:rPr sz="1800" i="1" spc="-10" dirty="0">
                          <a:latin typeface="Arial"/>
                          <a:cs typeface="Arial"/>
                        </a:rPr>
                        <a:t>n</a:t>
                      </a:r>
                      <a:r>
                        <a:rPr sz="1800" i="1" dirty="0">
                          <a:latin typeface="Arial"/>
                          <a:cs typeface="Arial"/>
                        </a:rPr>
                        <a:t>i</a:t>
                      </a:r>
                      <a:r>
                        <a:rPr sz="1800" i="1" spc="-10" dirty="0">
                          <a:latin typeface="Arial"/>
                          <a:cs typeface="Arial"/>
                        </a:rPr>
                        <a:t>n</a:t>
                      </a:r>
                      <a:r>
                        <a:rPr sz="1800" i="1" dirty="0">
                          <a:latin typeface="Arial"/>
                          <a:cs typeface="Arial"/>
                        </a:rPr>
                        <a:t>g n</a:t>
                      </a:r>
                      <a:r>
                        <a:rPr sz="1800" i="1" spc="-10" dirty="0">
                          <a:latin typeface="Arial"/>
                          <a:cs typeface="Arial"/>
                        </a:rPr>
                        <a:t>e</a:t>
                      </a:r>
                      <a:r>
                        <a:rPr sz="1800" i="1" dirty="0">
                          <a:latin typeface="Arial"/>
                          <a:cs typeface="Arial"/>
                        </a:rPr>
                        <a:t>ed</a:t>
                      </a:r>
                      <a:r>
                        <a:rPr sz="1800" i="1" spc="5" dirty="0">
                          <a:latin typeface="Arial"/>
                          <a:cs typeface="Arial"/>
                        </a:rPr>
                        <a:t> </a:t>
                      </a:r>
                      <a:r>
                        <a:rPr sz="1800" i="1" dirty="0">
                          <a:latin typeface="Arial"/>
                          <a:cs typeface="Arial"/>
                        </a:rPr>
                        <a:t>a</a:t>
                      </a:r>
                      <a:r>
                        <a:rPr sz="1800" i="1" spc="-10" dirty="0">
                          <a:latin typeface="Arial"/>
                          <a:cs typeface="Arial"/>
                        </a:rPr>
                        <a:t>n</a:t>
                      </a:r>
                      <a:r>
                        <a:rPr sz="1800" i="1" dirty="0">
                          <a:latin typeface="Arial"/>
                          <a:cs typeface="Arial"/>
                        </a:rPr>
                        <a:t>d</a:t>
                      </a:r>
                      <a:r>
                        <a:rPr sz="1800" i="1" spc="5" dirty="0">
                          <a:latin typeface="Arial"/>
                          <a:cs typeface="Arial"/>
                        </a:rPr>
                        <a:t> </a:t>
                      </a:r>
                      <a:r>
                        <a:rPr sz="1800" i="1" dirty="0">
                          <a:latin typeface="Arial"/>
                          <a:cs typeface="Arial"/>
                        </a:rPr>
                        <a:t>i</a:t>
                      </a:r>
                      <a:r>
                        <a:rPr sz="1800" i="1" spc="-10" dirty="0">
                          <a:latin typeface="Arial"/>
                          <a:cs typeface="Arial"/>
                        </a:rPr>
                        <a:t>n</a:t>
                      </a:r>
                      <a:r>
                        <a:rPr sz="1800" i="1" dirty="0">
                          <a:latin typeface="Arial"/>
                          <a:cs typeface="Arial"/>
                        </a:rPr>
                        <a:t>cl</a:t>
                      </a:r>
                      <a:r>
                        <a:rPr sz="1800" i="1" spc="-10" dirty="0">
                          <a:latin typeface="Arial"/>
                          <a:cs typeface="Arial"/>
                        </a:rPr>
                        <a:t>u</a:t>
                      </a:r>
                      <a:r>
                        <a:rPr sz="1800" i="1" dirty="0">
                          <a:latin typeface="Arial"/>
                          <a:cs typeface="Arial"/>
                        </a:rPr>
                        <a:t>d</a:t>
                      </a:r>
                      <a:r>
                        <a:rPr sz="1800" i="1" spc="-10" dirty="0">
                          <a:latin typeface="Arial"/>
                          <a:cs typeface="Arial"/>
                        </a:rPr>
                        <a:t>e</a:t>
                      </a:r>
                      <a:r>
                        <a:rPr sz="1800" i="1" dirty="0">
                          <a:latin typeface="Arial"/>
                          <a:cs typeface="Arial"/>
                        </a:rPr>
                        <a:t>s</a:t>
                      </a:r>
                      <a:r>
                        <a:rPr sz="1800" i="1" spc="10" dirty="0">
                          <a:latin typeface="Arial"/>
                          <a:cs typeface="Arial"/>
                        </a:rPr>
                        <a:t> </a:t>
                      </a:r>
                      <a:r>
                        <a:rPr sz="1800" i="1" dirty="0">
                          <a:latin typeface="Arial"/>
                          <a:cs typeface="Arial"/>
                        </a:rPr>
                        <a:t>o</a:t>
                      </a:r>
                      <a:r>
                        <a:rPr sz="1800" i="1" spc="-10" dirty="0">
                          <a:latin typeface="Arial"/>
                          <a:cs typeface="Arial"/>
                        </a:rPr>
                        <a:t>u</a:t>
                      </a:r>
                      <a:r>
                        <a:rPr sz="1800" i="1" dirty="0">
                          <a:latin typeface="Arial"/>
                          <a:cs typeface="Arial"/>
                        </a:rPr>
                        <a:t>tco</a:t>
                      </a:r>
                      <a:r>
                        <a:rPr sz="1800" i="1" spc="-15" dirty="0">
                          <a:latin typeface="Arial"/>
                          <a:cs typeface="Arial"/>
                        </a:rPr>
                        <a:t>m</a:t>
                      </a:r>
                      <a:r>
                        <a:rPr sz="1800" i="1" dirty="0">
                          <a:latin typeface="Arial"/>
                          <a:cs typeface="Arial"/>
                        </a:rPr>
                        <a:t>es</a:t>
                      </a:r>
                      <a:r>
                        <a:rPr sz="1800" i="1" spc="20" dirty="0">
                          <a:latin typeface="Arial"/>
                          <a:cs typeface="Arial"/>
                        </a:rPr>
                        <a:t> </a:t>
                      </a:r>
                      <a:r>
                        <a:rPr sz="1800" i="1" dirty="0">
                          <a:latin typeface="Arial"/>
                          <a:cs typeface="Arial"/>
                        </a:rPr>
                        <a:t>for s</a:t>
                      </a:r>
                      <a:r>
                        <a:rPr sz="1800" i="1" spc="5" dirty="0">
                          <a:latin typeface="Arial"/>
                          <a:cs typeface="Arial"/>
                        </a:rPr>
                        <a:t>t</a:t>
                      </a:r>
                      <a:r>
                        <a:rPr sz="1800" i="1" dirty="0">
                          <a:latin typeface="Arial"/>
                          <a:cs typeface="Arial"/>
                        </a:rPr>
                        <a:t>u</a:t>
                      </a:r>
                      <a:r>
                        <a:rPr sz="1800" i="1" spc="-10" dirty="0">
                          <a:latin typeface="Arial"/>
                          <a:cs typeface="Arial"/>
                        </a:rPr>
                        <a:t>d</a:t>
                      </a:r>
                      <a:r>
                        <a:rPr sz="1800" i="1" dirty="0">
                          <a:latin typeface="Arial"/>
                          <a:cs typeface="Arial"/>
                        </a:rPr>
                        <a:t>e</a:t>
                      </a:r>
                      <a:r>
                        <a:rPr sz="1800" i="1" spc="-10" dirty="0">
                          <a:latin typeface="Arial"/>
                          <a:cs typeface="Arial"/>
                        </a:rPr>
                        <a:t>n</a:t>
                      </a:r>
                      <a:r>
                        <a:rPr sz="1800" i="1" dirty="0">
                          <a:latin typeface="Arial"/>
                          <a:cs typeface="Arial"/>
                        </a:rPr>
                        <a:t>ts)</a:t>
                      </a:r>
                      <a:endParaRPr sz="1800" dirty="0">
                        <a:latin typeface="Arial"/>
                        <a:cs typeface="Arial"/>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hMerge="1">
                  <a:txBody>
                    <a:bodyPr/>
                    <a:lstStyle/>
                    <a:p>
                      <a:endParaRPr/>
                    </a:p>
                  </a:txBody>
                  <a:tcPr marL="0" marR="0" marT="0" marB="0"/>
                </a:tc>
                <a:extLst>
                  <a:ext uri="{0D108BD9-81ED-4DB2-BD59-A6C34878D82A}">
                    <a16:rowId xmlns:a16="http://schemas.microsoft.com/office/drawing/2014/main" val="10000"/>
                  </a:ext>
                </a:extLst>
              </a:tr>
              <a:tr h="637286">
                <a:tc gridSpan="2">
                  <a:txBody>
                    <a:bodyPr/>
                    <a:lstStyle/>
                    <a:p>
                      <a:pPr algn="ctr">
                        <a:lnSpc>
                          <a:spcPct val="100000"/>
                        </a:lnSpc>
                      </a:pPr>
                      <a:r>
                        <a:rPr sz="1800" b="1" spc="-130" dirty="0">
                          <a:solidFill>
                            <a:srgbClr val="006FC0"/>
                          </a:solidFill>
                          <a:latin typeface="Arial"/>
                          <a:cs typeface="Arial"/>
                        </a:rPr>
                        <a:t>T</a:t>
                      </a:r>
                      <a:r>
                        <a:rPr sz="1800" b="1" spc="-10" dirty="0">
                          <a:solidFill>
                            <a:srgbClr val="006FC0"/>
                          </a:solidFill>
                          <a:latin typeface="Arial"/>
                          <a:cs typeface="Arial"/>
                        </a:rPr>
                        <a:t>eac</a:t>
                      </a:r>
                      <a:r>
                        <a:rPr sz="1800" b="1" dirty="0">
                          <a:solidFill>
                            <a:srgbClr val="006FC0"/>
                          </a:solidFill>
                          <a:latin typeface="Arial"/>
                          <a:cs typeface="Arial"/>
                        </a:rPr>
                        <a:t>her</a:t>
                      </a:r>
                      <a:r>
                        <a:rPr sz="1800" b="1" spc="5" dirty="0">
                          <a:solidFill>
                            <a:srgbClr val="006FC0"/>
                          </a:solidFill>
                          <a:latin typeface="Arial"/>
                          <a:cs typeface="Arial"/>
                        </a:rPr>
                        <a:t> </a:t>
                      </a:r>
                      <a:r>
                        <a:rPr sz="1800" b="1" dirty="0">
                          <a:solidFill>
                            <a:srgbClr val="006FC0"/>
                          </a:solidFill>
                          <a:latin typeface="Arial"/>
                          <a:cs typeface="Arial"/>
                        </a:rPr>
                        <a:t>Le</a:t>
                      </a:r>
                      <a:r>
                        <a:rPr sz="1800" b="1" spc="-10" dirty="0">
                          <a:solidFill>
                            <a:srgbClr val="006FC0"/>
                          </a:solidFill>
                          <a:latin typeface="Arial"/>
                          <a:cs typeface="Arial"/>
                        </a:rPr>
                        <a:t>a</a:t>
                      </a:r>
                      <a:r>
                        <a:rPr sz="1800" b="1" dirty="0">
                          <a:solidFill>
                            <a:srgbClr val="006FC0"/>
                          </a:solidFill>
                          <a:latin typeface="Arial"/>
                          <a:cs typeface="Arial"/>
                        </a:rPr>
                        <a:t>rning</a:t>
                      </a:r>
                      <a:r>
                        <a:rPr sz="1800" b="1" spc="-75" dirty="0">
                          <a:solidFill>
                            <a:srgbClr val="006FC0"/>
                          </a:solidFill>
                          <a:latin typeface="Arial"/>
                          <a:cs typeface="Arial"/>
                        </a:rPr>
                        <a:t> </a:t>
                      </a:r>
                      <a:r>
                        <a:rPr sz="1800" b="1" spc="-55" dirty="0">
                          <a:solidFill>
                            <a:srgbClr val="006FC0"/>
                          </a:solidFill>
                          <a:latin typeface="Arial"/>
                          <a:cs typeface="Arial"/>
                        </a:rPr>
                        <a:t>A</a:t>
                      </a:r>
                      <a:r>
                        <a:rPr sz="1800" b="1" spc="-10" dirty="0">
                          <a:solidFill>
                            <a:srgbClr val="006FC0"/>
                          </a:solidFill>
                          <a:latin typeface="Arial"/>
                          <a:cs typeface="Arial"/>
                        </a:rPr>
                        <a:t>c</a:t>
                      </a:r>
                      <a:r>
                        <a:rPr sz="1800" b="1" dirty="0">
                          <a:solidFill>
                            <a:srgbClr val="006FC0"/>
                          </a:solidFill>
                          <a:latin typeface="Arial"/>
                          <a:cs typeface="Arial"/>
                        </a:rPr>
                        <a:t>t</a:t>
                      </a:r>
                      <a:r>
                        <a:rPr sz="1800" b="1" spc="10" dirty="0">
                          <a:solidFill>
                            <a:srgbClr val="006FC0"/>
                          </a:solidFill>
                          <a:latin typeface="Arial"/>
                          <a:cs typeface="Arial"/>
                        </a:rPr>
                        <a:t>i</a:t>
                      </a:r>
                      <a:r>
                        <a:rPr sz="1800" b="1" spc="-20" dirty="0">
                          <a:solidFill>
                            <a:srgbClr val="006FC0"/>
                          </a:solidFill>
                          <a:latin typeface="Arial"/>
                          <a:cs typeface="Arial"/>
                        </a:rPr>
                        <a:t>v</a:t>
                      </a:r>
                      <a:r>
                        <a:rPr sz="1800" b="1" dirty="0">
                          <a:solidFill>
                            <a:srgbClr val="006FC0"/>
                          </a:solidFill>
                          <a:latin typeface="Arial"/>
                          <a:cs typeface="Arial"/>
                        </a:rPr>
                        <a:t>iti</a:t>
                      </a:r>
                      <a:r>
                        <a:rPr sz="1800" b="1" spc="-10" dirty="0">
                          <a:solidFill>
                            <a:srgbClr val="006FC0"/>
                          </a:solidFill>
                          <a:latin typeface="Arial"/>
                          <a:cs typeface="Arial"/>
                        </a:rPr>
                        <a:t>es</a:t>
                      </a:r>
                      <a:r>
                        <a:rPr sz="1800" b="1" dirty="0">
                          <a:solidFill>
                            <a:srgbClr val="006FC0"/>
                          </a:solidFill>
                          <a:latin typeface="Arial"/>
                          <a:cs typeface="Arial"/>
                        </a:rPr>
                        <a:t>/R</a:t>
                      </a:r>
                      <a:r>
                        <a:rPr sz="1800" b="1" spc="-10" dirty="0">
                          <a:solidFill>
                            <a:srgbClr val="006FC0"/>
                          </a:solidFill>
                          <a:latin typeface="Arial"/>
                          <a:cs typeface="Arial"/>
                        </a:rPr>
                        <a:t>es</a:t>
                      </a:r>
                      <a:r>
                        <a:rPr sz="1800" b="1" dirty="0">
                          <a:solidFill>
                            <a:srgbClr val="006FC0"/>
                          </a:solidFill>
                          <a:latin typeface="Arial"/>
                          <a:cs typeface="Arial"/>
                        </a:rPr>
                        <a:t>ources</a:t>
                      </a:r>
                      <a:endParaRPr sz="1800" dirty="0">
                        <a:latin typeface="Arial"/>
                        <a:cs typeface="Arial"/>
                      </a:endParaRPr>
                    </a:p>
                    <a:p>
                      <a:pPr marL="3810" algn="ctr">
                        <a:lnSpc>
                          <a:spcPct val="100000"/>
                        </a:lnSpc>
                      </a:pPr>
                      <a:r>
                        <a:rPr sz="1800" i="1" spc="-165" dirty="0">
                          <a:latin typeface="Arial"/>
                          <a:cs typeface="Arial"/>
                        </a:rPr>
                        <a:t>T</a:t>
                      </a:r>
                      <a:r>
                        <a:rPr sz="1800" i="1" dirty="0">
                          <a:latin typeface="Arial"/>
                          <a:cs typeface="Arial"/>
                        </a:rPr>
                        <a:t>o be d</a:t>
                      </a:r>
                      <a:r>
                        <a:rPr sz="1800" i="1" spc="-10" dirty="0">
                          <a:latin typeface="Arial"/>
                          <a:cs typeface="Arial"/>
                        </a:rPr>
                        <a:t>i</a:t>
                      </a:r>
                      <a:r>
                        <a:rPr sz="1800" i="1" dirty="0">
                          <a:latin typeface="Arial"/>
                          <a:cs typeface="Arial"/>
                        </a:rPr>
                        <a:t>scussed</a:t>
                      </a:r>
                      <a:r>
                        <a:rPr sz="1800" i="1" spc="15" dirty="0">
                          <a:latin typeface="Arial"/>
                          <a:cs typeface="Arial"/>
                        </a:rPr>
                        <a:t> </a:t>
                      </a:r>
                      <a:r>
                        <a:rPr sz="1800" i="1" spc="5" dirty="0">
                          <a:latin typeface="Arial"/>
                          <a:cs typeface="Arial"/>
                        </a:rPr>
                        <a:t>w</a:t>
                      </a:r>
                      <a:r>
                        <a:rPr sz="1800" i="1" dirty="0">
                          <a:latin typeface="Arial"/>
                          <a:cs typeface="Arial"/>
                        </a:rPr>
                        <a:t>ith</a:t>
                      </a:r>
                      <a:r>
                        <a:rPr sz="1800" i="1" spc="-15" dirty="0">
                          <a:latin typeface="Arial"/>
                          <a:cs typeface="Arial"/>
                        </a:rPr>
                        <a:t> </a:t>
                      </a:r>
                      <a:r>
                        <a:rPr sz="1800" i="1" dirty="0">
                          <a:latin typeface="Arial"/>
                          <a:cs typeface="Arial"/>
                        </a:rPr>
                        <a:t>ad</a:t>
                      </a:r>
                      <a:r>
                        <a:rPr sz="1800" i="1" spc="-15" dirty="0">
                          <a:latin typeface="Arial"/>
                          <a:cs typeface="Arial"/>
                        </a:rPr>
                        <a:t>m</a:t>
                      </a:r>
                      <a:r>
                        <a:rPr sz="1800" i="1" dirty="0">
                          <a:latin typeface="Arial"/>
                          <a:cs typeface="Arial"/>
                        </a:rPr>
                        <a:t>i</a:t>
                      </a:r>
                      <a:r>
                        <a:rPr sz="1800" i="1" spc="-10" dirty="0">
                          <a:latin typeface="Arial"/>
                          <a:cs typeface="Arial"/>
                        </a:rPr>
                        <a:t>n</a:t>
                      </a:r>
                      <a:r>
                        <a:rPr sz="1800" i="1" dirty="0">
                          <a:latin typeface="Arial"/>
                          <a:cs typeface="Arial"/>
                        </a:rPr>
                        <a:t>istrator</a:t>
                      </a:r>
                      <a:endParaRPr sz="1800" dirty="0">
                        <a:latin typeface="Arial"/>
                        <a:cs typeface="Arial"/>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hMerge="1">
                  <a:txBody>
                    <a:bodyPr/>
                    <a:lstStyle/>
                    <a:p>
                      <a:endParaRPr/>
                    </a:p>
                  </a:txBody>
                  <a:tcPr marL="0" marR="0" marT="0" marB="0"/>
                </a:tc>
                <a:extLst>
                  <a:ext uri="{0D108BD9-81ED-4DB2-BD59-A6C34878D82A}">
                    <a16:rowId xmlns:a16="http://schemas.microsoft.com/office/drawing/2014/main" val="10001"/>
                  </a:ext>
                </a:extLst>
              </a:tr>
              <a:tr h="350012">
                <a:tc>
                  <a:txBody>
                    <a:bodyPr/>
                    <a:lstStyle/>
                    <a:p>
                      <a:pPr marL="1270" algn="ctr">
                        <a:lnSpc>
                          <a:spcPct val="100000"/>
                        </a:lnSpc>
                      </a:pPr>
                      <a:r>
                        <a:rPr sz="1800" b="1" spc="-55" dirty="0">
                          <a:latin typeface="Arial"/>
                          <a:cs typeface="Arial"/>
                        </a:rPr>
                        <a:t>A</a:t>
                      </a:r>
                      <a:r>
                        <a:rPr sz="1800" b="1" dirty="0">
                          <a:latin typeface="Arial"/>
                          <a:cs typeface="Arial"/>
                        </a:rPr>
                        <a:t>ct</a:t>
                      </a:r>
                      <a:r>
                        <a:rPr sz="1800" b="1" spc="5" dirty="0">
                          <a:latin typeface="Arial"/>
                          <a:cs typeface="Arial"/>
                        </a:rPr>
                        <a:t>i</a:t>
                      </a:r>
                      <a:r>
                        <a:rPr sz="1800" b="1" spc="-20" dirty="0">
                          <a:latin typeface="Arial"/>
                          <a:cs typeface="Arial"/>
                        </a:rPr>
                        <a:t>v</a:t>
                      </a:r>
                      <a:r>
                        <a:rPr sz="1800" b="1" dirty="0">
                          <a:latin typeface="Arial"/>
                          <a:cs typeface="Arial"/>
                        </a:rPr>
                        <a:t>it</a:t>
                      </a:r>
                      <a:r>
                        <a:rPr sz="1800" b="1" spc="5" dirty="0">
                          <a:latin typeface="Arial"/>
                          <a:cs typeface="Arial"/>
                        </a:rPr>
                        <a:t>i</a:t>
                      </a:r>
                      <a:r>
                        <a:rPr sz="1800" b="1" dirty="0">
                          <a:latin typeface="Arial"/>
                          <a:cs typeface="Arial"/>
                        </a:rPr>
                        <a:t>es</a:t>
                      </a:r>
                      <a:endParaRPr sz="1800">
                        <a:latin typeface="Arial"/>
                        <a:cs typeface="Arial"/>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346710">
                        <a:lnSpc>
                          <a:spcPct val="100000"/>
                        </a:lnSpc>
                      </a:pPr>
                      <a:r>
                        <a:rPr sz="1800" b="1" dirty="0">
                          <a:latin typeface="Arial"/>
                          <a:cs typeface="Arial"/>
                        </a:rPr>
                        <a:t>R</a:t>
                      </a:r>
                      <a:r>
                        <a:rPr sz="1800" b="1" spc="-10" dirty="0">
                          <a:latin typeface="Arial"/>
                          <a:cs typeface="Arial"/>
                        </a:rPr>
                        <a:t>e</a:t>
                      </a:r>
                      <a:r>
                        <a:rPr sz="1800" b="1" dirty="0">
                          <a:latin typeface="Arial"/>
                          <a:cs typeface="Arial"/>
                        </a:rPr>
                        <a:t>sour</a:t>
                      </a:r>
                      <a:r>
                        <a:rPr sz="1800" b="1" spc="-10" dirty="0">
                          <a:latin typeface="Arial"/>
                          <a:cs typeface="Arial"/>
                        </a:rPr>
                        <a:t>c</a:t>
                      </a:r>
                      <a:r>
                        <a:rPr sz="1800" b="1" dirty="0">
                          <a:latin typeface="Arial"/>
                          <a:cs typeface="Arial"/>
                        </a:rPr>
                        <a:t>es</a:t>
                      </a:r>
                      <a:r>
                        <a:rPr sz="1800" b="1" spc="5" dirty="0">
                          <a:latin typeface="Arial"/>
                          <a:cs typeface="Arial"/>
                        </a:rPr>
                        <a:t> </a:t>
                      </a:r>
                      <a:r>
                        <a:rPr sz="1800" b="1" dirty="0">
                          <a:latin typeface="Arial"/>
                          <a:cs typeface="Arial"/>
                        </a:rPr>
                        <a:t>N</a:t>
                      </a:r>
                      <a:r>
                        <a:rPr sz="1800" b="1" spc="-10" dirty="0">
                          <a:latin typeface="Arial"/>
                          <a:cs typeface="Arial"/>
                        </a:rPr>
                        <a:t>e</a:t>
                      </a:r>
                      <a:r>
                        <a:rPr sz="1800" b="1" dirty="0">
                          <a:latin typeface="Arial"/>
                          <a:cs typeface="Arial"/>
                        </a:rPr>
                        <a:t>ed</a:t>
                      </a:r>
                      <a:r>
                        <a:rPr sz="1800" b="1" spc="-10" dirty="0">
                          <a:latin typeface="Arial"/>
                          <a:cs typeface="Arial"/>
                        </a:rPr>
                        <a:t>e</a:t>
                      </a:r>
                      <a:r>
                        <a:rPr sz="1800" b="1" dirty="0">
                          <a:latin typeface="Arial"/>
                          <a:cs typeface="Arial"/>
                        </a:rPr>
                        <a:t>d</a:t>
                      </a:r>
                      <a:endParaRPr sz="1800" dirty="0">
                        <a:latin typeface="Arial"/>
                        <a:cs typeface="Arial"/>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extLst>
                  <a:ext uri="{0D108BD9-81ED-4DB2-BD59-A6C34878D82A}">
                    <a16:rowId xmlns:a16="http://schemas.microsoft.com/office/drawing/2014/main" val="10002"/>
                  </a:ext>
                </a:extLst>
              </a:tr>
              <a:tr h="346455">
                <a:tc gridSpan="2">
                  <a:txBody>
                    <a:bodyPr/>
                    <a:lstStyle/>
                    <a:p>
                      <a:endParaRPr sz="1800" dirty="0">
                        <a:latin typeface="Arial"/>
                        <a:cs typeface="Arial"/>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hMerge="1">
                  <a:txBody>
                    <a:bodyPr/>
                    <a:lstStyle/>
                    <a:p>
                      <a:endParaRPr/>
                    </a:p>
                  </a:txBody>
                  <a:tcPr marL="0" marR="0" marT="0" marB="0"/>
                </a:tc>
                <a:extLst>
                  <a:ext uri="{0D108BD9-81ED-4DB2-BD59-A6C34878D82A}">
                    <a16:rowId xmlns:a16="http://schemas.microsoft.com/office/drawing/2014/main" val="10003"/>
                  </a:ext>
                </a:extLst>
              </a:tr>
              <a:tr h="381000">
                <a:tc gridSpan="2">
                  <a:txBody>
                    <a:bodyPr/>
                    <a:lstStyle/>
                    <a:p>
                      <a:endParaRPr sz="1800" dirty="0">
                        <a:latin typeface="Arial"/>
                        <a:cs typeface="Arial"/>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hMerge="1">
                  <a:txBody>
                    <a:bodyPr/>
                    <a:lstStyle/>
                    <a:p>
                      <a:endParaRPr/>
                    </a:p>
                  </a:txBody>
                  <a:tcPr marL="0" marR="0" marT="0" marB="0"/>
                </a:tc>
                <a:extLst>
                  <a:ext uri="{0D108BD9-81ED-4DB2-BD59-A6C34878D82A}">
                    <a16:rowId xmlns:a16="http://schemas.microsoft.com/office/drawing/2014/main" val="10004"/>
                  </a:ext>
                </a:extLst>
              </a:tr>
              <a:tr h="381000">
                <a:tc gridSpan="2">
                  <a:txBody>
                    <a:bodyPr/>
                    <a:lstStyle/>
                    <a:p>
                      <a:endParaRPr sz="1800" dirty="0">
                        <a:latin typeface="Arial"/>
                        <a:cs typeface="Arial"/>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hMerge="1">
                  <a:txBody>
                    <a:bodyPr/>
                    <a:lstStyle/>
                    <a:p>
                      <a:endParaRPr/>
                    </a:p>
                  </a:txBody>
                  <a:tcPr marL="0" marR="0" marT="0" marB="0"/>
                </a:tc>
                <a:extLst>
                  <a:ext uri="{0D108BD9-81ED-4DB2-BD59-A6C34878D82A}">
                    <a16:rowId xmlns:a16="http://schemas.microsoft.com/office/drawing/2014/main" val="10005"/>
                  </a:ext>
                </a:extLst>
              </a:tr>
              <a:tr h="507619">
                <a:tc gridSpan="2">
                  <a:txBody>
                    <a:bodyPr/>
                    <a:lstStyle/>
                    <a:p>
                      <a:pPr marL="43180">
                        <a:lnSpc>
                          <a:spcPct val="100000"/>
                        </a:lnSpc>
                      </a:pPr>
                      <a:r>
                        <a:rPr sz="1800" b="1" spc="-55" dirty="0">
                          <a:solidFill>
                            <a:srgbClr val="006FC0"/>
                          </a:solidFill>
                          <a:latin typeface="Arial"/>
                          <a:cs typeface="Arial"/>
                        </a:rPr>
                        <a:t>A</a:t>
                      </a:r>
                      <a:r>
                        <a:rPr sz="1800" b="1" dirty="0">
                          <a:solidFill>
                            <a:srgbClr val="006FC0"/>
                          </a:solidFill>
                          <a:latin typeface="Arial"/>
                          <a:cs typeface="Arial"/>
                        </a:rPr>
                        <a:t>nt</a:t>
                      </a:r>
                      <a:r>
                        <a:rPr sz="1800" b="1" spc="5" dirty="0">
                          <a:solidFill>
                            <a:srgbClr val="006FC0"/>
                          </a:solidFill>
                          <a:latin typeface="Arial"/>
                          <a:cs typeface="Arial"/>
                        </a:rPr>
                        <a:t>i</a:t>
                      </a:r>
                      <a:r>
                        <a:rPr sz="1800" b="1" dirty="0">
                          <a:solidFill>
                            <a:srgbClr val="006FC0"/>
                          </a:solidFill>
                          <a:latin typeface="Arial"/>
                          <a:cs typeface="Arial"/>
                        </a:rPr>
                        <a:t>cipat</a:t>
                      </a:r>
                      <a:r>
                        <a:rPr sz="1800" b="1" spc="-10" dirty="0">
                          <a:solidFill>
                            <a:srgbClr val="006FC0"/>
                          </a:solidFill>
                          <a:latin typeface="Arial"/>
                          <a:cs typeface="Arial"/>
                        </a:rPr>
                        <a:t>e</a:t>
                      </a:r>
                      <a:r>
                        <a:rPr sz="1800" b="1" dirty="0">
                          <a:solidFill>
                            <a:srgbClr val="006FC0"/>
                          </a:solidFill>
                          <a:latin typeface="Arial"/>
                          <a:cs typeface="Arial"/>
                        </a:rPr>
                        <a:t>d</a:t>
                      </a:r>
                      <a:r>
                        <a:rPr sz="1800" b="1" spc="45" dirty="0">
                          <a:solidFill>
                            <a:srgbClr val="006FC0"/>
                          </a:solidFill>
                          <a:latin typeface="Arial"/>
                          <a:cs typeface="Arial"/>
                        </a:rPr>
                        <a:t> </a:t>
                      </a:r>
                      <a:r>
                        <a:rPr sz="1800" b="1" spc="-35" dirty="0">
                          <a:solidFill>
                            <a:srgbClr val="006FC0"/>
                          </a:solidFill>
                          <a:latin typeface="Arial"/>
                          <a:cs typeface="Arial"/>
                        </a:rPr>
                        <a:t>T</a:t>
                      </a:r>
                      <a:r>
                        <a:rPr sz="1800" b="1" dirty="0">
                          <a:solidFill>
                            <a:srgbClr val="006FC0"/>
                          </a:solidFill>
                          <a:latin typeface="Arial"/>
                          <a:cs typeface="Arial"/>
                        </a:rPr>
                        <a:t>im</a:t>
                      </a:r>
                      <a:r>
                        <a:rPr sz="1800" b="1" spc="-10" dirty="0">
                          <a:solidFill>
                            <a:srgbClr val="006FC0"/>
                          </a:solidFill>
                          <a:latin typeface="Arial"/>
                          <a:cs typeface="Arial"/>
                        </a:rPr>
                        <a:t>e</a:t>
                      </a:r>
                      <a:r>
                        <a:rPr sz="1800" b="1" dirty="0">
                          <a:solidFill>
                            <a:srgbClr val="006FC0"/>
                          </a:solidFill>
                          <a:latin typeface="Arial"/>
                          <a:cs typeface="Arial"/>
                        </a:rPr>
                        <a:t>l</a:t>
                      </a:r>
                      <a:r>
                        <a:rPr sz="1800" b="1" spc="5" dirty="0">
                          <a:solidFill>
                            <a:srgbClr val="006FC0"/>
                          </a:solidFill>
                          <a:latin typeface="Arial"/>
                          <a:cs typeface="Arial"/>
                        </a:rPr>
                        <a:t>i</a:t>
                      </a:r>
                      <a:r>
                        <a:rPr sz="1800" b="1" dirty="0">
                          <a:solidFill>
                            <a:srgbClr val="006FC0"/>
                          </a:solidFill>
                          <a:latin typeface="Arial"/>
                          <a:cs typeface="Arial"/>
                        </a:rPr>
                        <a:t>ne f</a:t>
                      </a:r>
                      <a:r>
                        <a:rPr sz="1800" b="1" spc="5" dirty="0">
                          <a:solidFill>
                            <a:srgbClr val="006FC0"/>
                          </a:solidFill>
                          <a:latin typeface="Arial"/>
                          <a:cs typeface="Arial"/>
                        </a:rPr>
                        <a:t>o</a:t>
                      </a:r>
                      <a:r>
                        <a:rPr sz="1800" b="1" dirty="0">
                          <a:solidFill>
                            <a:srgbClr val="006FC0"/>
                          </a:solidFill>
                          <a:latin typeface="Arial"/>
                          <a:cs typeface="Arial"/>
                        </a:rPr>
                        <a:t>r</a:t>
                      </a:r>
                      <a:r>
                        <a:rPr sz="1800" b="1" spc="-15" dirty="0">
                          <a:solidFill>
                            <a:srgbClr val="006FC0"/>
                          </a:solidFill>
                          <a:latin typeface="Arial"/>
                          <a:cs typeface="Arial"/>
                        </a:rPr>
                        <a:t> </a:t>
                      </a:r>
                      <a:r>
                        <a:rPr sz="1800" b="1" dirty="0">
                          <a:solidFill>
                            <a:srgbClr val="006FC0"/>
                          </a:solidFill>
                          <a:latin typeface="Arial"/>
                          <a:cs typeface="Arial"/>
                        </a:rPr>
                        <a:t>Mo</a:t>
                      </a:r>
                      <a:r>
                        <a:rPr sz="1800" b="1" spc="5" dirty="0">
                          <a:solidFill>
                            <a:srgbClr val="006FC0"/>
                          </a:solidFill>
                          <a:latin typeface="Arial"/>
                          <a:cs typeface="Arial"/>
                        </a:rPr>
                        <a:t>d</a:t>
                      </a:r>
                      <a:r>
                        <a:rPr sz="1800" b="1" dirty="0">
                          <a:solidFill>
                            <a:srgbClr val="006FC0"/>
                          </a:solidFill>
                          <a:latin typeface="Arial"/>
                          <a:cs typeface="Arial"/>
                        </a:rPr>
                        <a:t>u</a:t>
                      </a:r>
                      <a:r>
                        <a:rPr sz="1800" b="1" spc="5" dirty="0">
                          <a:solidFill>
                            <a:srgbClr val="006FC0"/>
                          </a:solidFill>
                          <a:latin typeface="Arial"/>
                          <a:cs typeface="Arial"/>
                        </a:rPr>
                        <a:t>l</a:t>
                      </a:r>
                      <a:r>
                        <a:rPr sz="1800" b="1" dirty="0">
                          <a:solidFill>
                            <a:srgbClr val="006FC0"/>
                          </a:solidFill>
                          <a:latin typeface="Arial"/>
                          <a:cs typeface="Arial"/>
                        </a:rPr>
                        <a:t>e</a:t>
                      </a:r>
                      <a:r>
                        <a:rPr sz="1800" b="1" spc="-15" dirty="0">
                          <a:solidFill>
                            <a:srgbClr val="006FC0"/>
                          </a:solidFill>
                          <a:latin typeface="Arial"/>
                          <a:cs typeface="Arial"/>
                        </a:rPr>
                        <a:t> </a:t>
                      </a:r>
                      <a:r>
                        <a:rPr sz="1800" b="1" dirty="0">
                          <a:solidFill>
                            <a:srgbClr val="006FC0"/>
                          </a:solidFill>
                          <a:latin typeface="Arial"/>
                          <a:cs typeface="Arial"/>
                        </a:rPr>
                        <a:t>Completi</a:t>
                      </a:r>
                      <a:r>
                        <a:rPr sz="1800" b="1" spc="5" dirty="0">
                          <a:solidFill>
                            <a:srgbClr val="006FC0"/>
                          </a:solidFill>
                          <a:latin typeface="Arial"/>
                          <a:cs typeface="Arial"/>
                        </a:rPr>
                        <a:t>o</a:t>
                      </a:r>
                      <a:r>
                        <a:rPr sz="1800" b="1" dirty="0">
                          <a:solidFill>
                            <a:srgbClr val="006FC0"/>
                          </a:solidFill>
                          <a:latin typeface="Arial"/>
                          <a:cs typeface="Arial"/>
                        </a:rPr>
                        <a:t>n</a:t>
                      </a:r>
                      <a:r>
                        <a:rPr sz="1800" b="1" spc="10" dirty="0">
                          <a:solidFill>
                            <a:srgbClr val="006FC0"/>
                          </a:solidFill>
                          <a:latin typeface="Arial"/>
                          <a:cs typeface="Arial"/>
                        </a:rPr>
                        <a:t> </a:t>
                      </a:r>
                      <a:r>
                        <a:rPr sz="1800" i="1" dirty="0">
                          <a:latin typeface="Arial"/>
                          <a:cs typeface="Arial"/>
                        </a:rPr>
                        <a:t>(R</a:t>
                      </a:r>
                      <a:r>
                        <a:rPr sz="1800" i="1" spc="-10" dirty="0">
                          <a:latin typeface="Arial"/>
                          <a:cs typeface="Arial"/>
                        </a:rPr>
                        <a:t>e</a:t>
                      </a:r>
                      <a:r>
                        <a:rPr sz="1800" i="1" dirty="0">
                          <a:latin typeface="Arial"/>
                          <a:cs typeface="Arial"/>
                        </a:rPr>
                        <a:t>co</a:t>
                      </a:r>
                      <a:r>
                        <a:rPr sz="1800" i="1" spc="-20" dirty="0">
                          <a:latin typeface="Arial"/>
                          <a:cs typeface="Arial"/>
                        </a:rPr>
                        <a:t>m</a:t>
                      </a:r>
                      <a:r>
                        <a:rPr sz="1800" i="1" spc="-15" dirty="0">
                          <a:latin typeface="Arial"/>
                          <a:cs typeface="Arial"/>
                        </a:rPr>
                        <a:t>m</a:t>
                      </a:r>
                      <a:r>
                        <a:rPr sz="1800" i="1" dirty="0">
                          <a:latin typeface="Arial"/>
                          <a:cs typeface="Arial"/>
                        </a:rPr>
                        <a:t>e</a:t>
                      </a:r>
                      <a:r>
                        <a:rPr sz="1800" i="1" spc="-10" dirty="0">
                          <a:latin typeface="Arial"/>
                          <a:cs typeface="Arial"/>
                        </a:rPr>
                        <a:t>n</a:t>
                      </a:r>
                      <a:r>
                        <a:rPr sz="1800" i="1" dirty="0">
                          <a:latin typeface="Arial"/>
                          <a:cs typeface="Arial"/>
                        </a:rPr>
                        <a:t>d</a:t>
                      </a:r>
                      <a:r>
                        <a:rPr sz="1800" i="1" spc="30" dirty="0">
                          <a:latin typeface="Arial"/>
                          <a:cs typeface="Arial"/>
                        </a:rPr>
                        <a:t> </a:t>
                      </a:r>
                      <a:r>
                        <a:rPr sz="1800" i="1" spc="-5" dirty="0">
                          <a:latin typeface="Arial"/>
                          <a:cs typeface="Arial"/>
                        </a:rPr>
                        <a:t>8</a:t>
                      </a:r>
                      <a:r>
                        <a:rPr sz="1800" i="1" dirty="0">
                          <a:latin typeface="Arial"/>
                          <a:cs typeface="Arial"/>
                        </a:rPr>
                        <a:t>-10</a:t>
                      </a:r>
                      <a:r>
                        <a:rPr sz="1800" i="1" spc="5" dirty="0">
                          <a:latin typeface="Arial"/>
                          <a:cs typeface="Arial"/>
                        </a:rPr>
                        <a:t> w</a:t>
                      </a:r>
                      <a:r>
                        <a:rPr sz="1800" i="1" dirty="0">
                          <a:latin typeface="Arial"/>
                          <a:cs typeface="Arial"/>
                        </a:rPr>
                        <a:t>eek p</a:t>
                      </a:r>
                      <a:r>
                        <a:rPr sz="1800" i="1" spc="-10" dirty="0">
                          <a:latin typeface="Arial"/>
                          <a:cs typeface="Arial"/>
                        </a:rPr>
                        <a:t>e</a:t>
                      </a:r>
                      <a:r>
                        <a:rPr sz="1800" i="1" dirty="0">
                          <a:latin typeface="Arial"/>
                          <a:cs typeface="Arial"/>
                        </a:rPr>
                        <a:t>ri</a:t>
                      </a:r>
                      <a:r>
                        <a:rPr sz="1800" i="1" spc="-10" dirty="0">
                          <a:latin typeface="Arial"/>
                          <a:cs typeface="Arial"/>
                        </a:rPr>
                        <a:t>o</a:t>
                      </a:r>
                      <a:r>
                        <a:rPr sz="1800" i="1" dirty="0">
                          <a:latin typeface="Arial"/>
                          <a:cs typeface="Arial"/>
                        </a:rPr>
                        <a:t>d)</a:t>
                      </a:r>
                      <a:endParaRPr sz="1800" dirty="0">
                        <a:latin typeface="Arial"/>
                        <a:cs typeface="Arial"/>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hMerge="1">
                  <a:txBody>
                    <a:bodyPr/>
                    <a:lstStyle/>
                    <a:p>
                      <a:endParaRPr/>
                    </a:p>
                  </a:txBody>
                  <a:tcPr marL="0" marR="0" marT="0" marB="0"/>
                </a:tc>
                <a:extLst>
                  <a:ext uri="{0D108BD9-81ED-4DB2-BD59-A6C34878D82A}">
                    <a16:rowId xmlns:a16="http://schemas.microsoft.com/office/drawing/2014/main" val="10006"/>
                  </a:ext>
                </a:extLst>
              </a:tr>
              <a:tr h="604139">
                <a:tc gridSpan="2">
                  <a:txBody>
                    <a:bodyPr/>
                    <a:lstStyle/>
                    <a:p>
                      <a:pPr marL="43180">
                        <a:lnSpc>
                          <a:spcPct val="100000"/>
                        </a:lnSpc>
                      </a:pPr>
                      <a:r>
                        <a:rPr sz="1800" b="1" dirty="0">
                          <a:solidFill>
                            <a:srgbClr val="006FC0"/>
                          </a:solidFill>
                          <a:latin typeface="Arial"/>
                          <a:cs typeface="Arial"/>
                        </a:rPr>
                        <a:t>Prop</a:t>
                      </a:r>
                      <a:r>
                        <a:rPr sz="1800" b="1" spc="5" dirty="0">
                          <a:solidFill>
                            <a:srgbClr val="006FC0"/>
                          </a:solidFill>
                          <a:latin typeface="Arial"/>
                          <a:cs typeface="Arial"/>
                        </a:rPr>
                        <a:t>o</a:t>
                      </a:r>
                      <a:r>
                        <a:rPr sz="1800" b="1" dirty="0">
                          <a:solidFill>
                            <a:srgbClr val="006FC0"/>
                          </a:solidFill>
                          <a:latin typeface="Arial"/>
                          <a:cs typeface="Arial"/>
                        </a:rPr>
                        <a:t>s</a:t>
                      </a:r>
                      <a:r>
                        <a:rPr sz="1800" b="1" spc="-10" dirty="0">
                          <a:solidFill>
                            <a:srgbClr val="006FC0"/>
                          </a:solidFill>
                          <a:latin typeface="Arial"/>
                          <a:cs typeface="Arial"/>
                        </a:rPr>
                        <a:t>e</a:t>
                      </a:r>
                      <a:r>
                        <a:rPr sz="1800" b="1" dirty="0">
                          <a:solidFill>
                            <a:srgbClr val="006FC0"/>
                          </a:solidFill>
                          <a:latin typeface="Arial"/>
                          <a:cs typeface="Arial"/>
                        </a:rPr>
                        <a:t>d M</a:t>
                      </a:r>
                      <a:r>
                        <a:rPr sz="1800" b="1" spc="-10" dirty="0">
                          <a:solidFill>
                            <a:srgbClr val="006FC0"/>
                          </a:solidFill>
                          <a:latin typeface="Arial"/>
                          <a:cs typeface="Arial"/>
                        </a:rPr>
                        <a:t>e</a:t>
                      </a:r>
                      <a:r>
                        <a:rPr sz="1800" b="1" dirty="0">
                          <a:solidFill>
                            <a:srgbClr val="006FC0"/>
                          </a:solidFill>
                          <a:latin typeface="Arial"/>
                          <a:cs typeface="Arial"/>
                        </a:rPr>
                        <a:t>eting</a:t>
                      </a:r>
                      <a:r>
                        <a:rPr sz="1800" b="1" spc="15" dirty="0">
                          <a:solidFill>
                            <a:srgbClr val="006FC0"/>
                          </a:solidFill>
                          <a:latin typeface="Arial"/>
                          <a:cs typeface="Arial"/>
                        </a:rPr>
                        <a:t> </a:t>
                      </a:r>
                      <a:r>
                        <a:rPr sz="1800" b="1" dirty="0">
                          <a:solidFill>
                            <a:srgbClr val="006FC0"/>
                          </a:solidFill>
                          <a:latin typeface="Arial"/>
                          <a:cs typeface="Arial"/>
                        </a:rPr>
                        <a:t>D</a:t>
                      </a:r>
                      <a:r>
                        <a:rPr sz="1800" b="1" spc="-10" dirty="0">
                          <a:solidFill>
                            <a:srgbClr val="006FC0"/>
                          </a:solidFill>
                          <a:latin typeface="Arial"/>
                          <a:cs typeface="Arial"/>
                        </a:rPr>
                        <a:t>a</a:t>
                      </a:r>
                      <a:r>
                        <a:rPr sz="1800" b="1" dirty="0">
                          <a:solidFill>
                            <a:srgbClr val="006FC0"/>
                          </a:solidFill>
                          <a:latin typeface="Arial"/>
                          <a:cs typeface="Arial"/>
                        </a:rPr>
                        <a:t>tes</a:t>
                      </a:r>
                      <a:endParaRPr sz="1800" dirty="0">
                        <a:latin typeface="Arial"/>
                        <a:cs typeface="Arial"/>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hMerge="1">
                  <a:txBody>
                    <a:bodyPr/>
                    <a:lstStyle/>
                    <a:p>
                      <a:endParaRPr/>
                    </a:p>
                  </a:txBody>
                  <a:tcPr marL="0" marR="0" marT="0" marB="0"/>
                </a:tc>
                <a:extLst>
                  <a:ext uri="{0D108BD9-81ED-4DB2-BD59-A6C34878D82A}">
                    <a16:rowId xmlns:a16="http://schemas.microsoft.com/office/drawing/2014/main" val="10007"/>
                  </a:ext>
                </a:extLst>
              </a:tr>
            </a:tbl>
          </a:graphicData>
        </a:graphic>
      </p:graphicFrame>
    </p:spTree>
    <p:extLst>
      <p:ext uri="{BB962C8B-B14F-4D97-AF65-F5344CB8AC3E}">
        <p14:creationId xmlns:p14="http://schemas.microsoft.com/office/powerpoint/2010/main" val="3401512393"/>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530402" y="1369187"/>
            <a:ext cx="8229600" cy="4955240"/>
          </a:xfrm>
        </p:spPr>
        <p:txBody>
          <a:bodyPr/>
          <a:lstStyle/>
          <a:p>
            <a:pPr marL="355600" indent="-342900">
              <a:lnSpc>
                <a:spcPct val="100000"/>
              </a:lnSpc>
              <a:spcBef>
                <a:spcPts val="600"/>
              </a:spcBef>
              <a:spcAft>
                <a:spcPts val="1200"/>
              </a:spcAft>
              <a:tabLst>
                <a:tab pos="355600" algn="l"/>
              </a:tabLst>
            </a:pPr>
            <a:r>
              <a:rPr lang="en-US" b="1" dirty="0" smtClean="0"/>
              <a:t>The </a:t>
            </a:r>
            <a:r>
              <a:rPr lang="en-US" b="1" dirty="0"/>
              <a:t>goal </a:t>
            </a:r>
            <a:r>
              <a:rPr lang="en-US" b="1" dirty="0" smtClean="0"/>
              <a:t>should:</a:t>
            </a:r>
            <a:r>
              <a:rPr lang="en-US" dirty="0" smtClean="0"/>
              <a:t> </a:t>
            </a:r>
            <a:endParaRPr lang="en-US" dirty="0" smtClean="0">
              <a:cs typeface="Arial"/>
            </a:endParaRPr>
          </a:p>
          <a:p>
            <a:pPr marL="655638" lvl="1" indent="-342900">
              <a:spcBef>
                <a:spcPts val="600"/>
              </a:spcBef>
              <a:spcAft>
                <a:spcPts val="1200"/>
              </a:spcAft>
              <a:tabLst>
                <a:tab pos="355600" algn="l"/>
              </a:tabLst>
            </a:pPr>
            <a:r>
              <a:rPr lang="en-US" sz="2400" dirty="0" smtClean="0"/>
              <a:t>Connect to the </a:t>
            </a:r>
            <a:r>
              <a:rPr lang="en-US" sz="2400" dirty="0"/>
              <a:t>selected CCT Performance Profile Indicator.</a:t>
            </a:r>
          </a:p>
          <a:p>
            <a:pPr marL="655638" lvl="1" indent="-342900">
              <a:spcBef>
                <a:spcPts val="600"/>
              </a:spcBef>
              <a:spcAft>
                <a:spcPts val="1200"/>
              </a:spcAft>
              <a:tabLst>
                <a:tab pos="355600" algn="l"/>
              </a:tabLst>
            </a:pPr>
            <a:r>
              <a:rPr lang="en-US" sz="2400" dirty="0" smtClean="0"/>
              <a:t>Be achievable </a:t>
            </a:r>
            <a:r>
              <a:rPr lang="en-US" sz="2400" dirty="0"/>
              <a:t>within an 8-10 week timeframe and describe the </a:t>
            </a:r>
            <a:r>
              <a:rPr lang="en-US" sz="2400" dirty="0" smtClean="0"/>
              <a:t>following: </a:t>
            </a:r>
          </a:p>
          <a:p>
            <a:pPr marL="955675" lvl="2" indent="-342900">
              <a:spcBef>
                <a:spcPts val="600"/>
              </a:spcBef>
              <a:spcAft>
                <a:spcPts val="1200"/>
              </a:spcAft>
              <a:tabLst>
                <a:tab pos="355600" algn="l"/>
              </a:tabLst>
            </a:pPr>
            <a:r>
              <a:rPr lang="en-US" sz="2400" i="1" dirty="0" smtClean="0"/>
              <a:t>What </a:t>
            </a:r>
            <a:r>
              <a:rPr lang="en-US" sz="2400" i="1" dirty="0"/>
              <a:t>the </a:t>
            </a:r>
            <a:r>
              <a:rPr lang="en-US" sz="2400" i="1" dirty="0" smtClean="0"/>
              <a:t>teacher </a:t>
            </a:r>
            <a:r>
              <a:rPr lang="en-US" sz="2400" b="1" i="1" dirty="0"/>
              <a:t>wants to learn </a:t>
            </a:r>
            <a:r>
              <a:rPr lang="en-US" sz="2400" i="1" dirty="0"/>
              <a:t>in order to improve teaching practice, </a:t>
            </a:r>
            <a:r>
              <a:rPr lang="en-US" sz="2400" i="1" dirty="0" smtClean="0"/>
              <a:t>and </a:t>
            </a:r>
            <a:endParaRPr lang="en-US" sz="2400" i="1" dirty="0"/>
          </a:p>
          <a:p>
            <a:pPr marL="955675" lvl="2" indent="-342900">
              <a:spcBef>
                <a:spcPts val="600"/>
              </a:spcBef>
              <a:spcAft>
                <a:spcPts val="1200"/>
              </a:spcAft>
              <a:tabLst>
                <a:tab pos="355600" algn="l"/>
              </a:tabLst>
            </a:pPr>
            <a:r>
              <a:rPr lang="en-US" sz="2400" i="1" dirty="0" smtClean="0"/>
              <a:t>The </a:t>
            </a:r>
            <a:r>
              <a:rPr lang="en-US" sz="2400" i="1" dirty="0"/>
              <a:t>anticipated positive impact on students. </a:t>
            </a:r>
            <a:endParaRPr lang="en-US" sz="2400" i="1" dirty="0" smtClean="0"/>
          </a:p>
          <a:p>
            <a:pPr marL="312738" lvl="1" indent="0">
              <a:spcBef>
                <a:spcPts val="600"/>
              </a:spcBef>
              <a:spcAft>
                <a:spcPts val="1200"/>
              </a:spcAft>
              <a:buNone/>
              <a:tabLst>
                <a:tab pos="355600" algn="l"/>
              </a:tabLst>
            </a:pPr>
            <a:r>
              <a:rPr lang="en-US" sz="2700" dirty="0" smtClean="0">
                <a:solidFill>
                  <a:schemeClr val="accent2">
                    <a:lumMod val="50000"/>
                    <a:lumOff val="50000"/>
                  </a:schemeClr>
                </a:solidFill>
              </a:rPr>
              <a:t>I </a:t>
            </a:r>
            <a:r>
              <a:rPr lang="en-US" sz="2700" dirty="0">
                <a:solidFill>
                  <a:schemeClr val="accent2">
                    <a:lumMod val="50000"/>
                    <a:lumOff val="50000"/>
                  </a:schemeClr>
                </a:solidFill>
              </a:rPr>
              <a:t>will learn _____________, as a </a:t>
            </a:r>
            <a:r>
              <a:rPr lang="en-US" sz="2700" dirty="0" smtClean="0">
                <a:solidFill>
                  <a:schemeClr val="accent2">
                    <a:lumMod val="50000"/>
                    <a:lumOff val="50000"/>
                  </a:schemeClr>
                </a:solidFill>
              </a:rPr>
              <a:t>result, </a:t>
            </a:r>
            <a:r>
              <a:rPr lang="en-US" sz="2700" dirty="0">
                <a:solidFill>
                  <a:schemeClr val="accent2">
                    <a:lumMod val="50000"/>
                    <a:lumOff val="50000"/>
                  </a:schemeClr>
                </a:solidFill>
              </a:rPr>
              <a:t>students will </a:t>
            </a:r>
            <a:r>
              <a:rPr lang="en-US" sz="2700" dirty="0" smtClean="0">
                <a:solidFill>
                  <a:schemeClr val="accent2">
                    <a:lumMod val="50000"/>
                    <a:lumOff val="50000"/>
                  </a:schemeClr>
                </a:solidFill>
              </a:rPr>
              <a:t>___________.</a:t>
            </a:r>
            <a:endParaRPr lang="en-US" sz="2700" dirty="0">
              <a:solidFill>
                <a:schemeClr val="accent2">
                  <a:lumMod val="50000"/>
                  <a:lumOff val="50000"/>
                </a:schemeClr>
              </a:solidFill>
            </a:endParaRPr>
          </a:p>
          <a:p>
            <a:pPr marL="655638" lvl="1" indent="-342900">
              <a:spcBef>
                <a:spcPts val="600"/>
              </a:spcBef>
              <a:spcAft>
                <a:spcPts val="1200"/>
              </a:spcAft>
              <a:tabLst>
                <a:tab pos="355600" algn="l"/>
              </a:tabLst>
            </a:pPr>
            <a:endParaRPr lang="en-US" sz="2400" dirty="0">
              <a:cs typeface="Arial"/>
            </a:endParaRPr>
          </a:p>
        </p:txBody>
      </p:sp>
      <p:sp>
        <p:nvSpPr>
          <p:cNvPr id="3" name="object 3"/>
          <p:cNvSpPr txBox="1">
            <a:spLocks noGrp="1"/>
          </p:cNvSpPr>
          <p:nvPr>
            <p:ph type="title"/>
          </p:nvPr>
        </p:nvSpPr>
        <p:spPr>
          <a:prstGeom prst="rect">
            <a:avLst/>
          </a:prstGeom>
        </p:spPr>
        <p:txBody>
          <a:bodyPr vert="horz" wrap="square" lIns="0" tIns="251459" rIns="0" bIns="0" rtlCol="0">
            <a:spAutoFit/>
          </a:bodyPr>
          <a:lstStyle/>
          <a:p>
            <a:pPr marL="687070" algn="ctr">
              <a:lnSpc>
                <a:spcPct val="100000"/>
              </a:lnSpc>
            </a:pPr>
            <a:r>
              <a:rPr sz="4000" dirty="0"/>
              <a:t>T</a:t>
            </a:r>
            <a:r>
              <a:rPr sz="4000" spc="15" dirty="0"/>
              <a:t>E</a:t>
            </a:r>
            <a:r>
              <a:rPr sz="4000" spc="-5" dirty="0"/>
              <a:t>AM</a:t>
            </a:r>
            <a:r>
              <a:rPr sz="4000" spc="-40" dirty="0"/>
              <a:t> </a:t>
            </a:r>
            <a:r>
              <a:rPr sz="4000" spc="10" dirty="0"/>
              <a:t>Mo</a:t>
            </a:r>
            <a:r>
              <a:rPr sz="4000" dirty="0"/>
              <a:t>dule</a:t>
            </a:r>
            <a:r>
              <a:rPr sz="4000" spc="-30" dirty="0"/>
              <a:t> </a:t>
            </a:r>
            <a:r>
              <a:rPr sz="4000" spc="5" dirty="0" smtClean="0"/>
              <a:t>P</a:t>
            </a:r>
            <a:r>
              <a:rPr sz="4000" spc="-155" dirty="0" smtClean="0"/>
              <a:t>r</a:t>
            </a:r>
            <a:r>
              <a:rPr sz="4000" dirty="0" smtClean="0"/>
              <a:t>ocess</a:t>
            </a:r>
            <a:endParaRPr sz="4000" dirty="0"/>
          </a:p>
        </p:txBody>
      </p:sp>
      <p:sp>
        <p:nvSpPr>
          <p:cNvPr id="6" name="Right Arrow 5"/>
          <p:cNvSpPr/>
          <p:nvPr/>
        </p:nvSpPr>
        <p:spPr>
          <a:xfrm>
            <a:off x="0" y="0"/>
            <a:ext cx="1574800" cy="1283048"/>
          </a:xfrm>
          <a:prstGeom prst="rightArrow">
            <a:avLst/>
          </a:prstGeom>
          <a:solidFill>
            <a:schemeClr val="accent2">
              <a:lumMod val="90000"/>
              <a:lumOff val="10000"/>
            </a:schemeClr>
          </a:solidFill>
          <a:ln w="12700"/>
        </p:spPr>
        <p:style>
          <a:lnRef idx="3">
            <a:schemeClr val="lt1"/>
          </a:lnRef>
          <a:fillRef idx="1">
            <a:schemeClr val="accent2"/>
          </a:fillRef>
          <a:effectRef idx="1">
            <a:schemeClr val="accent2"/>
          </a:effectRef>
          <a:fontRef idx="minor">
            <a:schemeClr val="lt1"/>
          </a:fontRef>
        </p:style>
        <p:txBody>
          <a:bodyPr rtlCol="0" anchor="ctr"/>
          <a:lstStyle/>
          <a:p>
            <a:pPr algn="ctr"/>
            <a:r>
              <a:rPr lang="en-US" sz="2400" dirty="0" smtClean="0"/>
              <a:t>Phase  2</a:t>
            </a:r>
            <a:endParaRPr lang="en-US" sz="2400" dirty="0"/>
          </a:p>
        </p:txBody>
      </p:sp>
      <p:sp>
        <p:nvSpPr>
          <p:cNvPr id="7" name="TextBox 6"/>
          <p:cNvSpPr txBox="1"/>
          <p:nvPr/>
        </p:nvSpPr>
        <p:spPr>
          <a:xfrm>
            <a:off x="322220" y="784412"/>
            <a:ext cx="8929356" cy="584775"/>
          </a:xfrm>
          <a:prstGeom prst="rect">
            <a:avLst/>
          </a:prstGeom>
          <a:noFill/>
        </p:spPr>
        <p:txBody>
          <a:bodyPr wrap="square" rtlCol="0">
            <a:spAutoFit/>
          </a:bodyPr>
          <a:lstStyle/>
          <a:p>
            <a:pPr algn="ctr"/>
            <a:r>
              <a:rPr lang="en-US" sz="3200" spc="-20" dirty="0" smtClean="0">
                <a:solidFill>
                  <a:schemeClr val="accent2">
                    <a:lumMod val="90000"/>
                    <a:lumOff val="10000"/>
                  </a:schemeClr>
                </a:solidFill>
                <a:latin typeface="Calibri Light" panose="020F0302020204030204" pitchFamily="34" charset="0"/>
                <a:cs typeface="Calibri Light" panose="020F0302020204030204" pitchFamily="34" charset="0"/>
              </a:rPr>
              <a:t>Set a</a:t>
            </a:r>
            <a:r>
              <a:rPr lang="en-US" sz="3200" spc="5" dirty="0" smtClean="0">
                <a:solidFill>
                  <a:schemeClr val="accent2">
                    <a:lumMod val="90000"/>
                    <a:lumOff val="10000"/>
                  </a:schemeClr>
                </a:solidFill>
                <a:latin typeface="Calibri Light" panose="020F0302020204030204" pitchFamily="34" charset="0"/>
                <a:cs typeface="Calibri Light" panose="020F0302020204030204" pitchFamily="34" charset="0"/>
              </a:rPr>
              <a:t> </a:t>
            </a:r>
            <a:r>
              <a:rPr lang="en-US" sz="3200" spc="-5" dirty="0">
                <a:solidFill>
                  <a:schemeClr val="accent2">
                    <a:lumMod val="90000"/>
                    <a:lumOff val="10000"/>
                  </a:schemeClr>
                </a:solidFill>
                <a:latin typeface="Calibri Light" panose="020F0302020204030204" pitchFamily="34" charset="0"/>
                <a:cs typeface="Calibri Light" panose="020F0302020204030204" pitchFamily="34" charset="0"/>
              </a:rPr>
              <a:t>P</a:t>
            </a:r>
            <a:r>
              <a:rPr lang="en-US" sz="3200" spc="-85" dirty="0">
                <a:solidFill>
                  <a:schemeClr val="accent2">
                    <a:lumMod val="90000"/>
                    <a:lumOff val="10000"/>
                  </a:schemeClr>
                </a:solidFill>
                <a:latin typeface="Calibri Light" panose="020F0302020204030204" pitchFamily="34" charset="0"/>
                <a:cs typeface="Calibri Light" panose="020F0302020204030204" pitchFamily="34" charset="0"/>
              </a:rPr>
              <a:t>r</a:t>
            </a:r>
            <a:r>
              <a:rPr lang="en-US" sz="3200" dirty="0">
                <a:solidFill>
                  <a:schemeClr val="accent2">
                    <a:lumMod val="90000"/>
                    <a:lumOff val="10000"/>
                  </a:schemeClr>
                </a:solidFill>
                <a:latin typeface="Calibri Light" panose="020F0302020204030204" pitchFamily="34" charset="0"/>
                <a:cs typeface="Calibri Light" panose="020F0302020204030204" pitchFamily="34" charset="0"/>
              </a:rPr>
              <a:t>o</a:t>
            </a:r>
            <a:r>
              <a:rPr lang="en-US" sz="3200" spc="-35" dirty="0">
                <a:solidFill>
                  <a:schemeClr val="accent2">
                    <a:lumMod val="90000"/>
                    <a:lumOff val="10000"/>
                  </a:schemeClr>
                </a:solidFill>
                <a:latin typeface="Calibri Light" panose="020F0302020204030204" pitchFamily="34" charset="0"/>
                <a:cs typeface="Calibri Light" panose="020F0302020204030204" pitchFamily="34" charset="0"/>
              </a:rPr>
              <a:t>f</a:t>
            </a:r>
            <a:r>
              <a:rPr lang="en-US" sz="3200" spc="-20" dirty="0">
                <a:solidFill>
                  <a:schemeClr val="accent2">
                    <a:lumMod val="90000"/>
                    <a:lumOff val="10000"/>
                  </a:schemeClr>
                </a:solidFill>
                <a:latin typeface="Calibri Light" panose="020F0302020204030204" pitchFamily="34" charset="0"/>
                <a:cs typeface="Calibri Light" panose="020F0302020204030204" pitchFamily="34" charset="0"/>
              </a:rPr>
              <a:t>ess</a:t>
            </a:r>
            <a:r>
              <a:rPr lang="en-US" sz="3200" spc="-5" dirty="0">
                <a:solidFill>
                  <a:schemeClr val="accent2">
                    <a:lumMod val="90000"/>
                    <a:lumOff val="10000"/>
                  </a:schemeClr>
                </a:solidFill>
                <a:latin typeface="Calibri Light" panose="020F0302020204030204" pitchFamily="34" charset="0"/>
                <a:cs typeface="Calibri Light" panose="020F0302020204030204" pitchFamily="34" charset="0"/>
              </a:rPr>
              <a:t>i</a:t>
            </a:r>
            <a:r>
              <a:rPr lang="en-US" sz="3200" spc="-15" dirty="0">
                <a:solidFill>
                  <a:schemeClr val="accent2">
                    <a:lumMod val="90000"/>
                    <a:lumOff val="10000"/>
                  </a:schemeClr>
                </a:solidFill>
                <a:latin typeface="Calibri Light" panose="020F0302020204030204" pitchFamily="34" charset="0"/>
                <a:cs typeface="Calibri Light" panose="020F0302020204030204" pitchFamily="34" charset="0"/>
              </a:rPr>
              <a:t>on</a:t>
            </a:r>
            <a:r>
              <a:rPr lang="en-US" sz="3200" spc="-10" dirty="0">
                <a:solidFill>
                  <a:schemeClr val="accent2">
                    <a:lumMod val="90000"/>
                    <a:lumOff val="10000"/>
                  </a:schemeClr>
                </a:solidFill>
                <a:latin typeface="Calibri Light" panose="020F0302020204030204" pitchFamily="34" charset="0"/>
                <a:cs typeface="Calibri Light" panose="020F0302020204030204" pitchFamily="34" charset="0"/>
              </a:rPr>
              <a:t>al</a:t>
            </a:r>
            <a:r>
              <a:rPr lang="en-US" sz="3200" spc="-30" dirty="0">
                <a:solidFill>
                  <a:schemeClr val="accent2">
                    <a:lumMod val="90000"/>
                    <a:lumOff val="10000"/>
                  </a:schemeClr>
                </a:solidFill>
                <a:latin typeface="Calibri Light" panose="020F0302020204030204" pitchFamily="34" charset="0"/>
                <a:cs typeface="Calibri Light" panose="020F0302020204030204" pitchFamily="34" charset="0"/>
              </a:rPr>
              <a:t> </a:t>
            </a:r>
            <a:r>
              <a:rPr lang="en-US" sz="3200" spc="-10" dirty="0">
                <a:solidFill>
                  <a:schemeClr val="accent2">
                    <a:lumMod val="90000"/>
                    <a:lumOff val="10000"/>
                  </a:schemeClr>
                </a:solidFill>
                <a:latin typeface="Calibri Light" panose="020F0302020204030204" pitchFamily="34" charset="0"/>
                <a:cs typeface="Calibri Light" panose="020F0302020204030204" pitchFamily="34" charset="0"/>
              </a:rPr>
              <a:t>G</a:t>
            </a:r>
            <a:r>
              <a:rPr lang="en-US" sz="3200" spc="-85" dirty="0">
                <a:solidFill>
                  <a:schemeClr val="accent2">
                    <a:lumMod val="90000"/>
                    <a:lumOff val="10000"/>
                  </a:schemeClr>
                </a:solidFill>
                <a:latin typeface="Calibri Light" panose="020F0302020204030204" pitchFamily="34" charset="0"/>
                <a:cs typeface="Calibri Light" panose="020F0302020204030204" pitchFamily="34" charset="0"/>
              </a:rPr>
              <a:t>r</a:t>
            </a:r>
            <a:r>
              <a:rPr lang="en-US" sz="3200" spc="-10" dirty="0">
                <a:solidFill>
                  <a:schemeClr val="accent2">
                    <a:lumMod val="90000"/>
                    <a:lumOff val="10000"/>
                  </a:schemeClr>
                </a:solidFill>
                <a:latin typeface="Calibri Light" panose="020F0302020204030204" pitchFamily="34" charset="0"/>
                <a:cs typeface="Calibri Light" panose="020F0302020204030204" pitchFamily="34" charset="0"/>
              </a:rPr>
              <a:t>o</a:t>
            </a:r>
            <a:r>
              <a:rPr lang="en-US" sz="3200" spc="-15" dirty="0">
                <a:solidFill>
                  <a:schemeClr val="accent2">
                    <a:lumMod val="90000"/>
                    <a:lumOff val="10000"/>
                  </a:schemeClr>
                </a:solidFill>
                <a:latin typeface="Calibri Light" panose="020F0302020204030204" pitchFamily="34" charset="0"/>
                <a:cs typeface="Calibri Light" panose="020F0302020204030204" pitchFamily="34" charset="0"/>
              </a:rPr>
              <a:t>wth</a:t>
            </a:r>
            <a:r>
              <a:rPr lang="en-US" sz="3200" spc="-40" dirty="0">
                <a:solidFill>
                  <a:schemeClr val="accent2">
                    <a:lumMod val="90000"/>
                    <a:lumOff val="10000"/>
                  </a:schemeClr>
                </a:solidFill>
                <a:latin typeface="Calibri Light" panose="020F0302020204030204" pitchFamily="34" charset="0"/>
                <a:cs typeface="Calibri Light" panose="020F0302020204030204" pitchFamily="34" charset="0"/>
              </a:rPr>
              <a:t> </a:t>
            </a:r>
            <a:r>
              <a:rPr lang="en-US" sz="3200" spc="-40" dirty="0" smtClean="0">
                <a:solidFill>
                  <a:schemeClr val="accent2">
                    <a:lumMod val="90000"/>
                    <a:lumOff val="10000"/>
                  </a:schemeClr>
                </a:solidFill>
                <a:latin typeface="Calibri Light" panose="020F0302020204030204" pitchFamily="34" charset="0"/>
                <a:cs typeface="Calibri Light" panose="020F0302020204030204" pitchFamily="34" charset="0"/>
              </a:rPr>
              <a:t>Goal</a:t>
            </a:r>
            <a:endParaRPr lang="en-US" sz="3200" dirty="0">
              <a:solidFill>
                <a:schemeClr val="accent2">
                  <a:lumMod val="90000"/>
                  <a:lumOff val="10000"/>
                </a:schemeClr>
              </a:solidFill>
              <a:latin typeface="Calibri Light" panose="020F0302020204030204" pitchFamily="34" charset="0"/>
              <a:cs typeface="Calibri Light" panose="020F0302020204030204" pitchFamily="34" charset="0"/>
            </a:endParaRPr>
          </a:p>
        </p:txBody>
      </p:sp>
    </p:spTree>
    <p:extLst>
      <p:ext uri="{BB962C8B-B14F-4D97-AF65-F5344CB8AC3E}">
        <p14:creationId xmlns:p14="http://schemas.microsoft.com/office/powerpoint/2010/main" val="3834081182"/>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2621594"/>
            <a:ext cx="8229600" cy="2427777"/>
          </a:xfrm>
        </p:spPr>
        <p:txBody>
          <a:bodyPr/>
          <a:lstStyle/>
          <a:p>
            <a:pPr marL="312738" lvl="1" indent="0">
              <a:spcBef>
                <a:spcPts val="0"/>
              </a:spcBef>
              <a:spcAft>
                <a:spcPts val="0"/>
              </a:spcAft>
              <a:buNone/>
              <a:tabLst>
                <a:tab pos="355600" algn="l"/>
              </a:tabLst>
            </a:pPr>
            <a:r>
              <a:rPr lang="en-US" sz="2800" b="1" dirty="0" smtClean="0">
                <a:cs typeface="Arial"/>
              </a:rPr>
              <a:t>I </a:t>
            </a:r>
            <a:r>
              <a:rPr lang="en-US" sz="2800" b="1" dirty="0">
                <a:cs typeface="Arial"/>
              </a:rPr>
              <a:t>will learn </a:t>
            </a:r>
            <a:r>
              <a:rPr lang="en-US" sz="2800" b="1" dirty="0" smtClean="0">
                <a:cs typeface="Arial"/>
              </a:rPr>
              <a:t>__________________________________</a:t>
            </a:r>
          </a:p>
          <a:p>
            <a:pPr marL="655638" lvl="1" indent="-342900">
              <a:spcBef>
                <a:spcPts val="0"/>
              </a:spcBef>
              <a:spcAft>
                <a:spcPts val="0"/>
              </a:spcAft>
              <a:tabLst>
                <a:tab pos="355600" algn="l"/>
              </a:tabLst>
            </a:pPr>
            <a:endParaRPr lang="en-US" sz="2800" b="1" dirty="0">
              <a:cs typeface="Arial"/>
            </a:endParaRPr>
          </a:p>
          <a:p>
            <a:pPr marL="312738" lvl="1" indent="0">
              <a:spcBef>
                <a:spcPts val="0"/>
              </a:spcBef>
              <a:spcAft>
                <a:spcPts val="0"/>
              </a:spcAft>
              <a:buNone/>
              <a:tabLst>
                <a:tab pos="355600" algn="l"/>
              </a:tabLst>
            </a:pPr>
            <a:r>
              <a:rPr lang="en-US" sz="2800" b="1" dirty="0" smtClean="0">
                <a:cs typeface="Arial"/>
              </a:rPr>
              <a:t>and </a:t>
            </a:r>
            <a:r>
              <a:rPr lang="en-US" sz="2800" b="1" dirty="0">
                <a:cs typeface="Arial"/>
              </a:rPr>
              <a:t>as </a:t>
            </a:r>
            <a:r>
              <a:rPr lang="en-US" sz="2800" b="1" dirty="0" smtClean="0">
                <a:cs typeface="Arial"/>
              </a:rPr>
              <a:t>a result</a:t>
            </a:r>
            <a:r>
              <a:rPr lang="en-US" sz="2800" dirty="0">
                <a:cs typeface="Arial"/>
              </a:rPr>
              <a:t>, </a:t>
            </a:r>
            <a:r>
              <a:rPr lang="en-US" sz="2800" b="1" dirty="0" smtClean="0">
                <a:cs typeface="Arial"/>
              </a:rPr>
              <a:t>students will</a:t>
            </a:r>
          </a:p>
          <a:p>
            <a:pPr marL="312738" lvl="1" indent="0">
              <a:spcBef>
                <a:spcPts val="0"/>
              </a:spcBef>
              <a:spcAft>
                <a:spcPts val="0"/>
              </a:spcAft>
              <a:buNone/>
              <a:tabLst>
                <a:tab pos="355600" algn="l"/>
              </a:tabLst>
            </a:pPr>
            <a:r>
              <a:rPr lang="en-US" sz="2800" b="1" dirty="0" smtClean="0">
                <a:cs typeface="Arial"/>
              </a:rPr>
              <a:t>_________________________________________ </a:t>
            </a:r>
            <a:endParaRPr lang="en-US" sz="2800" dirty="0">
              <a:solidFill>
                <a:schemeClr val="accent2">
                  <a:lumMod val="50000"/>
                  <a:lumOff val="50000"/>
                </a:schemeClr>
              </a:solidFill>
              <a:cs typeface="Arial"/>
            </a:endParaRPr>
          </a:p>
        </p:txBody>
      </p:sp>
      <p:sp>
        <p:nvSpPr>
          <p:cNvPr id="3" name="object 3"/>
          <p:cNvSpPr txBox="1">
            <a:spLocks noGrp="1"/>
          </p:cNvSpPr>
          <p:nvPr>
            <p:ph type="title"/>
          </p:nvPr>
        </p:nvSpPr>
        <p:spPr>
          <a:prstGeom prst="rect">
            <a:avLst/>
          </a:prstGeom>
        </p:spPr>
        <p:txBody>
          <a:bodyPr vert="horz" wrap="square" lIns="0" tIns="251459" rIns="0" bIns="0" rtlCol="0">
            <a:spAutoFit/>
          </a:bodyPr>
          <a:lstStyle/>
          <a:p>
            <a:pPr marL="687070" algn="ctr">
              <a:lnSpc>
                <a:spcPct val="100000"/>
              </a:lnSpc>
            </a:pPr>
            <a:r>
              <a:rPr sz="4000" dirty="0"/>
              <a:t>T</a:t>
            </a:r>
            <a:r>
              <a:rPr sz="4000" spc="15" dirty="0"/>
              <a:t>E</a:t>
            </a:r>
            <a:r>
              <a:rPr sz="4000" spc="-5" dirty="0"/>
              <a:t>AM</a:t>
            </a:r>
            <a:r>
              <a:rPr sz="4000" spc="-40" dirty="0"/>
              <a:t> </a:t>
            </a:r>
            <a:r>
              <a:rPr sz="4000" spc="10" dirty="0"/>
              <a:t>Mo</a:t>
            </a:r>
            <a:r>
              <a:rPr sz="4000" dirty="0"/>
              <a:t>dule</a:t>
            </a:r>
            <a:r>
              <a:rPr sz="4000" spc="-30" dirty="0"/>
              <a:t> </a:t>
            </a:r>
            <a:r>
              <a:rPr sz="4000" spc="5" dirty="0" smtClean="0"/>
              <a:t>P</a:t>
            </a:r>
            <a:r>
              <a:rPr sz="4000" spc="-155" dirty="0" smtClean="0"/>
              <a:t>r</a:t>
            </a:r>
            <a:r>
              <a:rPr sz="4000" dirty="0" smtClean="0"/>
              <a:t>ocess</a:t>
            </a:r>
            <a:endParaRPr sz="4000" dirty="0"/>
          </a:p>
        </p:txBody>
      </p:sp>
      <p:sp>
        <p:nvSpPr>
          <p:cNvPr id="6" name="Right Arrow 5"/>
          <p:cNvSpPr/>
          <p:nvPr/>
        </p:nvSpPr>
        <p:spPr>
          <a:xfrm>
            <a:off x="0" y="0"/>
            <a:ext cx="1574800" cy="1283048"/>
          </a:xfrm>
          <a:prstGeom prst="rightArrow">
            <a:avLst/>
          </a:prstGeom>
          <a:solidFill>
            <a:schemeClr val="accent2">
              <a:lumMod val="90000"/>
              <a:lumOff val="10000"/>
            </a:schemeClr>
          </a:solidFill>
          <a:ln w="12700"/>
        </p:spPr>
        <p:style>
          <a:lnRef idx="3">
            <a:schemeClr val="lt1"/>
          </a:lnRef>
          <a:fillRef idx="1">
            <a:schemeClr val="accent2"/>
          </a:fillRef>
          <a:effectRef idx="1">
            <a:schemeClr val="accent2"/>
          </a:effectRef>
          <a:fontRef idx="minor">
            <a:schemeClr val="lt1"/>
          </a:fontRef>
        </p:style>
        <p:txBody>
          <a:bodyPr rtlCol="0" anchor="ctr"/>
          <a:lstStyle/>
          <a:p>
            <a:pPr algn="ctr"/>
            <a:r>
              <a:rPr lang="en-US" sz="2400" dirty="0" smtClean="0"/>
              <a:t>Phase  2</a:t>
            </a:r>
            <a:endParaRPr lang="en-US" sz="2400" dirty="0"/>
          </a:p>
        </p:txBody>
      </p:sp>
      <p:sp>
        <p:nvSpPr>
          <p:cNvPr id="7" name="TextBox 6"/>
          <p:cNvSpPr txBox="1"/>
          <p:nvPr/>
        </p:nvSpPr>
        <p:spPr>
          <a:xfrm>
            <a:off x="214644" y="1283048"/>
            <a:ext cx="8929356" cy="1077218"/>
          </a:xfrm>
          <a:prstGeom prst="rect">
            <a:avLst/>
          </a:prstGeom>
          <a:noFill/>
        </p:spPr>
        <p:txBody>
          <a:bodyPr wrap="square" rtlCol="0">
            <a:spAutoFit/>
          </a:bodyPr>
          <a:lstStyle/>
          <a:p>
            <a:pPr algn="ctr"/>
            <a:r>
              <a:rPr lang="en-US" sz="3200" spc="-20" dirty="0" smtClean="0">
                <a:solidFill>
                  <a:schemeClr val="accent2">
                    <a:lumMod val="90000"/>
                    <a:lumOff val="10000"/>
                  </a:schemeClr>
                </a:solidFill>
                <a:latin typeface="Calibri Light" panose="020F0302020204030204" pitchFamily="34" charset="0"/>
                <a:cs typeface="Calibri Light" panose="020F0302020204030204" pitchFamily="34" charset="0"/>
              </a:rPr>
              <a:t>Sample</a:t>
            </a:r>
            <a:r>
              <a:rPr lang="en-US" sz="3200" spc="5" dirty="0" smtClean="0">
                <a:solidFill>
                  <a:schemeClr val="accent2">
                    <a:lumMod val="90000"/>
                    <a:lumOff val="10000"/>
                  </a:schemeClr>
                </a:solidFill>
                <a:latin typeface="Calibri Light" panose="020F0302020204030204" pitchFamily="34" charset="0"/>
                <a:cs typeface="Calibri Light" panose="020F0302020204030204" pitchFamily="34" charset="0"/>
              </a:rPr>
              <a:t> </a:t>
            </a:r>
            <a:r>
              <a:rPr lang="en-US" sz="3200" spc="-5" dirty="0">
                <a:solidFill>
                  <a:schemeClr val="accent2">
                    <a:lumMod val="90000"/>
                    <a:lumOff val="10000"/>
                  </a:schemeClr>
                </a:solidFill>
                <a:latin typeface="Calibri Light" panose="020F0302020204030204" pitchFamily="34" charset="0"/>
                <a:cs typeface="Calibri Light" panose="020F0302020204030204" pitchFamily="34" charset="0"/>
              </a:rPr>
              <a:t>P</a:t>
            </a:r>
            <a:r>
              <a:rPr lang="en-US" sz="3200" spc="-85" dirty="0">
                <a:solidFill>
                  <a:schemeClr val="accent2">
                    <a:lumMod val="90000"/>
                    <a:lumOff val="10000"/>
                  </a:schemeClr>
                </a:solidFill>
                <a:latin typeface="Calibri Light" panose="020F0302020204030204" pitchFamily="34" charset="0"/>
                <a:cs typeface="Calibri Light" panose="020F0302020204030204" pitchFamily="34" charset="0"/>
              </a:rPr>
              <a:t>r</a:t>
            </a:r>
            <a:r>
              <a:rPr lang="en-US" sz="3200" dirty="0">
                <a:solidFill>
                  <a:schemeClr val="accent2">
                    <a:lumMod val="90000"/>
                    <a:lumOff val="10000"/>
                  </a:schemeClr>
                </a:solidFill>
                <a:latin typeface="Calibri Light" panose="020F0302020204030204" pitchFamily="34" charset="0"/>
                <a:cs typeface="Calibri Light" panose="020F0302020204030204" pitchFamily="34" charset="0"/>
              </a:rPr>
              <a:t>o</a:t>
            </a:r>
            <a:r>
              <a:rPr lang="en-US" sz="3200" spc="-35" dirty="0">
                <a:solidFill>
                  <a:schemeClr val="accent2">
                    <a:lumMod val="90000"/>
                    <a:lumOff val="10000"/>
                  </a:schemeClr>
                </a:solidFill>
                <a:latin typeface="Calibri Light" panose="020F0302020204030204" pitchFamily="34" charset="0"/>
                <a:cs typeface="Calibri Light" panose="020F0302020204030204" pitchFamily="34" charset="0"/>
              </a:rPr>
              <a:t>f</a:t>
            </a:r>
            <a:r>
              <a:rPr lang="en-US" sz="3200" spc="-20" dirty="0">
                <a:solidFill>
                  <a:schemeClr val="accent2">
                    <a:lumMod val="90000"/>
                    <a:lumOff val="10000"/>
                  </a:schemeClr>
                </a:solidFill>
                <a:latin typeface="Calibri Light" panose="020F0302020204030204" pitchFamily="34" charset="0"/>
                <a:cs typeface="Calibri Light" panose="020F0302020204030204" pitchFamily="34" charset="0"/>
              </a:rPr>
              <a:t>ess</a:t>
            </a:r>
            <a:r>
              <a:rPr lang="en-US" sz="3200" spc="-5" dirty="0">
                <a:solidFill>
                  <a:schemeClr val="accent2">
                    <a:lumMod val="90000"/>
                    <a:lumOff val="10000"/>
                  </a:schemeClr>
                </a:solidFill>
                <a:latin typeface="Calibri Light" panose="020F0302020204030204" pitchFamily="34" charset="0"/>
                <a:cs typeface="Calibri Light" panose="020F0302020204030204" pitchFamily="34" charset="0"/>
              </a:rPr>
              <a:t>i</a:t>
            </a:r>
            <a:r>
              <a:rPr lang="en-US" sz="3200" spc="-15" dirty="0">
                <a:solidFill>
                  <a:schemeClr val="accent2">
                    <a:lumMod val="90000"/>
                    <a:lumOff val="10000"/>
                  </a:schemeClr>
                </a:solidFill>
                <a:latin typeface="Calibri Light" panose="020F0302020204030204" pitchFamily="34" charset="0"/>
                <a:cs typeface="Calibri Light" panose="020F0302020204030204" pitchFamily="34" charset="0"/>
              </a:rPr>
              <a:t>on</a:t>
            </a:r>
            <a:r>
              <a:rPr lang="en-US" sz="3200" spc="-10" dirty="0">
                <a:solidFill>
                  <a:schemeClr val="accent2">
                    <a:lumMod val="90000"/>
                    <a:lumOff val="10000"/>
                  </a:schemeClr>
                </a:solidFill>
                <a:latin typeface="Calibri Light" panose="020F0302020204030204" pitchFamily="34" charset="0"/>
                <a:cs typeface="Calibri Light" panose="020F0302020204030204" pitchFamily="34" charset="0"/>
              </a:rPr>
              <a:t>al</a:t>
            </a:r>
            <a:r>
              <a:rPr lang="en-US" sz="3200" spc="-30" dirty="0">
                <a:solidFill>
                  <a:schemeClr val="accent2">
                    <a:lumMod val="90000"/>
                    <a:lumOff val="10000"/>
                  </a:schemeClr>
                </a:solidFill>
                <a:latin typeface="Calibri Light" panose="020F0302020204030204" pitchFamily="34" charset="0"/>
                <a:cs typeface="Calibri Light" panose="020F0302020204030204" pitchFamily="34" charset="0"/>
              </a:rPr>
              <a:t> </a:t>
            </a:r>
            <a:r>
              <a:rPr lang="en-US" sz="3200" spc="-10" dirty="0">
                <a:solidFill>
                  <a:schemeClr val="accent2">
                    <a:lumMod val="90000"/>
                    <a:lumOff val="10000"/>
                  </a:schemeClr>
                </a:solidFill>
                <a:latin typeface="Calibri Light" panose="020F0302020204030204" pitchFamily="34" charset="0"/>
                <a:cs typeface="Calibri Light" panose="020F0302020204030204" pitchFamily="34" charset="0"/>
              </a:rPr>
              <a:t>G</a:t>
            </a:r>
            <a:r>
              <a:rPr lang="en-US" sz="3200" spc="-85" dirty="0">
                <a:solidFill>
                  <a:schemeClr val="accent2">
                    <a:lumMod val="90000"/>
                    <a:lumOff val="10000"/>
                  </a:schemeClr>
                </a:solidFill>
                <a:latin typeface="Calibri Light" panose="020F0302020204030204" pitchFamily="34" charset="0"/>
                <a:cs typeface="Calibri Light" panose="020F0302020204030204" pitchFamily="34" charset="0"/>
              </a:rPr>
              <a:t>r</a:t>
            </a:r>
            <a:r>
              <a:rPr lang="en-US" sz="3200" spc="-10" dirty="0">
                <a:solidFill>
                  <a:schemeClr val="accent2">
                    <a:lumMod val="90000"/>
                    <a:lumOff val="10000"/>
                  </a:schemeClr>
                </a:solidFill>
                <a:latin typeface="Calibri Light" panose="020F0302020204030204" pitchFamily="34" charset="0"/>
                <a:cs typeface="Calibri Light" panose="020F0302020204030204" pitchFamily="34" charset="0"/>
              </a:rPr>
              <a:t>o</a:t>
            </a:r>
            <a:r>
              <a:rPr lang="en-US" sz="3200" spc="-15" dirty="0">
                <a:solidFill>
                  <a:schemeClr val="accent2">
                    <a:lumMod val="90000"/>
                    <a:lumOff val="10000"/>
                  </a:schemeClr>
                </a:solidFill>
                <a:latin typeface="Calibri Light" panose="020F0302020204030204" pitchFamily="34" charset="0"/>
                <a:cs typeface="Calibri Light" panose="020F0302020204030204" pitchFamily="34" charset="0"/>
              </a:rPr>
              <a:t>wth</a:t>
            </a:r>
            <a:r>
              <a:rPr lang="en-US" sz="3200" spc="-40" dirty="0">
                <a:solidFill>
                  <a:schemeClr val="accent2">
                    <a:lumMod val="90000"/>
                    <a:lumOff val="10000"/>
                  </a:schemeClr>
                </a:solidFill>
                <a:latin typeface="Calibri Light" panose="020F0302020204030204" pitchFamily="34" charset="0"/>
                <a:cs typeface="Calibri Light" panose="020F0302020204030204" pitchFamily="34" charset="0"/>
              </a:rPr>
              <a:t> </a:t>
            </a:r>
            <a:r>
              <a:rPr lang="en-US" sz="3200" spc="-40" dirty="0" smtClean="0">
                <a:solidFill>
                  <a:schemeClr val="accent2">
                    <a:lumMod val="90000"/>
                    <a:lumOff val="10000"/>
                  </a:schemeClr>
                </a:solidFill>
                <a:latin typeface="Calibri Light" panose="020F0302020204030204" pitchFamily="34" charset="0"/>
                <a:cs typeface="Calibri Light" panose="020F0302020204030204" pitchFamily="34" charset="0"/>
              </a:rPr>
              <a:t>Goal </a:t>
            </a:r>
          </a:p>
          <a:p>
            <a:pPr algn="ctr"/>
            <a:r>
              <a:rPr lang="en-US" sz="3200" spc="-40" dirty="0" smtClean="0">
                <a:solidFill>
                  <a:schemeClr val="accent2">
                    <a:lumMod val="90000"/>
                    <a:lumOff val="10000"/>
                  </a:schemeClr>
                </a:solidFill>
                <a:latin typeface="Calibri Light" panose="020F0302020204030204" pitchFamily="34" charset="0"/>
                <a:cs typeface="Calibri Light" panose="020F0302020204030204" pitchFamily="34" charset="0"/>
              </a:rPr>
              <a:t>Classroom Environment</a:t>
            </a:r>
            <a:endParaRPr lang="en-US" sz="3200" dirty="0">
              <a:solidFill>
                <a:schemeClr val="accent2">
                  <a:lumMod val="90000"/>
                  <a:lumOff val="10000"/>
                </a:schemeClr>
              </a:solidFill>
              <a:latin typeface="Calibri Light" panose="020F0302020204030204" pitchFamily="34" charset="0"/>
              <a:cs typeface="Calibri Light" panose="020F0302020204030204" pitchFamily="34" charset="0"/>
            </a:endParaRPr>
          </a:p>
        </p:txBody>
      </p:sp>
      <p:sp>
        <p:nvSpPr>
          <p:cNvPr id="5" name="Rectangle 4"/>
          <p:cNvSpPr/>
          <p:nvPr/>
        </p:nvSpPr>
        <p:spPr>
          <a:xfrm>
            <a:off x="2466227" y="2727378"/>
            <a:ext cx="6355043" cy="400110"/>
          </a:xfrm>
          <a:prstGeom prst="rect">
            <a:avLst/>
          </a:prstGeom>
        </p:spPr>
        <p:txBody>
          <a:bodyPr wrap="square">
            <a:spAutoFit/>
          </a:bodyPr>
          <a:lstStyle/>
          <a:p>
            <a:r>
              <a:rPr lang="en-US" sz="2000" i="1" u="sng" dirty="0">
                <a:solidFill>
                  <a:schemeClr val="accent2">
                    <a:lumMod val="50000"/>
                    <a:lumOff val="50000"/>
                  </a:schemeClr>
                </a:solidFill>
                <a:cs typeface="Arial"/>
              </a:rPr>
              <a:t>n</a:t>
            </a:r>
            <a:r>
              <a:rPr lang="en-US" sz="2000" i="1" u="sng" dirty="0" smtClean="0">
                <a:solidFill>
                  <a:schemeClr val="accent2">
                    <a:lumMod val="50000"/>
                    <a:lumOff val="50000"/>
                  </a:schemeClr>
                </a:solidFill>
                <a:cs typeface="Arial"/>
              </a:rPr>
              <a:t>ew strategies </a:t>
            </a:r>
            <a:r>
              <a:rPr lang="en-US" sz="2000" i="1" u="sng" dirty="0">
                <a:solidFill>
                  <a:schemeClr val="accent2">
                    <a:lumMod val="50000"/>
                    <a:lumOff val="50000"/>
                  </a:schemeClr>
                </a:solidFill>
                <a:cs typeface="Arial"/>
              </a:rPr>
              <a:t>for fostering appropriate student behavior</a:t>
            </a:r>
            <a:r>
              <a:rPr lang="en-US" sz="2000" dirty="0">
                <a:solidFill>
                  <a:schemeClr val="accent2">
                    <a:lumMod val="50000"/>
                    <a:lumOff val="50000"/>
                  </a:schemeClr>
                </a:solidFill>
                <a:cs typeface="Arial"/>
              </a:rPr>
              <a:t>, </a:t>
            </a:r>
            <a:endParaRPr lang="en-US" sz="2000" dirty="0"/>
          </a:p>
        </p:txBody>
      </p:sp>
      <p:sp>
        <p:nvSpPr>
          <p:cNvPr id="8" name="Rectangle 7"/>
          <p:cNvSpPr/>
          <p:nvPr/>
        </p:nvSpPr>
        <p:spPr>
          <a:xfrm>
            <a:off x="457200" y="3993149"/>
            <a:ext cx="8048065" cy="400110"/>
          </a:xfrm>
          <a:prstGeom prst="rect">
            <a:avLst/>
          </a:prstGeom>
        </p:spPr>
        <p:txBody>
          <a:bodyPr wrap="square">
            <a:spAutoFit/>
          </a:bodyPr>
          <a:lstStyle/>
          <a:p>
            <a:pPr marL="655638" lvl="1" indent="-342900">
              <a:spcBef>
                <a:spcPts val="0"/>
              </a:spcBef>
              <a:spcAft>
                <a:spcPts val="0"/>
              </a:spcAft>
              <a:tabLst>
                <a:tab pos="355600" algn="l"/>
              </a:tabLst>
            </a:pPr>
            <a:r>
              <a:rPr lang="en-US" sz="2000" i="1" u="sng" dirty="0">
                <a:solidFill>
                  <a:schemeClr val="accent2">
                    <a:lumMod val="50000"/>
                    <a:lumOff val="50000"/>
                  </a:schemeClr>
                </a:solidFill>
                <a:cs typeface="Arial"/>
              </a:rPr>
              <a:t>interrupt less and be more actively engaged during reading instruction</a:t>
            </a:r>
            <a:r>
              <a:rPr lang="en-US" sz="2000" dirty="0">
                <a:solidFill>
                  <a:schemeClr val="accent2">
                    <a:lumMod val="50000"/>
                    <a:lumOff val="50000"/>
                  </a:schemeClr>
                </a:solidFill>
                <a:cs typeface="Arial"/>
              </a:rPr>
              <a:t>. </a:t>
            </a:r>
          </a:p>
        </p:txBody>
      </p:sp>
    </p:spTree>
    <p:extLst>
      <p:ext uri="{BB962C8B-B14F-4D97-AF65-F5344CB8AC3E}">
        <p14:creationId xmlns:p14="http://schemas.microsoft.com/office/powerpoint/2010/main" val="38347766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dissolv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dissolve">
                                      <p:cBhvr>
                                        <p:cTn id="1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8" grpId="0"/>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545569" y="1509554"/>
            <a:ext cx="8229600" cy="4941415"/>
          </a:xfrm>
        </p:spPr>
        <p:txBody>
          <a:bodyPr/>
          <a:lstStyle/>
          <a:p>
            <a:pPr marL="355600" indent="-342900">
              <a:spcBef>
                <a:spcPts val="600"/>
              </a:spcBef>
              <a:spcAft>
                <a:spcPts val="1200"/>
              </a:spcAft>
              <a:tabLst>
                <a:tab pos="355600" algn="l"/>
              </a:tabLst>
            </a:pPr>
            <a:r>
              <a:rPr lang="en-US" sz="2800" b="1" dirty="0">
                <a:cs typeface="Arial"/>
              </a:rPr>
              <a:t>Explore a range of potential professional </a:t>
            </a:r>
            <a:r>
              <a:rPr lang="en-US" sz="2800" b="1" dirty="0" smtClean="0">
                <a:cs typeface="Arial"/>
              </a:rPr>
              <a:t>learning </a:t>
            </a:r>
            <a:r>
              <a:rPr lang="en-US" sz="2800" b="1" dirty="0">
                <a:cs typeface="Arial"/>
              </a:rPr>
              <a:t>activities such </a:t>
            </a:r>
            <a:r>
              <a:rPr lang="en-US" sz="2800" b="1" dirty="0" smtClean="0">
                <a:cs typeface="Arial"/>
              </a:rPr>
              <a:t>as:</a:t>
            </a:r>
          </a:p>
          <a:p>
            <a:pPr lvl="1"/>
            <a:r>
              <a:rPr lang="en-US" b="1" dirty="0" smtClean="0"/>
              <a:t>Sanford </a:t>
            </a:r>
            <a:r>
              <a:rPr lang="en-US" b="1" dirty="0"/>
              <a:t>Inspire </a:t>
            </a:r>
            <a:r>
              <a:rPr lang="en-US" dirty="0"/>
              <a:t>professional learning modules (</a:t>
            </a:r>
            <a:r>
              <a:rPr lang="en-US" i="1" dirty="0"/>
              <a:t>aligned to specific indicators within each module</a:t>
            </a:r>
            <a:r>
              <a:rPr lang="en-US" dirty="0"/>
              <a:t>), observe colleagues, engage in academic conversation with </a:t>
            </a:r>
            <a:r>
              <a:rPr lang="en-US" dirty="0" smtClean="0"/>
              <a:t>mentor and colleagues</a:t>
            </a:r>
            <a:r>
              <a:rPr lang="en-US" dirty="0"/>
              <a:t>, attend workshops, engage in in-person or online courses, use grade-level or subject-area team meetings, seek support from specialists, read professional articles or a relevant section/chapter of a book, watch an instructional video, etc.</a:t>
            </a:r>
            <a:endParaRPr lang="en-US" sz="1300" dirty="0"/>
          </a:p>
          <a:p>
            <a:pPr marL="355600" indent="-342900">
              <a:spcBef>
                <a:spcPts val="600"/>
              </a:spcBef>
              <a:spcAft>
                <a:spcPts val="1200"/>
              </a:spcAft>
              <a:tabLst>
                <a:tab pos="355600" algn="l"/>
              </a:tabLst>
            </a:pPr>
            <a:r>
              <a:rPr lang="en-US" sz="2800" b="1" dirty="0" smtClean="0">
                <a:cs typeface="Arial"/>
              </a:rPr>
              <a:t>List </a:t>
            </a:r>
            <a:r>
              <a:rPr lang="en-US" sz="2800" b="1" dirty="0">
                <a:cs typeface="Arial"/>
              </a:rPr>
              <a:t>the specific resources needed to support the professional learning activities.</a:t>
            </a:r>
            <a:endParaRPr lang="en-US" sz="2800" dirty="0" smtClean="0">
              <a:cs typeface="Arial"/>
            </a:endParaRPr>
          </a:p>
        </p:txBody>
      </p:sp>
      <p:sp>
        <p:nvSpPr>
          <p:cNvPr id="3" name="object 3"/>
          <p:cNvSpPr txBox="1">
            <a:spLocks noGrp="1"/>
          </p:cNvSpPr>
          <p:nvPr>
            <p:ph type="title"/>
          </p:nvPr>
        </p:nvSpPr>
        <p:spPr>
          <a:prstGeom prst="rect">
            <a:avLst/>
          </a:prstGeom>
        </p:spPr>
        <p:txBody>
          <a:bodyPr vert="horz" wrap="square" lIns="0" tIns="251459" rIns="0" bIns="0" rtlCol="0">
            <a:spAutoFit/>
          </a:bodyPr>
          <a:lstStyle/>
          <a:p>
            <a:pPr marL="687070" algn="ctr">
              <a:lnSpc>
                <a:spcPct val="100000"/>
              </a:lnSpc>
            </a:pPr>
            <a:r>
              <a:rPr sz="4000" dirty="0"/>
              <a:t>T</a:t>
            </a:r>
            <a:r>
              <a:rPr sz="4000" spc="15" dirty="0"/>
              <a:t>E</a:t>
            </a:r>
            <a:r>
              <a:rPr sz="4000" spc="-5" dirty="0"/>
              <a:t>AM</a:t>
            </a:r>
            <a:r>
              <a:rPr sz="4000" spc="-40" dirty="0"/>
              <a:t> </a:t>
            </a:r>
            <a:r>
              <a:rPr sz="4000" spc="10" dirty="0"/>
              <a:t>Mo</a:t>
            </a:r>
            <a:r>
              <a:rPr sz="4000" dirty="0"/>
              <a:t>dule</a:t>
            </a:r>
            <a:r>
              <a:rPr sz="4000" spc="-30" dirty="0"/>
              <a:t> </a:t>
            </a:r>
            <a:r>
              <a:rPr sz="4000" spc="5" dirty="0" smtClean="0"/>
              <a:t>P</a:t>
            </a:r>
            <a:r>
              <a:rPr sz="4000" spc="-155" dirty="0" smtClean="0"/>
              <a:t>r</a:t>
            </a:r>
            <a:r>
              <a:rPr sz="4000" dirty="0" smtClean="0"/>
              <a:t>ocess</a:t>
            </a:r>
            <a:endParaRPr sz="4000" dirty="0"/>
          </a:p>
        </p:txBody>
      </p:sp>
      <p:sp>
        <p:nvSpPr>
          <p:cNvPr id="6" name="Right Arrow 5"/>
          <p:cNvSpPr/>
          <p:nvPr/>
        </p:nvSpPr>
        <p:spPr>
          <a:xfrm>
            <a:off x="0" y="0"/>
            <a:ext cx="1574800" cy="1283048"/>
          </a:xfrm>
          <a:prstGeom prst="rightArrow">
            <a:avLst/>
          </a:prstGeom>
          <a:solidFill>
            <a:schemeClr val="accent2">
              <a:lumMod val="90000"/>
              <a:lumOff val="10000"/>
            </a:schemeClr>
          </a:solidFill>
          <a:ln w="12700"/>
        </p:spPr>
        <p:style>
          <a:lnRef idx="3">
            <a:schemeClr val="lt1"/>
          </a:lnRef>
          <a:fillRef idx="1">
            <a:schemeClr val="accent2"/>
          </a:fillRef>
          <a:effectRef idx="1">
            <a:schemeClr val="accent2"/>
          </a:effectRef>
          <a:fontRef idx="minor">
            <a:schemeClr val="lt1"/>
          </a:fontRef>
        </p:style>
        <p:txBody>
          <a:bodyPr rtlCol="0" anchor="ctr"/>
          <a:lstStyle/>
          <a:p>
            <a:pPr algn="ctr"/>
            <a:r>
              <a:rPr lang="en-US" sz="2400" dirty="0" smtClean="0"/>
              <a:t>Phase  2</a:t>
            </a:r>
            <a:endParaRPr lang="en-US" sz="2400" dirty="0"/>
          </a:p>
        </p:txBody>
      </p:sp>
      <p:sp>
        <p:nvSpPr>
          <p:cNvPr id="7" name="TextBox 6"/>
          <p:cNvSpPr txBox="1"/>
          <p:nvPr/>
        </p:nvSpPr>
        <p:spPr>
          <a:xfrm>
            <a:off x="545569" y="924779"/>
            <a:ext cx="8929356" cy="584775"/>
          </a:xfrm>
          <a:prstGeom prst="rect">
            <a:avLst/>
          </a:prstGeom>
          <a:noFill/>
        </p:spPr>
        <p:txBody>
          <a:bodyPr wrap="square" rtlCol="0">
            <a:spAutoFit/>
          </a:bodyPr>
          <a:lstStyle/>
          <a:p>
            <a:pPr algn="ctr"/>
            <a:r>
              <a:rPr lang="en-US" sz="3200" spc="-40" dirty="0">
                <a:solidFill>
                  <a:schemeClr val="accent2">
                    <a:lumMod val="90000"/>
                    <a:lumOff val="10000"/>
                  </a:schemeClr>
                </a:solidFill>
                <a:latin typeface="Calibri Light" panose="020F0302020204030204" pitchFamily="34" charset="0"/>
                <a:cs typeface="Calibri Light" panose="020F0302020204030204" pitchFamily="34" charset="0"/>
              </a:rPr>
              <a:t>Create a Professional Growth Action Plan (PGAP</a:t>
            </a:r>
            <a:r>
              <a:rPr lang="en-US" sz="3200" spc="-40" dirty="0" smtClean="0">
                <a:solidFill>
                  <a:schemeClr val="accent2">
                    <a:lumMod val="90000"/>
                    <a:lumOff val="10000"/>
                  </a:schemeClr>
                </a:solidFill>
                <a:latin typeface="Calibri Light" panose="020F0302020204030204" pitchFamily="34" charset="0"/>
                <a:cs typeface="Calibri Light" panose="020F0302020204030204" pitchFamily="34" charset="0"/>
              </a:rPr>
              <a:t>)</a:t>
            </a:r>
            <a:endParaRPr lang="en-US" sz="3200" dirty="0">
              <a:solidFill>
                <a:schemeClr val="accent2">
                  <a:lumMod val="90000"/>
                  <a:lumOff val="10000"/>
                </a:schemeClr>
              </a:solidFill>
              <a:latin typeface="Calibri Light" panose="020F0302020204030204" pitchFamily="34" charset="0"/>
              <a:cs typeface="Calibri Light" panose="020F0302020204030204" pitchFamily="34" charset="0"/>
            </a:endParaRPr>
          </a:p>
        </p:txBody>
      </p:sp>
    </p:spTree>
    <p:extLst>
      <p:ext uri="{BB962C8B-B14F-4D97-AF65-F5344CB8AC3E}">
        <p14:creationId xmlns:p14="http://schemas.microsoft.com/office/powerpoint/2010/main" val="3473811849"/>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545569" y="1794157"/>
            <a:ext cx="8229600" cy="4067556"/>
          </a:xfrm>
        </p:spPr>
        <p:txBody>
          <a:bodyPr/>
          <a:lstStyle/>
          <a:p>
            <a:r>
              <a:rPr lang="en-US" sz="3200" b="1" dirty="0">
                <a:hlinkClick r:id="rId3"/>
              </a:rPr>
              <a:t>TEAM Program &amp; Sanford Inspire Modules </a:t>
            </a:r>
            <a:r>
              <a:rPr lang="en-US" sz="3200" b="1" dirty="0" smtClean="0">
                <a:hlinkClick r:id="rId3"/>
              </a:rPr>
              <a:t>Crosswalk</a:t>
            </a:r>
            <a:endParaRPr lang="en-US" sz="3200" b="1" dirty="0" smtClean="0"/>
          </a:p>
          <a:p>
            <a:pPr marL="0" indent="0">
              <a:buNone/>
            </a:pPr>
            <a:endParaRPr lang="en-US" sz="3200" b="1" dirty="0"/>
          </a:p>
          <a:p>
            <a:r>
              <a:rPr lang="en-US" sz="3200" dirty="0" smtClean="0"/>
              <a:t> Free, research-based, </a:t>
            </a:r>
            <a:r>
              <a:rPr lang="en-US" sz="3200" dirty="0"/>
              <a:t>on-demand </a:t>
            </a:r>
            <a:r>
              <a:rPr lang="en-US" sz="3200" dirty="0" smtClean="0"/>
              <a:t>modules that </a:t>
            </a:r>
            <a:r>
              <a:rPr lang="en-US" sz="3200" dirty="0"/>
              <a:t>provide targeted support and professional </a:t>
            </a:r>
            <a:r>
              <a:rPr lang="en-US" sz="3200" dirty="0" smtClean="0"/>
              <a:t>development aligned to the CCT indicators.</a:t>
            </a:r>
          </a:p>
          <a:p>
            <a:endParaRPr lang="en-US" sz="3200" dirty="0"/>
          </a:p>
          <a:p>
            <a:endParaRPr lang="en-US" sz="3200" b="1" dirty="0" smtClean="0"/>
          </a:p>
        </p:txBody>
      </p:sp>
      <p:sp>
        <p:nvSpPr>
          <p:cNvPr id="3" name="object 3"/>
          <p:cNvSpPr txBox="1">
            <a:spLocks noGrp="1"/>
          </p:cNvSpPr>
          <p:nvPr>
            <p:ph type="title"/>
          </p:nvPr>
        </p:nvSpPr>
        <p:spPr>
          <a:prstGeom prst="rect">
            <a:avLst/>
          </a:prstGeom>
        </p:spPr>
        <p:txBody>
          <a:bodyPr vert="horz" wrap="square" lIns="0" tIns="251459" rIns="0" bIns="0" rtlCol="0">
            <a:spAutoFit/>
          </a:bodyPr>
          <a:lstStyle/>
          <a:p>
            <a:pPr marL="687070" algn="ctr">
              <a:lnSpc>
                <a:spcPct val="100000"/>
              </a:lnSpc>
            </a:pPr>
            <a:r>
              <a:rPr sz="4000" dirty="0"/>
              <a:t>T</a:t>
            </a:r>
            <a:r>
              <a:rPr sz="4000" spc="15" dirty="0"/>
              <a:t>E</a:t>
            </a:r>
            <a:r>
              <a:rPr sz="4000" spc="-5" dirty="0"/>
              <a:t>AM</a:t>
            </a:r>
            <a:r>
              <a:rPr sz="4000" spc="-40" dirty="0"/>
              <a:t> </a:t>
            </a:r>
            <a:r>
              <a:rPr sz="4000" spc="10" dirty="0"/>
              <a:t>Mo</a:t>
            </a:r>
            <a:r>
              <a:rPr sz="4000" dirty="0"/>
              <a:t>dule</a:t>
            </a:r>
            <a:r>
              <a:rPr sz="4000" spc="-30" dirty="0"/>
              <a:t> </a:t>
            </a:r>
            <a:r>
              <a:rPr sz="4000" spc="5" dirty="0" smtClean="0"/>
              <a:t>P</a:t>
            </a:r>
            <a:r>
              <a:rPr sz="4000" spc="-155" dirty="0" smtClean="0"/>
              <a:t>r</a:t>
            </a:r>
            <a:r>
              <a:rPr sz="4000" dirty="0" smtClean="0"/>
              <a:t>ocess</a:t>
            </a:r>
            <a:endParaRPr sz="4000" dirty="0"/>
          </a:p>
        </p:txBody>
      </p:sp>
      <p:sp>
        <p:nvSpPr>
          <p:cNvPr id="6" name="Right Arrow 5"/>
          <p:cNvSpPr/>
          <p:nvPr/>
        </p:nvSpPr>
        <p:spPr>
          <a:xfrm>
            <a:off x="0" y="0"/>
            <a:ext cx="1574800" cy="1283048"/>
          </a:xfrm>
          <a:prstGeom prst="rightArrow">
            <a:avLst/>
          </a:prstGeom>
          <a:solidFill>
            <a:schemeClr val="accent2">
              <a:lumMod val="90000"/>
              <a:lumOff val="10000"/>
            </a:schemeClr>
          </a:solidFill>
          <a:ln w="12700"/>
        </p:spPr>
        <p:style>
          <a:lnRef idx="3">
            <a:schemeClr val="lt1"/>
          </a:lnRef>
          <a:fillRef idx="1">
            <a:schemeClr val="accent2"/>
          </a:fillRef>
          <a:effectRef idx="1">
            <a:schemeClr val="accent2"/>
          </a:effectRef>
          <a:fontRef idx="minor">
            <a:schemeClr val="lt1"/>
          </a:fontRef>
        </p:style>
        <p:txBody>
          <a:bodyPr rtlCol="0" anchor="ctr"/>
          <a:lstStyle/>
          <a:p>
            <a:pPr algn="ctr"/>
            <a:r>
              <a:rPr lang="en-US" sz="2400" dirty="0" smtClean="0"/>
              <a:t>Phase  2</a:t>
            </a:r>
            <a:endParaRPr lang="en-US" sz="2400" dirty="0"/>
          </a:p>
        </p:txBody>
      </p:sp>
      <p:sp>
        <p:nvSpPr>
          <p:cNvPr id="7" name="TextBox 6"/>
          <p:cNvSpPr txBox="1"/>
          <p:nvPr/>
        </p:nvSpPr>
        <p:spPr>
          <a:xfrm>
            <a:off x="107322" y="972244"/>
            <a:ext cx="8929356" cy="584775"/>
          </a:xfrm>
          <a:prstGeom prst="rect">
            <a:avLst/>
          </a:prstGeom>
          <a:noFill/>
        </p:spPr>
        <p:txBody>
          <a:bodyPr wrap="square" rtlCol="0">
            <a:spAutoFit/>
          </a:bodyPr>
          <a:lstStyle/>
          <a:p>
            <a:pPr algn="ctr"/>
            <a:r>
              <a:rPr lang="en-US" sz="3200" spc="-40" dirty="0" smtClean="0">
                <a:solidFill>
                  <a:schemeClr val="accent2">
                    <a:lumMod val="90000"/>
                    <a:lumOff val="10000"/>
                  </a:schemeClr>
                </a:solidFill>
                <a:latin typeface="Calibri Light" panose="020F0302020204030204" pitchFamily="34" charset="0"/>
                <a:cs typeface="Calibri Light" panose="020F0302020204030204" pitchFamily="34" charset="0"/>
              </a:rPr>
              <a:t>Select Professional Learning Resources</a:t>
            </a:r>
            <a:endParaRPr lang="en-US" sz="3200" dirty="0">
              <a:solidFill>
                <a:schemeClr val="accent2">
                  <a:lumMod val="90000"/>
                  <a:lumOff val="10000"/>
                </a:schemeClr>
              </a:solidFill>
              <a:latin typeface="Calibri Light" panose="020F0302020204030204" pitchFamily="34" charset="0"/>
              <a:cs typeface="Calibri Light" panose="020F0302020204030204" pitchFamily="34" charset="0"/>
            </a:endParaRPr>
          </a:p>
        </p:txBody>
      </p:sp>
    </p:spTree>
    <p:extLst>
      <p:ext uri="{BB962C8B-B14F-4D97-AF65-F5344CB8AC3E}">
        <p14:creationId xmlns:p14="http://schemas.microsoft.com/office/powerpoint/2010/main" val="2478008163"/>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Sanford Inspire Modules and TEAM Crosswalk</a:t>
            </a:r>
            <a:endParaRPr lang="en-US" dirty="0"/>
          </a:p>
        </p:txBody>
      </p:sp>
      <p:pic>
        <p:nvPicPr>
          <p:cNvPr id="12" name="Content Placeholder 11"/>
          <p:cNvPicPr>
            <a:picLocks noGrp="1" noChangeAspect="1"/>
          </p:cNvPicPr>
          <p:nvPr>
            <p:ph idx="1"/>
          </p:nvPr>
        </p:nvPicPr>
        <p:blipFill>
          <a:blip r:embed="rId3"/>
          <a:stretch>
            <a:fillRect/>
          </a:stretch>
        </p:blipFill>
        <p:spPr>
          <a:xfrm>
            <a:off x="232012" y="795006"/>
            <a:ext cx="8679976" cy="4810053"/>
          </a:xfrm>
          <a:prstGeom prst="rect">
            <a:avLst/>
          </a:prstGeom>
        </p:spPr>
      </p:pic>
      <p:sp>
        <p:nvSpPr>
          <p:cNvPr id="13" name="Striped Right Arrow 12"/>
          <p:cNvSpPr/>
          <p:nvPr/>
        </p:nvSpPr>
        <p:spPr>
          <a:xfrm>
            <a:off x="2299647" y="5056496"/>
            <a:ext cx="1487606" cy="457200"/>
          </a:xfrm>
          <a:prstGeom prst="stripedRightArrow">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grpSp>
        <p:nvGrpSpPr>
          <p:cNvPr id="18" name="Group 17"/>
          <p:cNvGrpSpPr/>
          <p:nvPr/>
        </p:nvGrpSpPr>
        <p:grpSpPr>
          <a:xfrm>
            <a:off x="6237027" y="2130779"/>
            <a:ext cx="1139588" cy="423626"/>
            <a:chOff x="6237027" y="2130779"/>
            <a:chExt cx="1139588" cy="423626"/>
          </a:xfrm>
        </p:grpSpPr>
        <p:sp>
          <p:nvSpPr>
            <p:cNvPr id="14" name="Rectangle 13"/>
            <p:cNvSpPr/>
            <p:nvPr/>
          </p:nvSpPr>
          <p:spPr>
            <a:xfrm>
              <a:off x="6237027" y="2130779"/>
              <a:ext cx="1139588" cy="129654"/>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5" name="Rectangle 14"/>
            <p:cNvSpPr/>
            <p:nvPr/>
          </p:nvSpPr>
          <p:spPr>
            <a:xfrm>
              <a:off x="6237027" y="2424751"/>
              <a:ext cx="1139588" cy="129654"/>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grpSp>
      <p:sp>
        <p:nvSpPr>
          <p:cNvPr id="16" name="Curved Down Arrow 15"/>
          <p:cNvSpPr/>
          <p:nvPr/>
        </p:nvSpPr>
        <p:spPr>
          <a:xfrm rot="17123184">
            <a:off x="64717" y="3267901"/>
            <a:ext cx="1166883" cy="511791"/>
          </a:xfrm>
          <a:prstGeom prst="curvedDownArrow">
            <a:avLst/>
          </a:prstGeom>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a:solidFill>
                <a:schemeClr val="tx1"/>
              </a:solidFill>
            </a:endParaRPr>
          </a:p>
        </p:txBody>
      </p:sp>
      <p:sp>
        <p:nvSpPr>
          <p:cNvPr id="17" name="Curved Down Arrow 16"/>
          <p:cNvSpPr/>
          <p:nvPr/>
        </p:nvSpPr>
        <p:spPr>
          <a:xfrm rot="16943652">
            <a:off x="2012136" y="3268681"/>
            <a:ext cx="1036036" cy="510230"/>
          </a:xfrm>
          <a:prstGeom prst="curvedDownArrow">
            <a:avLst/>
          </a:prstGeom>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4226272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p:cTn id="7" dur="500" fill="hold"/>
                                        <p:tgtEl>
                                          <p:spTgt spid="13"/>
                                        </p:tgtEl>
                                        <p:attrNameLst>
                                          <p:attrName>ppt_w</p:attrName>
                                        </p:attrNameLst>
                                      </p:cBhvr>
                                      <p:tavLst>
                                        <p:tav tm="0">
                                          <p:val>
                                            <p:fltVal val="0"/>
                                          </p:val>
                                        </p:tav>
                                        <p:tav tm="100000">
                                          <p:val>
                                            <p:strVal val="#ppt_w"/>
                                          </p:val>
                                        </p:tav>
                                      </p:tavLst>
                                    </p:anim>
                                    <p:anim calcmode="lin" valueType="num">
                                      <p:cBhvr>
                                        <p:cTn id="8" dur="500" fill="hold"/>
                                        <p:tgtEl>
                                          <p:spTgt spid="13"/>
                                        </p:tgtEl>
                                        <p:attrNameLst>
                                          <p:attrName>ppt_h</p:attrName>
                                        </p:attrNameLst>
                                      </p:cBhvr>
                                      <p:tavLst>
                                        <p:tav tm="0">
                                          <p:val>
                                            <p:flt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8" fill="hold" grpId="0" nodeType="clickEffect">
                                  <p:stCondLst>
                                    <p:cond delay="0"/>
                                  </p:stCondLst>
                                  <p:childTnLst>
                                    <p:set>
                                      <p:cBhvr>
                                        <p:cTn id="12" dur="1" fill="hold">
                                          <p:stCondLst>
                                            <p:cond delay="0"/>
                                          </p:stCondLst>
                                        </p:cTn>
                                        <p:tgtEl>
                                          <p:spTgt spid="16"/>
                                        </p:tgtEl>
                                        <p:attrNameLst>
                                          <p:attrName>style.visibility</p:attrName>
                                        </p:attrNameLst>
                                      </p:cBhvr>
                                      <p:to>
                                        <p:strVal val="visible"/>
                                      </p:to>
                                    </p:set>
                                    <p:animEffect transition="in" filter="wipe(left)">
                                      <p:cBhvr>
                                        <p:cTn id="13" dur="500"/>
                                        <p:tgtEl>
                                          <p:spTgt spid="16"/>
                                        </p:tgtEl>
                                      </p:cBhvr>
                                    </p:animEffect>
                                  </p:childTnLst>
                                </p:cTn>
                              </p:par>
                            </p:childTnLst>
                          </p:cTn>
                        </p:par>
                        <p:par>
                          <p:cTn id="14" fill="hold">
                            <p:stCondLst>
                              <p:cond delay="500"/>
                            </p:stCondLst>
                            <p:childTnLst>
                              <p:par>
                                <p:cTn id="15" presetID="22" presetClass="entr" presetSubtype="8" fill="hold" grpId="0" nodeType="afterEffect">
                                  <p:stCondLst>
                                    <p:cond delay="0"/>
                                  </p:stCondLst>
                                  <p:childTnLst>
                                    <p:set>
                                      <p:cBhvr>
                                        <p:cTn id="16" dur="1" fill="hold">
                                          <p:stCondLst>
                                            <p:cond delay="0"/>
                                          </p:stCondLst>
                                        </p:cTn>
                                        <p:tgtEl>
                                          <p:spTgt spid="17"/>
                                        </p:tgtEl>
                                        <p:attrNameLst>
                                          <p:attrName>style.visibility</p:attrName>
                                        </p:attrNameLst>
                                      </p:cBhvr>
                                      <p:to>
                                        <p:strVal val="visible"/>
                                      </p:to>
                                    </p:set>
                                    <p:animEffect transition="in" filter="wipe(left)">
                                      <p:cBhvr>
                                        <p:cTn id="17"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6" grpId="0" animBg="1"/>
      <p:bldP spid="17" grpId="0" animBg="1"/>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Sanford Inspire Modules and TEAM Crosswalk</a:t>
            </a:r>
            <a:endParaRPr lang="en-US" dirty="0"/>
          </a:p>
        </p:txBody>
      </p:sp>
      <p:pic>
        <p:nvPicPr>
          <p:cNvPr id="8" name="Content Placeholder 7"/>
          <p:cNvPicPr>
            <a:picLocks noGrp="1" noChangeAspect="1"/>
          </p:cNvPicPr>
          <p:nvPr>
            <p:ph idx="1"/>
          </p:nvPr>
        </p:nvPicPr>
        <p:blipFill>
          <a:blip r:embed="rId3"/>
          <a:stretch>
            <a:fillRect/>
          </a:stretch>
        </p:blipFill>
        <p:spPr>
          <a:xfrm>
            <a:off x="0" y="816992"/>
            <a:ext cx="9144000" cy="4886071"/>
          </a:xfrm>
          <a:prstGeom prst="rect">
            <a:avLst/>
          </a:prstGeom>
        </p:spPr>
      </p:pic>
      <p:sp>
        <p:nvSpPr>
          <p:cNvPr id="9" name="Oval 8"/>
          <p:cNvSpPr/>
          <p:nvPr/>
        </p:nvSpPr>
        <p:spPr>
          <a:xfrm>
            <a:off x="2688609" y="975815"/>
            <a:ext cx="921224" cy="559558"/>
          </a:xfrm>
          <a:prstGeom prst="ellipse">
            <a:avLst/>
          </a:prstGeom>
          <a:noFill/>
          <a:ln>
            <a:solidFill>
              <a:srgbClr val="1B40A2"/>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en-US"/>
          </a:p>
        </p:txBody>
      </p:sp>
      <p:pic>
        <p:nvPicPr>
          <p:cNvPr id="10" name="Picture 9"/>
          <p:cNvPicPr>
            <a:picLocks noChangeAspect="1"/>
          </p:cNvPicPr>
          <p:nvPr/>
        </p:nvPicPr>
        <p:blipFill>
          <a:blip r:embed="rId4"/>
          <a:stretch>
            <a:fillRect/>
          </a:stretch>
        </p:blipFill>
        <p:spPr>
          <a:xfrm>
            <a:off x="2607250" y="1156751"/>
            <a:ext cx="1500198" cy="757243"/>
          </a:xfrm>
          <a:prstGeom prst="rect">
            <a:avLst/>
          </a:prstGeom>
        </p:spPr>
      </p:pic>
      <p:pic>
        <p:nvPicPr>
          <p:cNvPr id="11" name="Picture 10"/>
          <p:cNvPicPr>
            <a:picLocks noChangeAspect="1"/>
          </p:cNvPicPr>
          <p:nvPr/>
        </p:nvPicPr>
        <p:blipFill>
          <a:blip r:embed="rId5"/>
          <a:stretch>
            <a:fillRect/>
          </a:stretch>
        </p:blipFill>
        <p:spPr>
          <a:xfrm>
            <a:off x="2552480" y="1156751"/>
            <a:ext cx="3109935" cy="1023945"/>
          </a:xfrm>
          <a:prstGeom prst="rect">
            <a:avLst/>
          </a:prstGeom>
        </p:spPr>
      </p:pic>
      <p:pic>
        <p:nvPicPr>
          <p:cNvPr id="12" name="Picture 11"/>
          <p:cNvPicPr>
            <a:picLocks noChangeAspect="1"/>
          </p:cNvPicPr>
          <p:nvPr/>
        </p:nvPicPr>
        <p:blipFill>
          <a:blip r:embed="rId6"/>
          <a:stretch>
            <a:fillRect/>
          </a:stretch>
        </p:blipFill>
        <p:spPr>
          <a:xfrm>
            <a:off x="2552480" y="1123468"/>
            <a:ext cx="3110432" cy="1352560"/>
          </a:xfrm>
          <a:prstGeom prst="rect">
            <a:avLst/>
          </a:prstGeom>
        </p:spPr>
      </p:pic>
      <p:sp>
        <p:nvSpPr>
          <p:cNvPr id="13" name="Rectangle 12"/>
          <p:cNvSpPr/>
          <p:nvPr/>
        </p:nvSpPr>
        <p:spPr>
          <a:xfrm>
            <a:off x="566382" y="1419367"/>
            <a:ext cx="2886502" cy="4346812"/>
          </a:xfrm>
          <a:prstGeom prst="rect">
            <a:avLst/>
          </a:prstGeom>
          <a:noFill/>
          <a:ln w="57150">
            <a:solidFill>
              <a:srgbClr val="1B40A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943267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 presetClass="exit" presetSubtype="0" fill="hold" grpId="1" nodeType="clickEffect">
                                  <p:stCondLst>
                                    <p:cond delay="0"/>
                                  </p:stCondLst>
                                  <p:childTnLst>
                                    <p:set>
                                      <p:cBhvr>
                                        <p:cTn id="11" dur="1" fill="hold">
                                          <p:stCondLst>
                                            <p:cond delay="0"/>
                                          </p:stCondLst>
                                        </p:cTn>
                                        <p:tgtEl>
                                          <p:spTgt spid="9"/>
                                        </p:tgtEl>
                                        <p:attrNameLst>
                                          <p:attrName>style.visibility</p:attrName>
                                        </p:attrNameLst>
                                      </p:cBhvr>
                                      <p:to>
                                        <p:strVal val="hidden"/>
                                      </p:to>
                                    </p:set>
                                  </p:childTnLst>
                                </p:cTn>
                              </p:par>
                              <p:par>
                                <p:cTn id="12" presetID="1" presetClass="entr" presetSubtype="0" fill="hold" nodeType="withEffect">
                                  <p:stCondLst>
                                    <p:cond delay="0"/>
                                  </p:stCondLst>
                                  <p:childTnLst>
                                    <p:set>
                                      <p:cBhvr>
                                        <p:cTn id="13" dur="1" fill="hold">
                                          <p:stCondLst>
                                            <p:cond delay="0"/>
                                          </p:stCondLst>
                                        </p:cTn>
                                        <p:tgtEl>
                                          <p:spTgt spid="10"/>
                                        </p:tgtEl>
                                        <p:attrNameLst>
                                          <p:attrName>style.visibility</p:attrName>
                                        </p:attrNameLst>
                                      </p:cBhvr>
                                      <p:to>
                                        <p:strVal val="visible"/>
                                      </p:to>
                                    </p:se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nodeType="clickEffect">
                                  <p:stCondLst>
                                    <p:cond delay="0"/>
                                  </p:stCondLst>
                                  <p:childTnLst>
                                    <p:set>
                                      <p:cBhvr>
                                        <p:cTn id="17" dur="1" fill="hold">
                                          <p:stCondLst>
                                            <p:cond delay="0"/>
                                          </p:stCondLst>
                                        </p:cTn>
                                        <p:tgtEl>
                                          <p:spTgt spid="11"/>
                                        </p:tgtEl>
                                        <p:attrNameLst>
                                          <p:attrName>style.visibility</p:attrName>
                                        </p:attrNameLst>
                                      </p:cBhvr>
                                      <p:to>
                                        <p:strVal val="visible"/>
                                      </p:to>
                                    </p:set>
                                  </p:childTnLst>
                                </p:cTn>
                              </p:par>
                            </p:childTnLst>
                          </p:cTn>
                        </p:par>
                      </p:childTnLst>
                    </p:cTn>
                  </p:par>
                  <p:par>
                    <p:cTn id="18" fill="hold">
                      <p:stCondLst>
                        <p:cond delay="indefinite"/>
                      </p:stCondLst>
                      <p:childTnLst>
                        <p:par>
                          <p:cTn id="19" fill="hold">
                            <p:stCondLst>
                              <p:cond delay="0"/>
                            </p:stCondLst>
                            <p:childTnLst>
                              <p:par>
                                <p:cTn id="20" presetID="1" presetClass="exit" presetSubtype="0" fill="hold" nodeType="clickEffect">
                                  <p:stCondLst>
                                    <p:cond delay="0"/>
                                  </p:stCondLst>
                                  <p:childTnLst>
                                    <p:set>
                                      <p:cBhvr>
                                        <p:cTn id="21" dur="1" fill="hold">
                                          <p:stCondLst>
                                            <p:cond delay="0"/>
                                          </p:stCondLst>
                                        </p:cTn>
                                        <p:tgtEl>
                                          <p:spTgt spid="11"/>
                                        </p:tgtEl>
                                        <p:attrNameLst>
                                          <p:attrName>style.visibility</p:attrName>
                                        </p:attrNameLst>
                                      </p:cBhvr>
                                      <p:to>
                                        <p:strVal val="hidden"/>
                                      </p:to>
                                    </p:set>
                                  </p:childTnLst>
                                </p:cTn>
                              </p:par>
                              <p:par>
                                <p:cTn id="22" presetID="1" presetClass="entr" presetSubtype="0" fill="hold" nodeType="withEffect">
                                  <p:stCondLst>
                                    <p:cond delay="0"/>
                                  </p:stCondLst>
                                  <p:childTnLst>
                                    <p:set>
                                      <p:cBhvr>
                                        <p:cTn id="23" dur="1" fill="hold">
                                          <p:stCondLst>
                                            <p:cond delay="0"/>
                                          </p:stCondLst>
                                        </p:cTn>
                                        <p:tgtEl>
                                          <p:spTgt spid="12"/>
                                        </p:tgtEl>
                                        <p:attrNameLst>
                                          <p:attrName>style.visibility</p:attrName>
                                        </p:attrNameLst>
                                      </p:cBhvr>
                                      <p:to>
                                        <p:strVal val="visible"/>
                                      </p:to>
                                    </p:set>
                                  </p:childTnLst>
                                </p:cTn>
                              </p:par>
                            </p:childTnLst>
                          </p:cTn>
                        </p:par>
                      </p:childTnLst>
                    </p:cTn>
                  </p:par>
                  <p:par>
                    <p:cTn id="24" fill="hold">
                      <p:stCondLst>
                        <p:cond delay="indefinite"/>
                      </p:stCondLst>
                      <p:childTnLst>
                        <p:par>
                          <p:cTn id="25" fill="hold">
                            <p:stCondLst>
                              <p:cond delay="0"/>
                            </p:stCondLst>
                            <p:childTnLst>
                              <p:par>
                                <p:cTn id="26" presetID="22" presetClass="entr" presetSubtype="1" fill="hold" grpId="0" nodeType="clickEffect">
                                  <p:stCondLst>
                                    <p:cond delay="0"/>
                                  </p:stCondLst>
                                  <p:childTnLst>
                                    <p:set>
                                      <p:cBhvr>
                                        <p:cTn id="27" dur="1" fill="hold">
                                          <p:stCondLst>
                                            <p:cond delay="0"/>
                                          </p:stCondLst>
                                        </p:cTn>
                                        <p:tgtEl>
                                          <p:spTgt spid="13"/>
                                        </p:tgtEl>
                                        <p:attrNameLst>
                                          <p:attrName>style.visibility</p:attrName>
                                        </p:attrNameLst>
                                      </p:cBhvr>
                                      <p:to>
                                        <p:strVal val="visible"/>
                                      </p:to>
                                    </p:set>
                                    <p:animEffect transition="in" filter="wipe(up)">
                                      <p:cBhvr>
                                        <p:cTn id="28" dur="500"/>
                                        <p:tgtEl>
                                          <p:spTgt spid="13"/>
                                        </p:tgtEl>
                                      </p:cBhvr>
                                    </p:animEffect>
                                  </p:childTnLst>
                                </p:cTn>
                              </p:par>
                              <p:par>
                                <p:cTn id="29" presetID="1" presetClass="exit" presetSubtype="0" fill="hold" nodeType="withEffect">
                                  <p:stCondLst>
                                    <p:cond delay="0"/>
                                  </p:stCondLst>
                                  <p:childTnLst>
                                    <p:set>
                                      <p:cBhvr>
                                        <p:cTn id="30" dur="1" fill="hold">
                                          <p:stCondLst>
                                            <p:cond delay="0"/>
                                          </p:stCondLst>
                                        </p:cTn>
                                        <p:tgtEl>
                                          <p:spTgt spid="1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9" grpId="1" animBg="1"/>
      <p:bldP spid="13" grpId="0" animBg="1"/>
    </p:bld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Sanford Inspire Modules and TEAM Crosswalk</a:t>
            </a:r>
            <a:endParaRPr lang="en-US" dirty="0"/>
          </a:p>
        </p:txBody>
      </p:sp>
      <p:pic>
        <p:nvPicPr>
          <p:cNvPr id="4" name="Picture 3"/>
          <p:cNvPicPr>
            <a:picLocks noChangeAspect="1"/>
          </p:cNvPicPr>
          <p:nvPr/>
        </p:nvPicPr>
        <p:blipFill rotWithShape="1">
          <a:blip r:embed="rId3"/>
          <a:srcRect r="11690"/>
          <a:stretch/>
        </p:blipFill>
        <p:spPr>
          <a:xfrm>
            <a:off x="0" y="861641"/>
            <a:ext cx="9080070" cy="5102694"/>
          </a:xfrm>
          <a:prstGeom prst="rect">
            <a:avLst/>
          </a:prstGeom>
        </p:spPr>
      </p:pic>
    </p:spTree>
    <p:extLst>
      <p:ext uri="{BB962C8B-B14F-4D97-AF65-F5344CB8AC3E}">
        <p14:creationId xmlns:p14="http://schemas.microsoft.com/office/powerpoint/2010/main" val="1591122633"/>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Sanford Inspire Modules and TEAM Crosswalk</a:t>
            </a:r>
            <a:endParaRPr lang="en-US" dirty="0"/>
          </a:p>
        </p:txBody>
      </p:sp>
      <p:pic>
        <p:nvPicPr>
          <p:cNvPr id="2" name="Picture 1"/>
          <p:cNvPicPr>
            <a:picLocks noChangeAspect="1"/>
          </p:cNvPicPr>
          <p:nvPr/>
        </p:nvPicPr>
        <p:blipFill>
          <a:blip r:embed="rId3"/>
          <a:stretch>
            <a:fillRect/>
          </a:stretch>
        </p:blipFill>
        <p:spPr>
          <a:xfrm>
            <a:off x="45210" y="802462"/>
            <a:ext cx="9053579" cy="5253076"/>
          </a:xfrm>
          <a:prstGeom prst="rect">
            <a:avLst/>
          </a:prstGeom>
        </p:spPr>
      </p:pic>
    </p:spTree>
    <p:extLst>
      <p:ext uri="{BB962C8B-B14F-4D97-AF65-F5344CB8AC3E}">
        <p14:creationId xmlns:p14="http://schemas.microsoft.com/office/powerpoint/2010/main" val="1416480547"/>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Sanford Inspire Modules and TEAM Crosswalk</a:t>
            </a:r>
            <a:endParaRPr lang="en-US" dirty="0"/>
          </a:p>
        </p:txBody>
      </p:sp>
      <p:pic>
        <p:nvPicPr>
          <p:cNvPr id="4" name="Picture 3"/>
          <p:cNvPicPr>
            <a:picLocks noChangeAspect="1"/>
          </p:cNvPicPr>
          <p:nvPr/>
        </p:nvPicPr>
        <p:blipFill>
          <a:blip r:embed="rId3"/>
          <a:stretch>
            <a:fillRect/>
          </a:stretch>
        </p:blipFill>
        <p:spPr>
          <a:xfrm>
            <a:off x="28542" y="735106"/>
            <a:ext cx="9086916" cy="4986374"/>
          </a:xfrm>
          <a:prstGeom prst="rect">
            <a:avLst/>
          </a:prstGeom>
        </p:spPr>
      </p:pic>
      <p:sp>
        <p:nvSpPr>
          <p:cNvPr id="5" name="Right Arrow 4"/>
          <p:cNvSpPr/>
          <p:nvPr/>
        </p:nvSpPr>
        <p:spPr>
          <a:xfrm>
            <a:off x="1894787" y="1349255"/>
            <a:ext cx="1344167" cy="404131"/>
          </a:xfrm>
          <a:prstGeom prst="rightArrow">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4105281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11956" y="1109472"/>
            <a:ext cx="8229600" cy="5235572"/>
          </a:xfrm>
        </p:spPr>
        <p:txBody>
          <a:bodyPr>
            <a:normAutofit fontScale="92500" lnSpcReduction="10000"/>
          </a:bodyPr>
          <a:lstStyle/>
          <a:p>
            <a:pPr marL="0" indent="0">
              <a:buNone/>
            </a:pPr>
            <a:r>
              <a:rPr lang="en-US" sz="3200" dirty="0"/>
              <a:t>Only three states meet NTC’s most important criteria for a high-quality </a:t>
            </a:r>
            <a:r>
              <a:rPr lang="en-US" sz="3200" dirty="0" smtClean="0"/>
              <a:t>system of </a:t>
            </a:r>
            <a:r>
              <a:rPr lang="en-US" sz="3200" dirty="0"/>
              <a:t>new teacher </a:t>
            </a:r>
            <a:r>
              <a:rPr lang="en-US" sz="3200" dirty="0" smtClean="0"/>
              <a:t>support:</a:t>
            </a:r>
          </a:p>
          <a:p>
            <a:pPr marL="0" indent="0">
              <a:buNone/>
            </a:pPr>
            <a:endParaRPr lang="en-US" sz="3200" dirty="0" smtClean="0"/>
          </a:p>
          <a:p>
            <a:pPr lvl="1"/>
            <a:r>
              <a:rPr lang="en-US" sz="2800" b="1" u="sng" dirty="0" smtClean="0"/>
              <a:t>Connecticut</a:t>
            </a:r>
            <a:r>
              <a:rPr lang="en-US" sz="2800" dirty="0"/>
              <a:t>, Delaware and Iowa are the only states </a:t>
            </a:r>
            <a:r>
              <a:rPr lang="en-US" sz="2800" dirty="0" smtClean="0"/>
              <a:t>that require </a:t>
            </a:r>
            <a:r>
              <a:rPr lang="en-US" sz="2800" dirty="0"/>
              <a:t>schools and districts to provide </a:t>
            </a:r>
            <a:r>
              <a:rPr lang="en-US" sz="2800" b="1" dirty="0"/>
              <a:t>multi-year support for new teachers</a:t>
            </a:r>
            <a:r>
              <a:rPr lang="en-US" sz="2800" dirty="0" smtClean="0"/>
              <a:t>,</a:t>
            </a:r>
          </a:p>
          <a:p>
            <a:pPr lvl="1"/>
            <a:endParaRPr lang="en-US" sz="2800" dirty="0"/>
          </a:p>
          <a:p>
            <a:pPr lvl="1"/>
            <a:r>
              <a:rPr lang="en-US" sz="2800" dirty="0" smtClean="0"/>
              <a:t>Require </a:t>
            </a:r>
            <a:r>
              <a:rPr lang="en-US" sz="2800" dirty="0"/>
              <a:t>teachers to complete an induction program for a </a:t>
            </a:r>
            <a:r>
              <a:rPr lang="en-US" sz="2800" b="1" dirty="0"/>
              <a:t>professional license</a:t>
            </a:r>
            <a:r>
              <a:rPr lang="en-US" sz="2800" dirty="0"/>
              <a:t>, </a:t>
            </a:r>
            <a:r>
              <a:rPr lang="en-US" sz="2800" dirty="0" smtClean="0"/>
              <a:t>and</a:t>
            </a:r>
          </a:p>
          <a:p>
            <a:pPr lvl="1"/>
            <a:endParaRPr lang="en-US" sz="2800" dirty="0"/>
          </a:p>
          <a:p>
            <a:pPr lvl="1"/>
            <a:r>
              <a:rPr lang="en-US" sz="2800" dirty="0" smtClean="0"/>
              <a:t>Provide </a:t>
            </a:r>
            <a:r>
              <a:rPr lang="en-US" sz="2800" b="1" dirty="0"/>
              <a:t>dedicated funding </a:t>
            </a:r>
            <a:r>
              <a:rPr lang="en-US" sz="2800" dirty="0"/>
              <a:t>for new teacher </a:t>
            </a:r>
            <a:r>
              <a:rPr lang="en-US" sz="2800" dirty="0" smtClean="0"/>
              <a:t>induction.</a:t>
            </a:r>
            <a:endParaRPr lang="en-US" sz="2800" dirty="0"/>
          </a:p>
        </p:txBody>
      </p:sp>
      <p:sp>
        <p:nvSpPr>
          <p:cNvPr id="4" name="Slide Number Placeholder 3"/>
          <p:cNvSpPr>
            <a:spLocks noGrp="1"/>
          </p:cNvSpPr>
          <p:nvPr>
            <p:ph type="sldNum" sz="quarter" idx="4294967295"/>
          </p:nvPr>
        </p:nvSpPr>
        <p:spPr/>
        <p:txBody>
          <a:bodyPr/>
          <a:lstStyle/>
          <a:p>
            <a:fld id="{24F2258D-CF54-2C4E-9726-8648A0B8DDCC}" type="slidenum">
              <a:rPr lang="en-US" smtClean="0"/>
              <a:t>6</a:t>
            </a:fld>
            <a:endParaRPr lang="en-US" dirty="0"/>
          </a:p>
        </p:txBody>
      </p:sp>
      <p:sp>
        <p:nvSpPr>
          <p:cNvPr id="5" name="Rectangle 4"/>
          <p:cNvSpPr/>
          <p:nvPr/>
        </p:nvSpPr>
        <p:spPr>
          <a:xfrm>
            <a:off x="0" y="-97972"/>
            <a:ext cx="9144000" cy="954107"/>
          </a:xfrm>
          <a:prstGeom prst="rect">
            <a:avLst/>
          </a:prstGeom>
        </p:spPr>
        <p:txBody>
          <a:bodyPr wrap="square">
            <a:spAutoFit/>
          </a:bodyPr>
          <a:lstStyle/>
          <a:p>
            <a:pPr algn="ctr"/>
            <a:r>
              <a:rPr lang="en-US" sz="2800" dirty="0">
                <a:solidFill>
                  <a:schemeClr val="bg1"/>
                </a:solidFill>
              </a:rPr>
              <a:t>New Teacher Center’s (</a:t>
            </a:r>
            <a:r>
              <a:rPr lang="en-US" sz="2800" dirty="0" smtClean="0">
                <a:solidFill>
                  <a:schemeClr val="bg1"/>
                </a:solidFill>
              </a:rPr>
              <a:t>NTC’s)</a:t>
            </a:r>
            <a:endParaRPr lang="en-US" sz="2800" dirty="0">
              <a:solidFill>
                <a:schemeClr val="bg1"/>
              </a:solidFill>
            </a:endParaRPr>
          </a:p>
          <a:p>
            <a:pPr algn="ctr"/>
            <a:r>
              <a:rPr lang="en-US" sz="2800" dirty="0" smtClean="0">
                <a:solidFill>
                  <a:schemeClr val="bg1"/>
                </a:solidFill>
              </a:rPr>
              <a:t>2018 </a:t>
            </a:r>
            <a:r>
              <a:rPr lang="en-US" sz="2800" dirty="0">
                <a:solidFill>
                  <a:schemeClr val="bg1"/>
                </a:solidFill>
              </a:rPr>
              <a:t>Review of State Policies on New Educator </a:t>
            </a:r>
            <a:r>
              <a:rPr lang="en-US" sz="2800" dirty="0" smtClean="0">
                <a:solidFill>
                  <a:schemeClr val="bg1"/>
                </a:solidFill>
              </a:rPr>
              <a:t>Induction</a:t>
            </a:r>
            <a:endParaRPr lang="en-US" sz="2800" dirty="0">
              <a:solidFill>
                <a:schemeClr val="bg1"/>
              </a:solidFill>
            </a:endParaRPr>
          </a:p>
        </p:txBody>
      </p:sp>
    </p:spTree>
    <p:extLst>
      <p:ext uri="{BB962C8B-B14F-4D97-AF65-F5344CB8AC3E}">
        <p14:creationId xmlns:p14="http://schemas.microsoft.com/office/powerpoint/2010/main" val="2255834187"/>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4"/>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pSp>
        <p:nvGrpSpPr>
          <p:cNvPr id="2" name="Group 1"/>
          <p:cNvGrpSpPr/>
          <p:nvPr/>
        </p:nvGrpSpPr>
        <p:grpSpPr>
          <a:xfrm>
            <a:off x="1864895" y="0"/>
            <a:ext cx="5197642" cy="6523348"/>
            <a:chOff x="1384617" y="-585152"/>
            <a:chExt cx="6400800" cy="8018179"/>
          </a:xfrm>
        </p:grpSpPr>
        <p:sp>
          <p:nvSpPr>
            <p:cNvPr id="19" name="Oval 18"/>
            <p:cNvSpPr/>
            <p:nvPr/>
          </p:nvSpPr>
          <p:spPr>
            <a:xfrm>
              <a:off x="1384617" y="-295592"/>
              <a:ext cx="6400800" cy="6400800"/>
            </a:xfrm>
            <a:prstGeom prst="ellipse">
              <a:avLst/>
            </a:prstGeom>
            <a:noFill/>
            <a:ln w="25400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graphicFrame>
          <p:nvGraphicFramePr>
            <p:cNvPr id="21" name="Diagram 20"/>
            <p:cNvGraphicFramePr/>
            <p:nvPr>
              <p:extLst>
                <p:ext uri="{D42A27DB-BD31-4B8C-83A1-F6EECF244321}">
                  <p14:modId xmlns:p14="http://schemas.microsoft.com/office/powerpoint/2010/main" val="3282666740"/>
                </p:ext>
              </p:extLst>
            </p:nvPr>
          </p:nvGraphicFramePr>
          <p:xfrm>
            <a:off x="1622742" y="-192087"/>
            <a:ext cx="5943600" cy="59436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9" name="Oval 28"/>
            <p:cNvSpPr/>
            <p:nvPr/>
          </p:nvSpPr>
          <p:spPr>
            <a:xfrm>
              <a:off x="3649662" y="5370547"/>
              <a:ext cx="2171553" cy="2062480"/>
            </a:xfrm>
            <a:prstGeom prst="ellipse">
              <a:avLst/>
            </a:prstGeom>
            <a:solidFill>
              <a:schemeClr val="bg1"/>
            </a:solidFill>
            <a:ln w="38100"/>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ctr">
                <a:lnSpc>
                  <a:spcPct val="107000"/>
                </a:lnSpc>
                <a:spcBef>
                  <a:spcPts val="0"/>
                </a:spcBef>
                <a:spcAft>
                  <a:spcPts val="400"/>
                </a:spcAft>
              </a:pPr>
              <a:r>
                <a:rPr lang="en-US" sz="1800" b="1" dirty="0">
                  <a:solidFill>
                    <a:srgbClr val="000000"/>
                  </a:solidFill>
                  <a:effectLst/>
                  <a:ea typeface="Calibri" panose="020F0502020204030204" pitchFamily="34" charset="0"/>
                  <a:cs typeface="Times New Roman" panose="02020603050405020304" pitchFamily="18" charset="0"/>
                </a:rPr>
                <a:t>Phase 3:</a:t>
              </a:r>
              <a:endParaRPr lang="en-US" sz="1100" dirty="0">
                <a:effectLst/>
                <a:ea typeface="Calibri" panose="020F0502020204030204" pitchFamily="34" charset="0"/>
                <a:cs typeface="Times New Roman" panose="02020603050405020304" pitchFamily="18" charset="0"/>
              </a:endParaRPr>
            </a:p>
            <a:p>
              <a:pPr marL="0" marR="0" indent="-114300" algn="ctr">
                <a:lnSpc>
                  <a:spcPct val="107000"/>
                </a:lnSpc>
                <a:spcBef>
                  <a:spcPts val="0"/>
                </a:spcBef>
                <a:spcAft>
                  <a:spcPts val="800"/>
                </a:spcAft>
                <a:tabLst>
                  <a:tab pos="-114300" algn="l"/>
                  <a:tab pos="0" algn="l"/>
                </a:tabLst>
              </a:pPr>
              <a:r>
                <a:rPr lang="en-US" sz="1600" dirty="0">
                  <a:solidFill>
                    <a:srgbClr val="000000"/>
                  </a:solidFill>
                  <a:effectLst/>
                  <a:ea typeface="Calibri" panose="020F0502020204030204" pitchFamily="34" charset="0"/>
                  <a:cs typeface="Times New Roman" panose="02020603050405020304" pitchFamily="18" charset="0"/>
                </a:rPr>
                <a:t>Engage in Professional Learning</a:t>
              </a:r>
              <a:endParaRPr lang="en-US" sz="1100" dirty="0">
                <a:effectLst/>
                <a:ea typeface="Calibri" panose="020F0502020204030204" pitchFamily="34" charset="0"/>
                <a:cs typeface="Times New Roman" panose="02020603050405020304" pitchFamily="18" charset="0"/>
              </a:endParaRPr>
            </a:p>
          </p:txBody>
        </p:sp>
        <p:sp>
          <p:nvSpPr>
            <p:cNvPr id="31" name="Isosceles Triangle 30"/>
            <p:cNvSpPr/>
            <p:nvPr/>
          </p:nvSpPr>
          <p:spPr>
            <a:xfrm rot="5400000">
              <a:off x="4572317" y="-541972"/>
              <a:ext cx="629285" cy="542925"/>
            </a:xfrm>
            <a:prstGeom prst="triangle">
              <a:avLst/>
            </a:prstGeom>
            <a:solidFill>
              <a:schemeClr val="bg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32" name="Isosceles Triangle 31"/>
            <p:cNvSpPr/>
            <p:nvPr/>
          </p:nvSpPr>
          <p:spPr>
            <a:xfrm rot="5400000">
              <a:off x="4421187" y="-541972"/>
              <a:ext cx="629285" cy="542925"/>
            </a:xfrm>
            <a:prstGeom prst="triangle">
              <a:avLst/>
            </a:prstGeom>
            <a:solidFill>
              <a:schemeClr val="bg1">
                <a:lumMod val="85000"/>
              </a:schemeClr>
            </a:solidFill>
            <a:ln w="381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33" name="Isosceles Triangle 32"/>
            <p:cNvSpPr/>
            <p:nvPr/>
          </p:nvSpPr>
          <p:spPr>
            <a:xfrm rot="1800000">
              <a:off x="2441257" y="1350328"/>
              <a:ext cx="629285" cy="542925"/>
            </a:xfrm>
            <a:prstGeom prst="triangle">
              <a:avLst/>
            </a:prstGeom>
            <a:solidFill>
              <a:schemeClr val="bg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34" name="Isosceles Triangle 33"/>
            <p:cNvSpPr/>
            <p:nvPr/>
          </p:nvSpPr>
          <p:spPr>
            <a:xfrm rot="1800000">
              <a:off x="2386012" y="1445578"/>
              <a:ext cx="629285" cy="542925"/>
            </a:xfrm>
            <a:prstGeom prst="triangle">
              <a:avLst/>
            </a:prstGeom>
            <a:solidFill>
              <a:srgbClr val="7DE1DF"/>
            </a:solidFill>
            <a:ln w="381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grpSp>
    </p:spTree>
    <p:extLst>
      <p:ext uri="{BB962C8B-B14F-4D97-AF65-F5344CB8AC3E}">
        <p14:creationId xmlns:p14="http://schemas.microsoft.com/office/powerpoint/2010/main" val="1984020582"/>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736777"/>
            <a:ext cx="8229600" cy="4338799"/>
          </a:xfrm>
        </p:spPr>
        <p:txBody>
          <a:bodyPr/>
          <a:lstStyle/>
          <a:p>
            <a:pPr marL="0" eaLnBrk="0" hangingPunct="0">
              <a:lnSpc>
                <a:spcPct val="106000"/>
              </a:lnSpc>
              <a:spcBef>
                <a:spcPts val="1200"/>
              </a:spcBef>
              <a:spcAft>
                <a:spcPts val="800"/>
              </a:spcAft>
              <a:tabLst>
                <a:tab pos="114300" algn="l"/>
              </a:tabLst>
            </a:pPr>
            <a:r>
              <a:rPr lang="en-US" sz="2600" b="1" spc="-180" dirty="0" smtClean="0">
                <a:cs typeface="Arial"/>
              </a:rPr>
              <a:t> </a:t>
            </a:r>
            <a:r>
              <a:rPr lang="en-US" sz="2800" b="1" dirty="0">
                <a:solidFill>
                  <a:srgbClr val="000000"/>
                </a:solidFill>
                <a:latin typeface="Calibri Light" panose="020F0302020204030204" pitchFamily="34" charset="0"/>
                <a:ea typeface="Calibri" panose="020F0502020204030204" pitchFamily="34" charset="0"/>
              </a:rPr>
              <a:t>Engage</a:t>
            </a:r>
            <a:r>
              <a:rPr lang="en-US" sz="2800" dirty="0">
                <a:solidFill>
                  <a:srgbClr val="000000"/>
                </a:solidFill>
                <a:latin typeface="Calibri Light" panose="020F0302020204030204" pitchFamily="34" charset="0"/>
                <a:ea typeface="Calibri" panose="020F0502020204030204" pitchFamily="34" charset="0"/>
              </a:rPr>
              <a:t> in professional learning activities to develop new practices, or refine, expand, or extend existing practice to build on content and pedagogical skills.</a:t>
            </a:r>
            <a:endParaRPr lang="en-US" sz="2800" dirty="0">
              <a:latin typeface="Times New Roman" panose="02020603050405020304" pitchFamily="18" charset="0"/>
              <a:ea typeface="Times New Roman" panose="02020603050405020304" pitchFamily="18" charset="0"/>
            </a:endParaRPr>
          </a:p>
          <a:p>
            <a:pPr marL="0" eaLnBrk="0" hangingPunct="0">
              <a:lnSpc>
                <a:spcPct val="106000"/>
              </a:lnSpc>
              <a:spcBef>
                <a:spcPts val="1200"/>
              </a:spcBef>
              <a:spcAft>
                <a:spcPts val="800"/>
              </a:spcAft>
              <a:tabLst>
                <a:tab pos="114300" algn="l"/>
              </a:tabLst>
            </a:pPr>
            <a:r>
              <a:rPr lang="en-US" sz="2800" b="1" dirty="0" smtClean="0">
                <a:solidFill>
                  <a:srgbClr val="000000"/>
                </a:solidFill>
                <a:latin typeface="Calibri Light" panose="020F0302020204030204" pitchFamily="34" charset="0"/>
                <a:ea typeface="Calibri" panose="020F0502020204030204" pitchFamily="34" charset="0"/>
              </a:rPr>
              <a:t>Record</a:t>
            </a:r>
            <a:r>
              <a:rPr lang="en-US" sz="2800" dirty="0" smtClean="0">
                <a:solidFill>
                  <a:srgbClr val="000000"/>
                </a:solidFill>
                <a:latin typeface="Calibri Light" panose="020F0302020204030204" pitchFamily="34" charset="0"/>
                <a:ea typeface="Calibri" panose="020F0502020204030204" pitchFamily="34" charset="0"/>
              </a:rPr>
              <a:t> specific examples </a:t>
            </a:r>
            <a:r>
              <a:rPr lang="en-US" sz="2800" dirty="0">
                <a:solidFill>
                  <a:srgbClr val="000000"/>
                </a:solidFill>
                <a:latin typeface="Calibri Light" panose="020F0302020204030204" pitchFamily="34" charset="0"/>
                <a:ea typeface="Calibri" panose="020F0502020204030204" pitchFamily="34" charset="0"/>
              </a:rPr>
              <a:t>of </a:t>
            </a:r>
            <a:r>
              <a:rPr lang="en-US" sz="2800" b="1" dirty="0">
                <a:solidFill>
                  <a:srgbClr val="000000"/>
                </a:solidFill>
                <a:latin typeface="Calibri Light" panose="020F0302020204030204" pitchFamily="34" charset="0"/>
                <a:ea typeface="Calibri" panose="020F0502020204030204" pitchFamily="34" charset="0"/>
              </a:rPr>
              <a:t>what </a:t>
            </a:r>
            <a:r>
              <a:rPr lang="en-US" sz="2800" dirty="0">
                <a:solidFill>
                  <a:srgbClr val="000000"/>
                </a:solidFill>
                <a:latin typeface="Calibri Light" panose="020F0302020204030204" pitchFamily="34" charset="0"/>
                <a:ea typeface="Calibri" panose="020F0502020204030204" pitchFamily="34" charset="0"/>
              </a:rPr>
              <a:t>was learned and </a:t>
            </a:r>
            <a:r>
              <a:rPr lang="en-US" sz="2800" b="1" dirty="0">
                <a:solidFill>
                  <a:srgbClr val="000000"/>
                </a:solidFill>
                <a:latin typeface="Calibri Light" panose="020F0302020204030204" pitchFamily="34" charset="0"/>
                <a:ea typeface="Calibri" panose="020F0502020204030204" pitchFamily="34" charset="0"/>
              </a:rPr>
              <a:t>how</a:t>
            </a:r>
            <a:r>
              <a:rPr lang="en-US" sz="2800" dirty="0">
                <a:solidFill>
                  <a:srgbClr val="000000"/>
                </a:solidFill>
                <a:latin typeface="Calibri Light" panose="020F0302020204030204" pitchFamily="34" charset="0"/>
                <a:ea typeface="Calibri" panose="020F0502020204030204" pitchFamily="34" charset="0"/>
              </a:rPr>
              <a:t> it was learned (what new knowledge and skills learned).</a:t>
            </a:r>
            <a:endParaRPr lang="en-US" sz="2800" dirty="0">
              <a:latin typeface="Times New Roman" panose="02020603050405020304" pitchFamily="18" charset="0"/>
              <a:ea typeface="Times New Roman" panose="02020603050405020304" pitchFamily="18" charset="0"/>
            </a:endParaRPr>
          </a:p>
          <a:p>
            <a:pPr marL="0" eaLnBrk="0" hangingPunct="0">
              <a:lnSpc>
                <a:spcPct val="106000"/>
              </a:lnSpc>
              <a:spcBef>
                <a:spcPts val="1200"/>
              </a:spcBef>
              <a:spcAft>
                <a:spcPts val="800"/>
              </a:spcAft>
              <a:tabLst>
                <a:tab pos="114300" algn="l"/>
              </a:tabLst>
            </a:pPr>
            <a:r>
              <a:rPr lang="en-US" sz="2800" b="1" dirty="0" smtClean="0">
                <a:solidFill>
                  <a:srgbClr val="000000"/>
                </a:solidFill>
                <a:latin typeface="Calibri Light" panose="020F0302020204030204" pitchFamily="34" charset="0"/>
                <a:ea typeface="Calibri" panose="020F0502020204030204" pitchFamily="34" charset="0"/>
              </a:rPr>
              <a:t>Think</a:t>
            </a:r>
            <a:r>
              <a:rPr lang="en-US" sz="2800" dirty="0" smtClean="0">
                <a:solidFill>
                  <a:srgbClr val="000000"/>
                </a:solidFill>
                <a:latin typeface="Calibri Light" panose="020F0302020204030204" pitchFamily="34" charset="0"/>
                <a:ea typeface="Calibri" panose="020F0502020204030204" pitchFamily="34" charset="0"/>
              </a:rPr>
              <a:t> </a:t>
            </a:r>
            <a:r>
              <a:rPr lang="en-US" sz="2800" dirty="0">
                <a:solidFill>
                  <a:srgbClr val="000000"/>
                </a:solidFill>
                <a:latin typeface="Calibri Light" panose="020F0302020204030204" pitchFamily="34" charset="0"/>
                <a:ea typeface="Calibri" panose="020F0502020204030204" pitchFamily="34" charset="0"/>
              </a:rPr>
              <a:t>deeper about own practice and how the new learning relates to it.</a:t>
            </a:r>
            <a:r>
              <a:rPr lang="en-US" sz="2800" dirty="0">
                <a:solidFill>
                  <a:srgbClr val="FFFFFF"/>
                </a:solidFill>
                <a:latin typeface="Calibri Light" panose="020F0302020204030204" pitchFamily="34" charset="0"/>
                <a:ea typeface="Calibri" panose="020F0502020204030204" pitchFamily="34" charset="0"/>
              </a:rPr>
              <a:t>  </a:t>
            </a:r>
            <a:endParaRPr lang="en-US" sz="2800" dirty="0">
              <a:latin typeface="Times New Roman" panose="02020603050405020304" pitchFamily="18" charset="0"/>
              <a:ea typeface="Times New Roman" panose="02020603050405020304" pitchFamily="18" charset="0"/>
            </a:endParaRPr>
          </a:p>
          <a:p>
            <a:pPr>
              <a:lnSpc>
                <a:spcPct val="100000"/>
              </a:lnSpc>
            </a:pPr>
            <a:endParaRPr lang="en-US" sz="2600" dirty="0">
              <a:cs typeface="Arial"/>
            </a:endParaRPr>
          </a:p>
        </p:txBody>
      </p:sp>
      <p:sp>
        <p:nvSpPr>
          <p:cNvPr id="3" name="object 3"/>
          <p:cNvSpPr txBox="1">
            <a:spLocks noGrp="1"/>
          </p:cNvSpPr>
          <p:nvPr>
            <p:ph type="title"/>
          </p:nvPr>
        </p:nvSpPr>
        <p:spPr>
          <a:prstGeom prst="rect">
            <a:avLst/>
          </a:prstGeom>
        </p:spPr>
        <p:txBody>
          <a:bodyPr vert="horz" wrap="square" lIns="0" tIns="373079" rIns="0" bIns="0" rtlCol="0">
            <a:spAutoFit/>
          </a:bodyPr>
          <a:lstStyle/>
          <a:p>
            <a:pPr marL="151130" algn="ctr">
              <a:lnSpc>
                <a:spcPct val="100000"/>
              </a:lnSpc>
            </a:pPr>
            <a:r>
              <a:rPr sz="4000" spc="-25" dirty="0"/>
              <a:t>T</a:t>
            </a:r>
            <a:r>
              <a:rPr sz="4000" spc="-15" dirty="0"/>
              <a:t>EA</a:t>
            </a:r>
            <a:r>
              <a:rPr sz="4000" spc="-35" dirty="0"/>
              <a:t>M</a:t>
            </a:r>
            <a:r>
              <a:rPr sz="4000" spc="-30" dirty="0"/>
              <a:t> </a:t>
            </a:r>
            <a:r>
              <a:rPr sz="4000" spc="-35" dirty="0"/>
              <a:t>M</a:t>
            </a:r>
            <a:r>
              <a:rPr sz="4000" spc="-15" dirty="0"/>
              <a:t>o</a:t>
            </a:r>
            <a:r>
              <a:rPr sz="4000" spc="-25" dirty="0"/>
              <a:t>d</a:t>
            </a:r>
            <a:r>
              <a:rPr sz="4000" spc="-10" dirty="0"/>
              <a:t>u</a:t>
            </a:r>
            <a:r>
              <a:rPr sz="4000" spc="-20" dirty="0"/>
              <a:t>le</a:t>
            </a:r>
            <a:r>
              <a:rPr sz="4000" spc="-30" dirty="0"/>
              <a:t> </a:t>
            </a:r>
            <a:r>
              <a:rPr sz="4000" spc="-30" dirty="0" smtClean="0"/>
              <a:t>P</a:t>
            </a:r>
            <a:r>
              <a:rPr sz="4000" spc="-155" dirty="0" smtClean="0"/>
              <a:t>r</a:t>
            </a:r>
            <a:r>
              <a:rPr sz="4000" spc="-25" dirty="0" smtClean="0"/>
              <a:t>o</a:t>
            </a:r>
            <a:r>
              <a:rPr sz="4000" spc="-10" dirty="0" smtClean="0"/>
              <a:t>c</a:t>
            </a:r>
            <a:r>
              <a:rPr sz="4000" spc="-30" dirty="0" smtClean="0"/>
              <a:t>ess</a:t>
            </a:r>
            <a:endParaRPr sz="4000" dirty="0"/>
          </a:p>
        </p:txBody>
      </p:sp>
      <p:sp>
        <p:nvSpPr>
          <p:cNvPr id="7" name="Right Arrow 6"/>
          <p:cNvSpPr/>
          <p:nvPr/>
        </p:nvSpPr>
        <p:spPr>
          <a:xfrm>
            <a:off x="0" y="0"/>
            <a:ext cx="1625600" cy="1283048"/>
          </a:xfrm>
          <a:prstGeom prst="rightArrow">
            <a:avLst/>
          </a:prstGeom>
          <a:solidFill>
            <a:schemeClr val="accent2">
              <a:lumMod val="90000"/>
              <a:lumOff val="10000"/>
            </a:schemeClr>
          </a:solidFill>
          <a:ln w="12700"/>
        </p:spPr>
        <p:style>
          <a:lnRef idx="3">
            <a:schemeClr val="lt1"/>
          </a:lnRef>
          <a:fillRef idx="1">
            <a:schemeClr val="accent2"/>
          </a:fillRef>
          <a:effectRef idx="1">
            <a:schemeClr val="accent2"/>
          </a:effectRef>
          <a:fontRef idx="minor">
            <a:schemeClr val="lt1"/>
          </a:fontRef>
        </p:style>
        <p:txBody>
          <a:bodyPr rtlCol="0" anchor="ctr"/>
          <a:lstStyle/>
          <a:p>
            <a:pPr algn="ctr"/>
            <a:r>
              <a:rPr lang="en-US" sz="2400" dirty="0" smtClean="0"/>
              <a:t>Phase 3</a:t>
            </a:r>
            <a:endParaRPr lang="en-US" sz="2400" dirty="0"/>
          </a:p>
        </p:txBody>
      </p:sp>
      <p:sp>
        <p:nvSpPr>
          <p:cNvPr id="8" name="TextBox 7"/>
          <p:cNvSpPr txBox="1"/>
          <p:nvPr/>
        </p:nvSpPr>
        <p:spPr>
          <a:xfrm>
            <a:off x="-249294" y="1069796"/>
            <a:ext cx="9144000" cy="584775"/>
          </a:xfrm>
          <a:prstGeom prst="rect">
            <a:avLst/>
          </a:prstGeom>
          <a:noFill/>
        </p:spPr>
        <p:txBody>
          <a:bodyPr wrap="square" rtlCol="0">
            <a:spAutoFit/>
          </a:bodyPr>
          <a:lstStyle/>
          <a:p>
            <a:pPr algn="ctr"/>
            <a:r>
              <a:rPr lang="en-US" sz="3200" dirty="0" smtClean="0">
                <a:solidFill>
                  <a:schemeClr val="accent2">
                    <a:lumMod val="90000"/>
                    <a:lumOff val="10000"/>
                  </a:schemeClr>
                </a:solidFill>
                <a:latin typeface="Calibri Light" panose="020F0302020204030204" pitchFamily="34" charset="0"/>
                <a:cs typeface="Calibri Light" panose="020F0302020204030204" pitchFamily="34" charset="0"/>
              </a:rPr>
              <a:t>Develop N</a:t>
            </a:r>
            <a:r>
              <a:rPr lang="en-US" sz="3200" spc="-10" dirty="0" smtClean="0">
                <a:solidFill>
                  <a:schemeClr val="accent2">
                    <a:lumMod val="90000"/>
                    <a:lumOff val="10000"/>
                  </a:schemeClr>
                </a:solidFill>
                <a:latin typeface="Calibri Light" panose="020F0302020204030204" pitchFamily="34" charset="0"/>
                <a:cs typeface="Calibri Light" panose="020F0302020204030204" pitchFamily="34" charset="0"/>
              </a:rPr>
              <a:t>e</a:t>
            </a:r>
            <a:r>
              <a:rPr lang="en-US" sz="3200" dirty="0" smtClean="0">
                <a:solidFill>
                  <a:schemeClr val="accent2">
                    <a:lumMod val="90000"/>
                    <a:lumOff val="10000"/>
                  </a:schemeClr>
                </a:solidFill>
                <a:latin typeface="Calibri Light" panose="020F0302020204030204" pitchFamily="34" charset="0"/>
                <a:cs typeface="Calibri Light" panose="020F0302020204030204" pitchFamily="34" charset="0"/>
              </a:rPr>
              <a:t>w</a:t>
            </a:r>
            <a:r>
              <a:rPr lang="en-US" sz="3200" spc="-5" dirty="0" smtClean="0">
                <a:solidFill>
                  <a:schemeClr val="accent2">
                    <a:lumMod val="90000"/>
                    <a:lumOff val="10000"/>
                  </a:schemeClr>
                </a:solidFill>
                <a:latin typeface="Calibri Light" panose="020F0302020204030204" pitchFamily="34" charset="0"/>
                <a:cs typeface="Calibri Light" panose="020F0302020204030204" pitchFamily="34" charset="0"/>
              </a:rPr>
              <a:t> </a:t>
            </a:r>
            <a:r>
              <a:rPr lang="en-US" sz="3200" dirty="0">
                <a:solidFill>
                  <a:schemeClr val="accent2">
                    <a:lumMod val="90000"/>
                    <a:lumOff val="10000"/>
                  </a:schemeClr>
                </a:solidFill>
                <a:latin typeface="Calibri Light" panose="020F0302020204030204" pitchFamily="34" charset="0"/>
                <a:cs typeface="Calibri Light" panose="020F0302020204030204" pitchFamily="34" charset="0"/>
              </a:rPr>
              <a:t>Le</a:t>
            </a:r>
            <a:r>
              <a:rPr lang="en-US" sz="3200" spc="-10" dirty="0">
                <a:solidFill>
                  <a:schemeClr val="accent2">
                    <a:lumMod val="90000"/>
                    <a:lumOff val="10000"/>
                  </a:schemeClr>
                </a:solidFill>
                <a:latin typeface="Calibri Light" panose="020F0302020204030204" pitchFamily="34" charset="0"/>
                <a:cs typeface="Calibri Light" panose="020F0302020204030204" pitchFamily="34" charset="0"/>
              </a:rPr>
              <a:t>a</a:t>
            </a:r>
            <a:r>
              <a:rPr lang="en-US" sz="3200" dirty="0">
                <a:solidFill>
                  <a:schemeClr val="accent2">
                    <a:lumMod val="90000"/>
                    <a:lumOff val="10000"/>
                  </a:schemeClr>
                </a:solidFill>
                <a:latin typeface="Calibri Light" panose="020F0302020204030204" pitchFamily="34" charset="0"/>
                <a:cs typeface="Calibri Light" panose="020F0302020204030204" pitchFamily="34" charset="0"/>
              </a:rPr>
              <a:t>rning</a:t>
            </a:r>
          </a:p>
        </p:txBody>
      </p:sp>
    </p:spTree>
    <p:extLst>
      <p:ext uri="{BB962C8B-B14F-4D97-AF65-F5344CB8AC3E}">
        <p14:creationId xmlns:p14="http://schemas.microsoft.com/office/powerpoint/2010/main" val="1999664613"/>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4"/>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27" name="Oval 26"/>
          <p:cNvSpPr/>
          <p:nvPr/>
        </p:nvSpPr>
        <p:spPr>
          <a:xfrm>
            <a:off x="1944444" y="360491"/>
            <a:ext cx="5840973" cy="5840973"/>
          </a:xfrm>
          <a:prstGeom prst="ellipse">
            <a:avLst/>
          </a:prstGeom>
          <a:noFill/>
          <a:ln w="25400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graphicFrame>
        <p:nvGraphicFramePr>
          <p:cNvPr id="28" name="Diagram 27"/>
          <p:cNvGraphicFramePr/>
          <p:nvPr>
            <p:extLst>
              <p:ext uri="{D42A27DB-BD31-4B8C-83A1-F6EECF244321}">
                <p14:modId xmlns:p14="http://schemas.microsoft.com/office/powerpoint/2010/main" val="3303065929"/>
              </p:ext>
            </p:extLst>
          </p:nvPr>
        </p:nvGraphicFramePr>
        <p:xfrm>
          <a:off x="2161742" y="454943"/>
          <a:ext cx="5423761" cy="542376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3" name="Oval 32"/>
          <p:cNvSpPr/>
          <p:nvPr/>
        </p:nvSpPr>
        <p:spPr>
          <a:xfrm>
            <a:off x="1356290" y="3661684"/>
            <a:ext cx="1718683" cy="1718683"/>
          </a:xfrm>
          <a:prstGeom prst="ellipse">
            <a:avLst/>
          </a:prstGeom>
          <a:solidFill>
            <a:schemeClr val="bg1"/>
          </a:solidFill>
          <a:ln w="38100"/>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ctr">
              <a:lnSpc>
                <a:spcPct val="107000"/>
              </a:lnSpc>
              <a:spcBef>
                <a:spcPts val="0"/>
              </a:spcBef>
              <a:spcAft>
                <a:spcPts val="400"/>
              </a:spcAft>
            </a:pPr>
            <a:r>
              <a:rPr lang="en-US" sz="1800" b="1">
                <a:solidFill>
                  <a:srgbClr val="000000"/>
                </a:solidFill>
                <a:effectLst/>
                <a:ea typeface="Calibri" panose="020F0502020204030204" pitchFamily="34" charset="0"/>
                <a:cs typeface="Times New Roman" panose="02020603050405020304" pitchFamily="18" charset="0"/>
              </a:rPr>
              <a:t>Phase 4:</a:t>
            </a:r>
            <a:endParaRPr lang="en-US" sz="1100">
              <a:effectLst/>
              <a:ea typeface="Calibri" panose="020F0502020204030204" pitchFamily="34" charset="0"/>
              <a:cs typeface="Times New Roman" panose="02020603050405020304" pitchFamily="18" charset="0"/>
            </a:endParaRPr>
          </a:p>
          <a:p>
            <a:pPr marL="0" marR="0" algn="ctr">
              <a:lnSpc>
                <a:spcPct val="107000"/>
              </a:lnSpc>
              <a:spcBef>
                <a:spcPts val="0"/>
              </a:spcBef>
              <a:spcAft>
                <a:spcPts val="800"/>
              </a:spcAft>
            </a:pPr>
            <a:r>
              <a:rPr lang="en-US" sz="1600">
                <a:solidFill>
                  <a:srgbClr val="000000"/>
                </a:solidFill>
                <a:effectLst/>
                <a:ea typeface="Calibri" panose="020F0502020204030204" pitchFamily="34" charset="0"/>
                <a:cs typeface="Times New Roman" panose="02020603050405020304" pitchFamily="18" charset="0"/>
              </a:rPr>
              <a:t>Tryout New Learning</a:t>
            </a:r>
            <a:endParaRPr lang="en-US" sz="1100">
              <a:effectLst/>
              <a:ea typeface="Calibri" panose="020F0502020204030204" pitchFamily="34" charset="0"/>
              <a:cs typeface="Times New Roman" panose="02020603050405020304" pitchFamily="18" charset="0"/>
            </a:endParaRPr>
          </a:p>
        </p:txBody>
      </p:sp>
      <p:sp>
        <p:nvSpPr>
          <p:cNvPr id="34" name="Isosceles Triangle 33"/>
          <p:cNvSpPr/>
          <p:nvPr/>
        </p:nvSpPr>
        <p:spPr>
          <a:xfrm rot="5400000">
            <a:off x="4853341" y="135659"/>
            <a:ext cx="574247" cy="495440"/>
          </a:xfrm>
          <a:prstGeom prst="triangle">
            <a:avLst/>
          </a:prstGeom>
          <a:solidFill>
            <a:schemeClr val="bg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35" name="Isosceles Triangle 34"/>
          <p:cNvSpPr/>
          <p:nvPr/>
        </p:nvSpPr>
        <p:spPr>
          <a:xfrm rot="5400000">
            <a:off x="4715429" y="135659"/>
            <a:ext cx="574247" cy="495440"/>
          </a:xfrm>
          <a:prstGeom prst="triangle">
            <a:avLst/>
          </a:prstGeom>
          <a:solidFill>
            <a:schemeClr val="bg1">
              <a:lumMod val="85000"/>
            </a:schemeClr>
          </a:solidFill>
          <a:ln w="381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36" name="Isosceles Triangle 35"/>
          <p:cNvSpPr/>
          <p:nvPr/>
        </p:nvSpPr>
        <p:spPr>
          <a:xfrm rot="1800000">
            <a:off x="2908668" y="1862455"/>
            <a:ext cx="574246" cy="495440"/>
          </a:xfrm>
          <a:prstGeom prst="triangle">
            <a:avLst/>
          </a:prstGeom>
          <a:solidFill>
            <a:schemeClr val="bg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37" name="Isosceles Triangle 36"/>
          <p:cNvSpPr/>
          <p:nvPr/>
        </p:nvSpPr>
        <p:spPr>
          <a:xfrm rot="1800000">
            <a:off x="2858255" y="1949374"/>
            <a:ext cx="574246" cy="495440"/>
          </a:xfrm>
          <a:prstGeom prst="triangle">
            <a:avLst/>
          </a:prstGeom>
          <a:solidFill>
            <a:srgbClr val="7DE1DF"/>
          </a:solidFill>
          <a:ln w="381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Tree>
    <p:extLst>
      <p:ext uri="{BB962C8B-B14F-4D97-AF65-F5344CB8AC3E}">
        <p14:creationId xmlns:p14="http://schemas.microsoft.com/office/powerpoint/2010/main" val="1287633425"/>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95914" y="1624741"/>
            <a:ext cx="8229600" cy="5019899"/>
          </a:xfrm>
        </p:spPr>
        <p:txBody>
          <a:bodyPr/>
          <a:lstStyle/>
          <a:p>
            <a:pPr marL="347472" indent="-347472" eaLnBrk="0" hangingPunct="0">
              <a:lnSpc>
                <a:spcPct val="106000"/>
              </a:lnSpc>
              <a:spcBef>
                <a:spcPts val="0"/>
              </a:spcBef>
              <a:spcAft>
                <a:spcPts val="800"/>
              </a:spcAft>
              <a:tabLst>
                <a:tab pos="114300" algn="l"/>
              </a:tabLst>
            </a:pPr>
            <a:r>
              <a:rPr lang="en-US" sz="2800" b="1" dirty="0" smtClean="0">
                <a:solidFill>
                  <a:srgbClr val="000000"/>
                </a:solidFill>
                <a:latin typeface="Calibri Light" panose="020F0302020204030204" pitchFamily="34" charset="0"/>
                <a:ea typeface="Calibri" panose="020F0502020204030204" pitchFamily="34" charset="0"/>
              </a:rPr>
              <a:t>Implement</a:t>
            </a:r>
            <a:r>
              <a:rPr lang="en-US" sz="2800" dirty="0" smtClean="0">
                <a:solidFill>
                  <a:srgbClr val="000000"/>
                </a:solidFill>
                <a:latin typeface="Calibri Light" panose="020F0302020204030204" pitchFamily="34" charset="0"/>
                <a:ea typeface="Calibri" panose="020F0502020204030204" pitchFamily="34" charset="0"/>
              </a:rPr>
              <a:t> </a:t>
            </a:r>
            <a:r>
              <a:rPr lang="en-US" sz="2800" dirty="0">
                <a:solidFill>
                  <a:srgbClr val="000000"/>
                </a:solidFill>
                <a:latin typeface="Calibri Light" panose="020F0302020204030204" pitchFamily="34" charset="0"/>
                <a:ea typeface="Calibri" panose="020F0502020204030204" pitchFamily="34" charset="0"/>
              </a:rPr>
              <a:t>new learning in daily practice. </a:t>
            </a:r>
            <a:endParaRPr lang="en-US" sz="2800" dirty="0">
              <a:latin typeface="Times New Roman" panose="02020603050405020304" pitchFamily="18" charset="0"/>
              <a:ea typeface="Times New Roman" panose="02020603050405020304" pitchFamily="18" charset="0"/>
            </a:endParaRPr>
          </a:p>
          <a:p>
            <a:pPr marL="347472" indent="-347472" eaLnBrk="0" hangingPunct="0">
              <a:lnSpc>
                <a:spcPct val="106000"/>
              </a:lnSpc>
              <a:spcBef>
                <a:spcPts val="0"/>
              </a:spcBef>
              <a:spcAft>
                <a:spcPts val="800"/>
              </a:spcAft>
              <a:tabLst>
                <a:tab pos="114300" algn="l"/>
              </a:tabLst>
            </a:pPr>
            <a:r>
              <a:rPr lang="en-US" sz="2800" b="1" dirty="0" smtClean="0">
                <a:latin typeface="Calibri Light" panose="020F0302020204030204" pitchFamily="34" charset="0"/>
                <a:ea typeface="Calibri" panose="020F0502020204030204" pitchFamily="34" charset="0"/>
              </a:rPr>
              <a:t>Discuss</a:t>
            </a:r>
            <a:r>
              <a:rPr lang="en-US" sz="2800" dirty="0" smtClean="0">
                <a:latin typeface="Calibri Light" panose="020F0302020204030204" pitchFamily="34" charset="0"/>
                <a:ea typeface="Calibri" panose="020F0502020204030204" pitchFamily="34" charset="0"/>
              </a:rPr>
              <a:t> </a:t>
            </a:r>
            <a:r>
              <a:rPr lang="en-US" sz="2800" dirty="0">
                <a:solidFill>
                  <a:srgbClr val="000000"/>
                </a:solidFill>
                <a:latin typeface="Calibri Light" panose="020F0302020204030204" pitchFamily="34" charset="0"/>
                <a:ea typeface="Calibri" panose="020F0502020204030204" pitchFamily="34" charset="0"/>
              </a:rPr>
              <a:t>with mentor how implementing new learning is impacting practice and student learning. </a:t>
            </a:r>
          </a:p>
          <a:p>
            <a:pPr marL="347472" indent="-347472" eaLnBrk="0" hangingPunct="0">
              <a:lnSpc>
                <a:spcPct val="106000"/>
              </a:lnSpc>
              <a:spcBef>
                <a:spcPts val="0"/>
              </a:spcBef>
              <a:spcAft>
                <a:spcPts val="800"/>
              </a:spcAft>
              <a:tabLst>
                <a:tab pos="114300" algn="l"/>
              </a:tabLst>
            </a:pPr>
            <a:r>
              <a:rPr lang="en-US" sz="2800" b="1" dirty="0" smtClean="0">
                <a:solidFill>
                  <a:srgbClr val="000000"/>
                </a:solidFill>
                <a:latin typeface="Calibri Light" panose="020F0302020204030204" pitchFamily="34" charset="0"/>
                <a:ea typeface="Calibri" panose="020F0502020204030204" pitchFamily="34" charset="0"/>
              </a:rPr>
              <a:t>Make </a:t>
            </a:r>
            <a:r>
              <a:rPr lang="en-US" sz="2800" dirty="0">
                <a:solidFill>
                  <a:srgbClr val="000000"/>
                </a:solidFill>
                <a:latin typeface="Calibri Light" panose="020F0302020204030204" pitchFamily="34" charset="0"/>
                <a:ea typeface="Calibri" panose="020F0502020204030204" pitchFamily="34" charset="0"/>
              </a:rPr>
              <a:t>adjustments as needed or identify and develop additional new learning.</a:t>
            </a:r>
            <a:endParaRPr lang="en-US" sz="2800" dirty="0">
              <a:latin typeface="Times New Roman" panose="02020603050405020304" pitchFamily="18" charset="0"/>
              <a:ea typeface="Times New Roman" panose="02020603050405020304" pitchFamily="18" charset="0"/>
            </a:endParaRPr>
          </a:p>
          <a:p>
            <a:pPr marL="347472" indent="-347472" eaLnBrk="0" hangingPunct="0">
              <a:lnSpc>
                <a:spcPct val="106000"/>
              </a:lnSpc>
              <a:spcBef>
                <a:spcPts val="0"/>
              </a:spcBef>
              <a:spcAft>
                <a:spcPts val="800"/>
              </a:spcAft>
              <a:tabLst>
                <a:tab pos="114300" algn="l"/>
              </a:tabLst>
            </a:pPr>
            <a:r>
              <a:rPr lang="en-US" sz="2800" b="1" dirty="0">
                <a:solidFill>
                  <a:srgbClr val="000000"/>
                </a:solidFill>
                <a:latin typeface="Calibri Light" panose="020F0302020204030204" pitchFamily="34" charset="0"/>
                <a:ea typeface="Calibri" panose="020F0502020204030204" pitchFamily="34" charset="0"/>
              </a:rPr>
              <a:t>Analyze</a:t>
            </a:r>
            <a:r>
              <a:rPr lang="en-US" sz="2800" dirty="0">
                <a:solidFill>
                  <a:srgbClr val="000000"/>
                </a:solidFill>
                <a:latin typeface="Calibri Light" panose="020F0302020204030204" pitchFamily="34" charset="0"/>
                <a:ea typeface="Calibri" panose="020F0502020204030204" pitchFamily="34" charset="0"/>
              </a:rPr>
              <a:t> impact on  teaching practice, instruction, and student learning. </a:t>
            </a:r>
          </a:p>
          <a:p>
            <a:pPr marL="347472" indent="-347472" eaLnBrk="0" hangingPunct="0">
              <a:lnSpc>
                <a:spcPct val="106000"/>
              </a:lnSpc>
              <a:spcBef>
                <a:spcPts val="0"/>
              </a:spcBef>
              <a:spcAft>
                <a:spcPts val="800"/>
              </a:spcAft>
              <a:tabLst>
                <a:tab pos="114300" algn="l"/>
              </a:tabLst>
            </a:pPr>
            <a:r>
              <a:rPr lang="en-US" sz="2800" b="1" dirty="0">
                <a:solidFill>
                  <a:srgbClr val="000000"/>
                </a:solidFill>
                <a:latin typeface="Calibri Light" panose="020F0302020204030204" pitchFamily="34" charset="0"/>
                <a:ea typeface="Times New Roman" panose="02020603050405020304" pitchFamily="18" charset="0"/>
              </a:rPr>
              <a:t>Record</a:t>
            </a:r>
            <a:r>
              <a:rPr lang="en-US" sz="2800" dirty="0">
                <a:solidFill>
                  <a:srgbClr val="000000"/>
                </a:solidFill>
                <a:latin typeface="Calibri Light" panose="020F0302020204030204" pitchFamily="34" charset="0"/>
                <a:ea typeface="Times New Roman" panose="02020603050405020304" pitchFamily="18" charset="0"/>
              </a:rPr>
              <a:t> specific example/evidence of changes in practice and student outcomes. </a:t>
            </a:r>
            <a:endParaRPr lang="en-US" sz="2800" dirty="0">
              <a:latin typeface="Times New Roman" panose="02020603050405020304" pitchFamily="18" charset="0"/>
              <a:ea typeface="Times New Roman" panose="02020603050405020304" pitchFamily="18" charset="0"/>
            </a:endParaRPr>
          </a:p>
        </p:txBody>
      </p:sp>
      <p:sp>
        <p:nvSpPr>
          <p:cNvPr id="3" name="object 3"/>
          <p:cNvSpPr txBox="1">
            <a:spLocks noGrp="1"/>
          </p:cNvSpPr>
          <p:nvPr>
            <p:ph type="title"/>
          </p:nvPr>
        </p:nvSpPr>
        <p:spPr>
          <a:xfrm>
            <a:off x="451224" y="-75132"/>
            <a:ext cx="8229600" cy="685800"/>
          </a:xfrm>
          <a:prstGeom prst="rect">
            <a:avLst/>
          </a:prstGeom>
        </p:spPr>
        <p:txBody>
          <a:bodyPr vert="horz" wrap="square" lIns="0" tIns="373079" rIns="0" bIns="0" rtlCol="0">
            <a:spAutoFit/>
          </a:bodyPr>
          <a:lstStyle/>
          <a:p>
            <a:pPr marL="151130" algn="ctr">
              <a:lnSpc>
                <a:spcPct val="100000"/>
              </a:lnSpc>
            </a:pPr>
            <a:r>
              <a:rPr sz="4000" spc="-25" dirty="0"/>
              <a:t>T</a:t>
            </a:r>
            <a:r>
              <a:rPr sz="4000" spc="-15" dirty="0"/>
              <a:t>EA</a:t>
            </a:r>
            <a:r>
              <a:rPr sz="4000" spc="-35" dirty="0"/>
              <a:t>M</a:t>
            </a:r>
            <a:r>
              <a:rPr sz="4000" spc="-30" dirty="0"/>
              <a:t> </a:t>
            </a:r>
            <a:r>
              <a:rPr sz="4000" spc="-35" dirty="0"/>
              <a:t>M</a:t>
            </a:r>
            <a:r>
              <a:rPr sz="4000" spc="-15" dirty="0"/>
              <a:t>o</a:t>
            </a:r>
            <a:r>
              <a:rPr sz="4000" spc="-25" dirty="0"/>
              <a:t>d</a:t>
            </a:r>
            <a:r>
              <a:rPr sz="4000" spc="-10" dirty="0"/>
              <a:t>u</a:t>
            </a:r>
            <a:r>
              <a:rPr sz="4000" spc="-20" dirty="0"/>
              <a:t>le</a:t>
            </a:r>
            <a:r>
              <a:rPr sz="4000" spc="-30" dirty="0"/>
              <a:t> </a:t>
            </a:r>
            <a:r>
              <a:rPr sz="4000" spc="-30" dirty="0" smtClean="0"/>
              <a:t>P</a:t>
            </a:r>
            <a:r>
              <a:rPr sz="4000" spc="-155" dirty="0" smtClean="0"/>
              <a:t>r</a:t>
            </a:r>
            <a:r>
              <a:rPr sz="4000" spc="-25" dirty="0" smtClean="0"/>
              <a:t>o</a:t>
            </a:r>
            <a:r>
              <a:rPr sz="4000" spc="-10" dirty="0" smtClean="0"/>
              <a:t>c</a:t>
            </a:r>
            <a:r>
              <a:rPr sz="4000" spc="-30" dirty="0" smtClean="0"/>
              <a:t>ess</a:t>
            </a:r>
            <a:endParaRPr sz="4000" dirty="0"/>
          </a:p>
        </p:txBody>
      </p:sp>
      <p:sp>
        <p:nvSpPr>
          <p:cNvPr id="7" name="Right Arrow 6"/>
          <p:cNvSpPr/>
          <p:nvPr/>
        </p:nvSpPr>
        <p:spPr>
          <a:xfrm>
            <a:off x="0" y="0"/>
            <a:ext cx="1778000" cy="1283048"/>
          </a:xfrm>
          <a:prstGeom prst="rightArrow">
            <a:avLst/>
          </a:prstGeom>
          <a:solidFill>
            <a:schemeClr val="accent2">
              <a:lumMod val="90000"/>
              <a:lumOff val="10000"/>
            </a:schemeClr>
          </a:solidFill>
          <a:ln w="12700"/>
        </p:spPr>
        <p:style>
          <a:lnRef idx="3">
            <a:schemeClr val="lt1"/>
          </a:lnRef>
          <a:fillRef idx="1">
            <a:schemeClr val="accent2"/>
          </a:fillRef>
          <a:effectRef idx="1">
            <a:schemeClr val="accent2"/>
          </a:effectRef>
          <a:fontRef idx="minor">
            <a:schemeClr val="lt1"/>
          </a:fontRef>
        </p:style>
        <p:txBody>
          <a:bodyPr rtlCol="0" anchor="ctr"/>
          <a:lstStyle/>
          <a:p>
            <a:pPr algn="ctr"/>
            <a:r>
              <a:rPr lang="en-US" sz="2400" dirty="0" smtClean="0"/>
              <a:t>Phase  4</a:t>
            </a:r>
            <a:endParaRPr lang="en-US" sz="2400" dirty="0"/>
          </a:p>
        </p:txBody>
      </p:sp>
      <p:sp>
        <p:nvSpPr>
          <p:cNvPr id="8" name="TextBox 7"/>
          <p:cNvSpPr txBox="1"/>
          <p:nvPr/>
        </p:nvSpPr>
        <p:spPr>
          <a:xfrm>
            <a:off x="-188334" y="1039966"/>
            <a:ext cx="9144000" cy="584775"/>
          </a:xfrm>
          <a:prstGeom prst="rect">
            <a:avLst/>
          </a:prstGeom>
          <a:noFill/>
        </p:spPr>
        <p:txBody>
          <a:bodyPr wrap="square" rtlCol="0">
            <a:spAutoFit/>
          </a:bodyPr>
          <a:lstStyle/>
          <a:p>
            <a:pPr algn="ctr"/>
            <a:r>
              <a:rPr lang="en-US" sz="3200" dirty="0" smtClean="0">
                <a:solidFill>
                  <a:schemeClr val="accent2">
                    <a:lumMod val="90000"/>
                    <a:lumOff val="10000"/>
                  </a:schemeClr>
                </a:solidFill>
                <a:latin typeface="Calibri Light" panose="020F0302020204030204" pitchFamily="34" charset="0"/>
                <a:cs typeface="Calibri Light" panose="020F0302020204030204" pitchFamily="34" charset="0"/>
              </a:rPr>
              <a:t>Imp</a:t>
            </a:r>
            <a:r>
              <a:rPr lang="en-US" sz="3200" spc="5" dirty="0" smtClean="0">
                <a:solidFill>
                  <a:schemeClr val="accent2">
                    <a:lumMod val="90000"/>
                    <a:lumOff val="10000"/>
                  </a:schemeClr>
                </a:solidFill>
                <a:latin typeface="Calibri Light" panose="020F0302020204030204" pitchFamily="34" charset="0"/>
                <a:cs typeface="Calibri Light" panose="020F0302020204030204" pitchFamily="34" charset="0"/>
              </a:rPr>
              <a:t>l</a:t>
            </a:r>
            <a:r>
              <a:rPr lang="en-US" sz="3200" dirty="0" smtClean="0">
                <a:solidFill>
                  <a:schemeClr val="accent2">
                    <a:lumMod val="90000"/>
                    <a:lumOff val="10000"/>
                  </a:schemeClr>
                </a:solidFill>
                <a:latin typeface="Calibri Light" panose="020F0302020204030204" pitchFamily="34" charset="0"/>
                <a:cs typeface="Calibri Light" panose="020F0302020204030204" pitchFamily="34" charset="0"/>
              </a:rPr>
              <a:t>ement N</a:t>
            </a:r>
            <a:r>
              <a:rPr lang="en-US" sz="3200" spc="-10" dirty="0" smtClean="0">
                <a:solidFill>
                  <a:schemeClr val="accent2">
                    <a:lumMod val="90000"/>
                    <a:lumOff val="10000"/>
                  </a:schemeClr>
                </a:solidFill>
                <a:latin typeface="Calibri Light" panose="020F0302020204030204" pitchFamily="34" charset="0"/>
                <a:cs typeface="Calibri Light" panose="020F0302020204030204" pitchFamily="34" charset="0"/>
              </a:rPr>
              <a:t>e</a:t>
            </a:r>
            <a:r>
              <a:rPr lang="en-US" sz="3200" dirty="0" smtClean="0">
                <a:solidFill>
                  <a:schemeClr val="accent2">
                    <a:lumMod val="90000"/>
                    <a:lumOff val="10000"/>
                  </a:schemeClr>
                </a:solidFill>
                <a:latin typeface="Calibri Light" panose="020F0302020204030204" pitchFamily="34" charset="0"/>
                <a:cs typeface="Calibri Light" panose="020F0302020204030204" pitchFamily="34" charset="0"/>
              </a:rPr>
              <a:t>w</a:t>
            </a:r>
            <a:r>
              <a:rPr lang="en-US" sz="3200" spc="-5" dirty="0" smtClean="0">
                <a:solidFill>
                  <a:schemeClr val="accent2">
                    <a:lumMod val="90000"/>
                    <a:lumOff val="10000"/>
                  </a:schemeClr>
                </a:solidFill>
                <a:latin typeface="Calibri Light" panose="020F0302020204030204" pitchFamily="34" charset="0"/>
                <a:cs typeface="Calibri Light" panose="020F0302020204030204" pitchFamily="34" charset="0"/>
              </a:rPr>
              <a:t> </a:t>
            </a:r>
            <a:r>
              <a:rPr lang="en-US" sz="3200" dirty="0">
                <a:solidFill>
                  <a:schemeClr val="accent2">
                    <a:lumMod val="90000"/>
                    <a:lumOff val="10000"/>
                  </a:schemeClr>
                </a:solidFill>
                <a:latin typeface="Calibri Light" panose="020F0302020204030204" pitchFamily="34" charset="0"/>
                <a:cs typeface="Calibri Light" panose="020F0302020204030204" pitchFamily="34" charset="0"/>
              </a:rPr>
              <a:t>Le</a:t>
            </a:r>
            <a:r>
              <a:rPr lang="en-US" sz="3200" spc="-10" dirty="0">
                <a:solidFill>
                  <a:schemeClr val="accent2">
                    <a:lumMod val="90000"/>
                    <a:lumOff val="10000"/>
                  </a:schemeClr>
                </a:solidFill>
                <a:latin typeface="Calibri Light" panose="020F0302020204030204" pitchFamily="34" charset="0"/>
                <a:cs typeface="Calibri Light" panose="020F0302020204030204" pitchFamily="34" charset="0"/>
              </a:rPr>
              <a:t>a</a:t>
            </a:r>
            <a:r>
              <a:rPr lang="en-US" sz="3200" dirty="0">
                <a:solidFill>
                  <a:schemeClr val="accent2">
                    <a:lumMod val="90000"/>
                    <a:lumOff val="10000"/>
                  </a:schemeClr>
                </a:solidFill>
                <a:latin typeface="Calibri Light" panose="020F0302020204030204" pitchFamily="34" charset="0"/>
                <a:cs typeface="Calibri Light" panose="020F0302020204030204" pitchFamily="34" charset="0"/>
              </a:rPr>
              <a:t>rning</a:t>
            </a:r>
          </a:p>
        </p:txBody>
      </p:sp>
    </p:spTree>
    <p:extLst>
      <p:ext uri="{BB962C8B-B14F-4D97-AF65-F5344CB8AC3E}">
        <p14:creationId xmlns:p14="http://schemas.microsoft.com/office/powerpoint/2010/main" val="2502157729"/>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95913" y="1611605"/>
            <a:ext cx="8390277" cy="5033035"/>
          </a:xfrm>
        </p:spPr>
        <p:txBody>
          <a:bodyPr/>
          <a:lstStyle/>
          <a:p>
            <a:pPr lvl="0"/>
            <a:r>
              <a:rPr lang="en-US" sz="2600" dirty="0">
                <a:latin typeface="Calibri Light" panose="020F0302020204030204" pitchFamily="34" charset="0"/>
                <a:cs typeface="Calibri Light" panose="020F0302020204030204" pitchFamily="34" charset="0"/>
              </a:rPr>
              <a:t>I</a:t>
            </a:r>
            <a:r>
              <a:rPr lang="en-US" sz="2600" dirty="0" smtClean="0">
                <a:latin typeface="Calibri Light" panose="020F0302020204030204" pitchFamily="34" charset="0"/>
                <a:cs typeface="Calibri Light" panose="020F0302020204030204" pitchFamily="34" charset="0"/>
              </a:rPr>
              <a:t>n </a:t>
            </a:r>
            <a:r>
              <a:rPr lang="en-US" sz="2600" dirty="0">
                <a:latin typeface="Calibri Light" panose="020F0302020204030204" pitchFamily="34" charset="0"/>
                <a:cs typeface="Calibri Light" panose="020F0302020204030204" pitchFamily="34" charset="0"/>
              </a:rPr>
              <a:t>the Planning Module, you will tryout your new learning to </a:t>
            </a:r>
            <a:r>
              <a:rPr lang="en-US" sz="2600" b="1" dirty="0">
                <a:latin typeface="Calibri Light" panose="020F0302020204030204" pitchFamily="34" charset="0"/>
                <a:cs typeface="Calibri Light" panose="020F0302020204030204" pitchFamily="34" charset="0"/>
              </a:rPr>
              <a:t>plan a lesson or series of lessons</a:t>
            </a:r>
            <a:r>
              <a:rPr lang="en-US" sz="2600" dirty="0">
                <a:latin typeface="Calibri Light" panose="020F0302020204030204" pitchFamily="34" charset="0"/>
                <a:cs typeface="Calibri Light" panose="020F0302020204030204" pitchFamily="34" charset="0"/>
              </a:rPr>
              <a:t>. </a:t>
            </a:r>
            <a:endParaRPr lang="en-US" sz="2600" dirty="0" smtClean="0">
              <a:latin typeface="Calibri Light" panose="020F0302020204030204" pitchFamily="34" charset="0"/>
              <a:cs typeface="Calibri Light" panose="020F0302020204030204" pitchFamily="34" charset="0"/>
            </a:endParaRPr>
          </a:p>
          <a:p>
            <a:pPr lvl="0"/>
            <a:r>
              <a:rPr lang="en-US" sz="2600" b="1" dirty="0" smtClean="0">
                <a:latin typeface="Calibri Light" panose="020F0302020204030204" pitchFamily="34" charset="0"/>
                <a:ea typeface="Calibri" panose="020F0502020204030204" pitchFamily="34" charset="0"/>
              </a:rPr>
              <a:t>Discuss </a:t>
            </a:r>
            <a:r>
              <a:rPr lang="en-US" sz="2600" dirty="0">
                <a:latin typeface="Calibri Light" panose="020F0302020204030204" pitchFamily="34" charset="0"/>
                <a:ea typeface="Calibri" panose="020F0502020204030204" pitchFamily="34" charset="0"/>
              </a:rPr>
              <a:t>with your mentor how you are implementing your new learning about planning and what you anticipate the impact on student learning </a:t>
            </a:r>
            <a:r>
              <a:rPr lang="en-US" sz="2600" dirty="0" smtClean="0">
                <a:latin typeface="Calibri Light" panose="020F0302020204030204" pitchFamily="34" charset="0"/>
                <a:ea typeface="Calibri" panose="020F0502020204030204" pitchFamily="34" charset="0"/>
              </a:rPr>
              <a:t>will </a:t>
            </a:r>
            <a:r>
              <a:rPr lang="en-US" sz="2600" dirty="0">
                <a:latin typeface="Calibri Light" panose="020F0302020204030204" pitchFamily="34" charset="0"/>
                <a:ea typeface="Calibri" panose="020F0502020204030204" pitchFamily="34" charset="0"/>
              </a:rPr>
              <a:t>be as a result of the planned instruction</a:t>
            </a:r>
            <a:r>
              <a:rPr lang="en-US" sz="2600" b="1" dirty="0" smtClean="0">
                <a:latin typeface="Calibri Light" panose="020F0302020204030204" pitchFamily="34" charset="0"/>
                <a:ea typeface="Calibri" panose="020F0502020204030204" pitchFamily="34" charset="0"/>
              </a:rPr>
              <a:t>.</a:t>
            </a:r>
          </a:p>
          <a:p>
            <a:pPr lvl="0"/>
            <a:r>
              <a:rPr lang="en-US" sz="2600" b="1" dirty="0" smtClean="0">
                <a:solidFill>
                  <a:srgbClr val="000000"/>
                </a:solidFill>
                <a:latin typeface="Calibri Light" panose="020F0302020204030204" pitchFamily="34" charset="0"/>
                <a:ea typeface="Calibri" panose="020F0502020204030204" pitchFamily="34" charset="0"/>
              </a:rPr>
              <a:t>Make </a:t>
            </a:r>
            <a:r>
              <a:rPr lang="en-US" sz="2600" dirty="0">
                <a:solidFill>
                  <a:srgbClr val="000000"/>
                </a:solidFill>
                <a:latin typeface="Calibri Light" panose="020F0302020204030204" pitchFamily="34" charset="0"/>
                <a:ea typeface="Calibri" panose="020F0502020204030204" pitchFamily="34" charset="0"/>
              </a:rPr>
              <a:t>adjustments as needed or identify and develop additional new learning</a:t>
            </a:r>
            <a:r>
              <a:rPr lang="en-US" sz="2600" dirty="0" smtClean="0">
                <a:solidFill>
                  <a:srgbClr val="000000"/>
                </a:solidFill>
                <a:latin typeface="Calibri Light" panose="020F0302020204030204" pitchFamily="34" charset="0"/>
                <a:ea typeface="Calibri" panose="020F0502020204030204" pitchFamily="34" charset="0"/>
              </a:rPr>
              <a:t>. </a:t>
            </a:r>
            <a:endParaRPr lang="en-US" sz="2600" dirty="0">
              <a:solidFill>
                <a:srgbClr val="000000"/>
              </a:solidFill>
              <a:latin typeface="Calibri Light" panose="020F0302020204030204" pitchFamily="34" charset="0"/>
              <a:ea typeface="Calibri" panose="020F0502020204030204" pitchFamily="34" charset="0"/>
            </a:endParaRPr>
          </a:p>
          <a:p>
            <a:pPr eaLnBrk="0" hangingPunct="0">
              <a:lnSpc>
                <a:spcPct val="106000"/>
              </a:lnSpc>
              <a:spcBef>
                <a:spcPts val="0"/>
              </a:spcBef>
              <a:spcAft>
                <a:spcPts val="800"/>
              </a:spcAft>
              <a:tabLst>
                <a:tab pos="114300" algn="l"/>
              </a:tabLst>
            </a:pPr>
            <a:r>
              <a:rPr lang="en-US" sz="2600" b="1" dirty="0">
                <a:solidFill>
                  <a:srgbClr val="000000"/>
                </a:solidFill>
                <a:latin typeface="Calibri Light" panose="020F0302020204030204" pitchFamily="34" charset="0"/>
                <a:ea typeface="Times New Roman" panose="02020603050405020304" pitchFamily="18" charset="0"/>
              </a:rPr>
              <a:t>Record</a:t>
            </a:r>
            <a:r>
              <a:rPr lang="en-US" sz="2600" dirty="0">
                <a:solidFill>
                  <a:srgbClr val="000000"/>
                </a:solidFill>
                <a:latin typeface="Calibri Light" panose="020F0302020204030204" pitchFamily="34" charset="0"/>
                <a:ea typeface="Times New Roman" panose="02020603050405020304" pitchFamily="18" charset="0"/>
              </a:rPr>
              <a:t> specific example/evidence of changes in </a:t>
            </a:r>
            <a:r>
              <a:rPr lang="en-US" sz="2600" dirty="0" smtClean="0">
                <a:solidFill>
                  <a:srgbClr val="000000"/>
                </a:solidFill>
                <a:latin typeface="Calibri Light" panose="020F0302020204030204" pitchFamily="34" charset="0"/>
                <a:ea typeface="Times New Roman" panose="02020603050405020304" pitchFamily="18" charset="0"/>
              </a:rPr>
              <a:t>planning practice </a:t>
            </a:r>
            <a:r>
              <a:rPr lang="en-US" sz="2600" dirty="0">
                <a:solidFill>
                  <a:srgbClr val="000000"/>
                </a:solidFill>
                <a:latin typeface="Calibri Light" panose="020F0302020204030204" pitchFamily="34" charset="0"/>
                <a:ea typeface="Times New Roman" panose="02020603050405020304" pitchFamily="18" charset="0"/>
              </a:rPr>
              <a:t>and </a:t>
            </a:r>
            <a:r>
              <a:rPr lang="en-US" sz="2600" dirty="0" smtClean="0">
                <a:solidFill>
                  <a:srgbClr val="000000"/>
                </a:solidFill>
                <a:latin typeface="Calibri Light" panose="020F0302020204030204" pitchFamily="34" charset="0"/>
                <a:ea typeface="Times New Roman" panose="02020603050405020304" pitchFamily="18" charset="0"/>
              </a:rPr>
              <a:t>what you anticipate student will be able to do as a result of the planned instruction, strategies, and activities. </a:t>
            </a:r>
            <a:endParaRPr lang="en-US" sz="2600" dirty="0">
              <a:latin typeface="Times New Roman" panose="02020603050405020304" pitchFamily="18" charset="0"/>
              <a:ea typeface="Times New Roman" panose="02020603050405020304" pitchFamily="18" charset="0"/>
            </a:endParaRPr>
          </a:p>
        </p:txBody>
      </p:sp>
      <p:sp>
        <p:nvSpPr>
          <p:cNvPr id="3" name="object 3"/>
          <p:cNvSpPr txBox="1">
            <a:spLocks noGrp="1"/>
          </p:cNvSpPr>
          <p:nvPr>
            <p:ph type="title"/>
          </p:nvPr>
        </p:nvSpPr>
        <p:spPr>
          <a:xfrm>
            <a:off x="451224" y="-75132"/>
            <a:ext cx="8229600" cy="685800"/>
          </a:xfrm>
          <a:prstGeom prst="rect">
            <a:avLst/>
          </a:prstGeom>
        </p:spPr>
        <p:txBody>
          <a:bodyPr vert="horz" wrap="square" lIns="0" tIns="373079" rIns="0" bIns="0" rtlCol="0">
            <a:spAutoFit/>
          </a:bodyPr>
          <a:lstStyle/>
          <a:p>
            <a:pPr marL="151130" algn="ctr">
              <a:lnSpc>
                <a:spcPct val="100000"/>
              </a:lnSpc>
            </a:pPr>
            <a:r>
              <a:rPr sz="4000" spc="-25" dirty="0"/>
              <a:t>T</a:t>
            </a:r>
            <a:r>
              <a:rPr sz="4000" spc="-15" dirty="0"/>
              <a:t>EA</a:t>
            </a:r>
            <a:r>
              <a:rPr sz="4000" spc="-35" dirty="0"/>
              <a:t>M</a:t>
            </a:r>
            <a:r>
              <a:rPr sz="4000" spc="-30" dirty="0"/>
              <a:t> </a:t>
            </a:r>
            <a:r>
              <a:rPr sz="4000" spc="-35" dirty="0"/>
              <a:t>M</a:t>
            </a:r>
            <a:r>
              <a:rPr sz="4000" spc="-15" dirty="0"/>
              <a:t>o</a:t>
            </a:r>
            <a:r>
              <a:rPr sz="4000" spc="-25" dirty="0"/>
              <a:t>d</a:t>
            </a:r>
            <a:r>
              <a:rPr sz="4000" spc="-10" dirty="0"/>
              <a:t>u</a:t>
            </a:r>
            <a:r>
              <a:rPr sz="4000" spc="-20" dirty="0"/>
              <a:t>le</a:t>
            </a:r>
            <a:r>
              <a:rPr sz="4000" spc="-30" dirty="0"/>
              <a:t> </a:t>
            </a:r>
            <a:r>
              <a:rPr sz="4000" spc="-30" dirty="0" smtClean="0"/>
              <a:t>P</a:t>
            </a:r>
            <a:r>
              <a:rPr sz="4000" spc="-155" dirty="0" smtClean="0"/>
              <a:t>r</a:t>
            </a:r>
            <a:r>
              <a:rPr sz="4000" spc="-25" dirty="0" smtClean="0"/>
              <a:t>o</a:t>
            </a:r>
            <a:r>
              <a:rPr sz="4000" spc="-10" dirty="0" smtClean="0"/>
              <a:t>c</a:t>
            </a:r>
            <a:r>
              <a:rPr sz="4000" spc="-30" dirty="0" smtClean="0"/>
              <a:t>ess</a:t>
            </a:r>
            <a:endParaRPr sz="4000" dirty="0"/>
          </a:p>
        </p:txBody>
      </p:sp>
      <p:sp>
        <p:nvSpPr>
          <p:cNvPr id="7" name="Right Arrow 6"/>
          <p:cNvSpPr/>
          <p:nvPr/>
        </p:nvSpPr>
        <p:spPr>
          <a:xfrm>
            <a:off x="0" y="0"/>
            <a:ext cx="1778000" cy="1283048"/>
          </a:xfrm>
          <a:prstGeom prst="rightArrow">
            <a:avLst/>
          </a:prstGeom>
          <a:solidFill>
            <a:schemeClr val="accent2">
              <a:lumMod val="90000"/>
              <a:lumOff val="10000"/>
            </a:schemeClr>
          </a:solidFill>
          <a:ln w="12700"/>
        </p:spPr>
        <p:style>
          <a:lnRef idx="3">
            <a:schemeClr val="lt1"/>
          </a:lnRef>
          <a:fillRef idx="1">
            <a:schemeClr val="accent2"/>
          </a:fillRef>
          <a:effectRef idx="1">
            <a:schemeClr val="accent2"/>
          </a:effectRef>
          <a:fontRef idx="minor">
            <a:schemeClr val="lt1"/>
          </a:fontRef>
        </p:style>
        <p:txBody>
          <a:bodyPr rtlCol="0" anchor="ctr"/>
          <a:lstStyle/>
          <a:p>
            <a:pPr algn="ctr"/>
            <a:r>
              <a:rPr lang="en-US" sz="2400" dirty="0" smtClean="0"/>
              <a:t>Phase  4</a:t>
            </a:r>
            <a:endParaRPr lang="en-US" sz="2400" dirty="0"/>
          </a:p>
        </p:txBody>
      </p:sp>
      <p:sp>
        <p:nvSpPr>
          <p:cNvPr id="8" name="TextBox 7"/>
          <p:cNvSpPr txBox="1"/>
          <p:nvPr/>
        </p:nvSpPr>
        <p:spPr>
          <a:xfrm>
            <a:off x="-108821" y="939226"/>
            <a:ext cx="9144000" cy="584775"/>
          </a:xfrm>
          <a:prstGeom prst="rect">
            <a:avLst/>
          </a:prstGeom>
          <a:noFill/>
        </p:spPr>
        <p:txBody>
          <a:bodyPr wrap="square" rtlCol="0">
            <a:spAutoFit/>
          </a:bodyPr>
          <a:lstStyle/>
          <a:p>
            <a:pPr algn="ctr"/>
            <a:r>
              <a:rPr lang="en-US" sz="3200" dirty="0" smtClean="0">
                <a:solidFill>
                  <a:schemeClr val="accent2">
                    <a:lumMod val="90000"/>
                    <a:lumOff val="10000"/>
                  </a:schemeClr>
                </a:solidFill>
                <a:latin typeface="Calibri Light" panose="020F0302020204030204" pitchFamily="34" charset="0"/>
                <a:cs typeface="Calibri Light" panose="020F0302020204030204" pitchFamily="34" charset="0"/>
              </a:rPr>
              <a:t>Imp</a:t>
            </a:r>
            <a:r>
              <a:rPr lang="en-US" sz="3200" spc="5" dirty="0" smtClean="0">
                <a:solidFill>
                  <a:schemeClr val="accent2">
                    <a:lumMod val="90000"/>
                    <a:lumOff val="10000"/>
                  </a:schemeClr>
                </a:solidFill>
                <a:latin typeface="Calibri Light" panose="020F0302020204030204" pitchFamily="34" charset="0"/>
                <a:cs typeface="Calibri Light" panose="020F0302020204030204" pitchFamily="34" charset="0"/>
              </a:rPr>
              <a:t>l</a:t>
            </a:r>
            <a:r>
              <a:rPr lang="en-US" sz="3200" dirty="0" smtClean="0">
                <a:solidFill>
                  <a:schemeClr val="accent2">
                    <a:lumMod val="90000"/>
                    <a:lumOff val="10000"/>
                  </a:schemeClr>
                </a:solidFill>
                <a:latin typeface="Calibri Light" panose="020F0302020204030204" pitchFamily="34" charset="0"/>
                <a:cs typeface="Calibri Light" panose="020F0302020204030204" pitchFamily="34" charset="0"/>
              </a:rPr>
              <a:t>ement N</a:t>
            </a:r>
            <a:r>
              <a:rPr lang="en-US" sz="3200" spc="-10" dirty="0" smtClean="0">
                <a:solidFill>
                  <a:schemeClr val="accent2">
                    <a:lumMod val="90000"/>
                    <a:lumOff val="10000"/>
                  </a:schemeClr>
                </a:solidFill>
                <a:latin typeface="Calibri Light" panose="020F0302020204030204" pitchFamily="34" charset="0"/>
                <a:cs typeface="Calibri Light" panose="020F0302020204030204" pitchFamily="34" charset="0"/>
              </a:rPr>
              <a:t>e</a:t>
            </a:r>
            <a:r>
              <a:rPr lang="en-US" sz="3200" dirty="0" smtClean="0">
                <a:solidFill>
                  <a:schemeClr val="accent2">
                    <a:lumMod val="90000"/>
                    <a:lumOff val="10000"/>
                  </a:schemeClr>
                </a:solidFill>
                <a:latin typeface="Calibri Light" panose="020F0302020204030204" pitchFamily="34" charset="0"/>
                <a:cs typeface="Calibri Light" panose="020F0302020204030204" pitchFamily="34" charset="0"/>
              </a:rPr>
              <a:t>w</a:t>
            </a:r>
            <a:r>
              <a:rPr lang="en-US" sz="3200" spc="-5" dirty="0" smtClean="0">
                <a:solidFill>
                  <a:schemeClr val="accent2">
                    <a:lumMod val="90000"/>
                    <a:lumOff val="10000"/>
                  </a:schemeClr>
                </a:solidFill>
                <a:latin typeface="Calibri Light" panose="020F0302020204030204" pitchFamily="34" charset="0"/>
                <a:cs typeface="Calibri Light" panose="020F0302020204030204" pitchFamily="34" charset="0"/>
              </a:rPr>
              <a:t> </a:t>
            </a:r>
            <a:r>
              <a:rPr lang="en-US" sz="3200" dirty="0" smtClean="0">
                <a:solidFill>
                  <a:schemeClr val="accent2">
                    <a:lumMod val="90000"/>
                    <a:lumOff val="10000"/>
                  </a:schemeClr>
                </a:solidFill>
                <a:latin typeface="Calibri Light" panose="020F0302020204030204" pitchFamily="34" charset="0"/>
                <a:cs typeface="Calibri Light" panose="020F0302020204030204" pitchFamily="34" charset="0"/>
              </a:rPr>
              <a:t>Le</a:t>
            </a:r>
            <a:r>
              <a:rPr lang="en-US" sz="3200" spc="-10" dirty="0" smtClean="0">
                <a:solidFill>
                  <a:schemeClr val="accent2">
                    <a:lumMod val="90000"/>
                    <a:lumOff val="10000"/>
                  </a:schemeClr>
                </a:solidFill>
                <a:latin typeface="Calibri Light" panose="020F0302020204030204" pitchFamily="34" charset="0"/>
                <a:cs typeface="Calibri Light" panose="020F0302020204030204" pitchFamily="34" charset="0"/>
              </a:rPr>
              <a:t>a</a:t>
            </a:r>
            <a:r>
              <a:rPr lang="en-US" sz="3200" dirty="0" smtClean="0">
                <a:solidFill>
                  <a:schemeClr val="accent2">
                    <a:lumMod val="90000"/>
                    <a:lumOff val="10000"/>
                  </a:schemeClr>
                </a:solidFill>
                <a:latin typeface="Calibri Light" panose="020F0302020204030204" pitchFamily="34" charset="0"/>
                <a:cs typeface="Calibri Light" panose="020F0302020204030204" pitchFamily="34" charset="0"/>
              </a:rPr>
              <a:t>rning – For Module 2 Planning</a:t>
            </a:r>
            <a:endParaRPr lang="en-US" sz="3200" dirty="0">
              <a:solidFill>
                <a:schemeClr val="accent2">
                  <a:lumMod val="90000"/>
                  <a:lumOff val="10000"/>
                </a:schemeClr>
              </a:solidFill>
              <a:latin typeface="Calibri Light" panose="020F0302020204030204" pitchFamily="34" charset="0"/>
              <a:cs typeface="Calibri Light" panose="020F0302020204030204" pitchFamily="34" charset="0"/>
            </a:endParaRPr>
          </a:p>
        </p:txBody>
      </p:sp>
    </p:spTree>
    <p:extLst>
      <p:ext uri="{BB962C8B-B14F-4D97-AF65-F5344CB8AC3E}">
        <p14:creationId xmlns:p14="http://schemas.microsoft.com/office/powerpoint/2010/main" val="2466372806"/>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798919" y="735106"/>
            <a:ext cx="5384800" cy="5459319"/>
          </a:xfrm>
        </p:spPr>
      </p:pic>
      <p:sp>
        <p:nvSpPr>
          <p:cNvPr id="3" name="Title 2"/>
          <p:cNvSpPr>
            <a:spLocks noGrp="1"/>
          </p:cNvSpPr>
          <p:nvPr>
            <p:ph type="title"/>
          </p:nvPr>
        </p:nvSpPr>
        <p:spPr/>
        <p:txBody>
          <a:bodyPr>
            <a:noAutofit/>
          </a:bodyPr>
          <a:lstStyle/>
          <a:p>
            <a:r>
              <a:rPr lang="en-US" sz="4000" dirty="0" smtClean="0"/>
              <a:t>Sample Beginning Teacher Journal</a:t>
            </a:r>
            <a:endParaRPr lang="en-US" sz="4000" dirty="0"/>
          </a:p>
        </p:txBody>
      </p:sp>
    </p:spTree>
    <p:extLst>
      <p:ext uri="{BB962C8B-B14F-4D97-AF65-F5344CB8AC3E}">
        <p14:creationId xmlns:p14="http://schemas.microsoft.com/office/powerpoint/2010/main" val="2110106949"/>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Oval 6"/>
          <p:cNvSpPr/>
          <p:nvPr/>
        </p:nvSpPr>
        <p:spPr>
          <a:xfrm>
            <a:off x="1990947" y="444305"/>
            <a:ext cx="5734894" cy="5734894"/>
          </a:xfrm>
          <a:prstGeom prst="ellipse">
            <a:avLst/>
          </a:prstGeom>
          <a:noFill/>
          <a:ln w="25400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graphicFrame>
        <p:nvGraphicFramePr>
          <p:cNvPr id="8" name="Diagram 7"/>
          <p:cNvGraphicFramePr/>
          <p:nvPr>
            <p:extLst>
              <p:ext uri="{D42A27DB-BD31-4B8C-83A1-F6EECF244321}">
                <p14:modId xmlns:p14="http://schemas.microsoft.com/office/powerpoint/2010/main" val="752351186"/>
              </p:ext>
            </p:extLst>
          </p:nvPr>
        </p:nvGraphicFramePr>
        <p:xfrm>
          <a:off x="2204299" y="537042"/>
          <a:ext cx="5325258" cy="532525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9" name="Oval 8"/>
          <p:cNvSpPr/>
          <p:nvPr/>
        </p:nvSpPr>
        <p:spPr>
          <a:xfrm>
            <a:off x="1919830" y="323121"/>
            <a:ext cx="1687470" cy="1687470"/>
          </a:xfrm>
          <a:prstGeom prst="ellipse">
            <a:avLst/>
          </a:prstGeom>
          <a:solidFill>
            <a:schemeClr val="bg1"/>
          </a:solidFill>
          <a:ln w="38100"/>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45720" tIns="0" rIns="45720" bIns="0" numCol="1" spcCol="0" rtlCol="0" fromWordArt="0" anchor="ctr" anchorCtr="0" forceAA="0" compatLnSpc="1">
            <a:prstTxWarp prst="textNoShape">
              <a:avLst/>
            </a:prstTxWarp>
            <a:noAutofit/>
          </a:bodyPr>
          <a:lstStyle/>
          <a:p>
            <a:pPr marL="0" marR="0" algn="ctr">
              <a:lnSpc>
                <a:spcPct val="107000"/>
              </a:lnSpc>
              <a:spcBef>
                <a:spcPts val="0"/>
              </a:spcBef>
              <a:spcAft>
                <a:spcPts val="400"/>
              </a:spcAft>
            </a:pPr>
            <a:r>
              <a:rPr lang="en-US" sz="1800" b="1" dirty="0">
                <a:solidFill>
                  <a:srgbClr val="000000"/>
                </a:solidFill>
                <a:effectLst/>
                <a:ea typeface="Calibri" panose="020F0502020204030204" pitchFamily="34" charset="0"/>
                <a:cs typeface="Times New Roman" panose="02020603050405020304" pitchFamily="18" charset="0"/>
              </a:rPr>
              <a:t>Phase 5:</a:t>
            </a:r>
            <a:endParaRPr lang="en-US" sz="1100" dirty="0">
              <a:effectLst/>
              <a:ea typeface="Calibri" panose="020F0502020204030204" pitchFamily="34" charset="0"/>
              <a:cs typeface="Times New Roman" panose="02020603050405020304" pitchFamily="18" charset="0"/>
            </a:endParaRPr>
          </a:p>
          <a:p>
            <a:pPr marL="0" marR="0" algn="ctr">
              <a:lnSpc>
                <a:spcPct val="107000"/>
              </a:lnSpc>
              <a:spcBef>
                <a:spcPts val="0"/>
              </a:spcBef>
              <a:spcAft>
                <a:spcPts val="0"/>
              </a:spcAft>
            </a:pPr>
            <a:r>
              <a:rPr lang="en-US" sz="1400" dirty="0">
                <a:solidFill>
                  <a:srgbClr val="000000"/>
                </a:solidFill>
                <a:effectLst/>
                <a:ea typeface="Calibri" panose="020F0502020204030204" pitchFamily="34" charset="0"/>
                <a:cs typeface="Times New Roman" panose="02020603050405020304" pitchFamily="18" charset="0"/>
              </a:rPr>
              <a:t>Reflect on Changes to Practice and Students Learning</a:t>
            </a:r>
            <a:endParaRPr lang="en-US" sz="1400" dirty="0">
              <a:effectLst/>
              <a:ea typeface="Calibri" panose="020F0502020204030204" pitchFamily="34" charset="0"/>
              <a:cs typeface="Times New Roman" panose="02020603050405020304" pitchFamily="18" charset="0"/>
            </a:endParaRPr>
          </a:p>
        </p:txBody>
      </p:sp>
      <p:sp>
        <p:nvSpPr>
          <p:cNvPr id="10" name="Isosceles Triangle 9"/>
          <p:cNvSpPr/>
          <p:nvPr/>
        </p:nvSpPr>
        <p:spPr>
          <a:xfrm rot="5400000">
            <a:off x="4847015" y="223557"/>
            <a:ext cx="563817" cy="486442"/>
          </a:xfrm>
          <a:prstGeom prst="triangle">
            <a:avLst/>
          </a:prstGeom>
          <a:solidFill>
            <a:schemeClr val="bg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11" name="Isosceles Triangle 10"/>
          <p:cNvSpPr/>
          <p:nvPr/>
        </p:nvSpPr>
        <p:spPr>
          <a:xfrm rot="5400000">
            <a:off x="4711608" y="223557"/>
            <a:ext cx="563817" cy="486442"/>
          </a:xfrm>
          <a:prstGeom prst="triangle">
            <a:avLst/>
          </a:prstGeom>
          <a:solidFill>
            <a:schemeClr val="bg1">
              <a:lumMod val="85000"/>
            </a:schemeClr>
          </a:solidFill>
          <a:ln w="381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12" name="Isosceles Triangle 11"/>
          <p:cNvSpPr/>
          <p:nvPr/>
        </p:nvSpPr>
        <p:spPr>
          <a:xfrm rot="1800000">
            <a:off x="2937660" y="1918992"/>
            <a:ext cx="563817" cy="486442"/>
          </a:xfrm>
          <a:prstGeom prst="triangle">
            <a:avLst/>
          </a:prstGeom>
          <a:solidFill>
            <a:schemeClr val="bg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13" name="Isosceles Triangle 12"/>
          <p:cNvSpPr/>
          <p:nvPr/>
        </p:nvSpPr>
        <p:spPr>
          <a:xfrm rot="1800000">
            <a:off x="2888162" y="2004332"/>
            <a:ext cx="563817" cy="486442"/>
          </a:xfrm>
          <a:prstGeom prst="triangle">
            <a:avLst/>
          </a:prstGeom>
          <a:solidFill>
            <a:srgbClr val="7DE1DF"/>
          </a:solidFill>
          <a:ln w="381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Tree>
    <p:extLst>
      <p:ext uri="{BB962C8B-B14F-4D97-AF65-F5344CB8AC3E}">
        <p14:creationId xmlns:p14="http://schemas.microsoft.com/office/powerpoint/2010/main" val="2155940317"/>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456138" y="1941484"/>
            <a:ext cx="3212482" cy="2400299"/>
          </a:xfrm>
          <a:prstGeom prst="rect">
            <a:avLst/>
          </a:prstGeom>
          <a:effectLst>
            <a:reflection blurRad="6350" stA="50000" endA="300" endPos="55500" dist="50800" dir="5400000" sy="-100000" algn="bl" rotWithShape="0"/>
          </a:effectLst>
          <a:scene3d>
            <a:camera prst="isometricOffAxis2Left"/>
            <a:lightRig rig="threePt" dir="t"/>
          </a:scene3d>
        </p:spPr>
      </p:pic>
      <p:sp>
        <p:nvSpPr>
          <p:cNvPr id="3" name="object 3"/>
          <p:cNvSpPr txBox="1">
            <a:spLocks noGrp="1"/>
          </p:cNvSpPr>
          <p:nvPr>
            <p:ph type="title"/>
          </p:nvPr>
        </p:nvSpPr>
        <p:spPr>
          <a:xfrm>
            <a:off x="0" y="-19763"/>
            <a:ext cx="8229600" cy="725327"/>
          </a:xfrm>
          <a:prstGeom prst="rect">
            <a:avLst/>
          </a:prstGeom>
        </p:spPr>
        <p:txBody>
          <a:bodyPr vert="horz" wrap="square" lIns="0" tIns="88900" rIns="0" bIns="0" rtlCol="0">
            <a:spAutoFit/>
          </a:bodyPr>
          <a:lstStyle/>
          <a:p>
            <a:pPr marL="1505585">
              <a:lnSpc>
                <a:spcPts val="5205"/>
              </a:lnSpc>
            </a:pPr>
            <a:r>
              <a:rPr sz="4000" dirty="0"/>
              <a:t>T</a:t>
            </a:r>
            <a:r>
              <a:rPr sz="4000" spc="15" dirty="0"/>
              <a:t>E</a:t>
            </a:r>
            <a:r>
              <a:rPr sz="4000" spc="-5" dirty="0"/>
              <a:t>AM</a:t>
            </a:r>
            <a:r>
              <a:rPr sz="4000" spc="-40" dirty="0"/>
              <a:t> </a:t>
            </a:r>
            <a:r>
              <a:rPr sz="4000" spc="10" dirty="0"/>
              <a:t>Mo</a:t>
            </a:r>
            <a:r>
              <a:rPr sz="4000" dirty="0"/>
              <a:t>dule</a:t>
            </a:r>
            <a:r>
              <a:rPr sz="4000" spc="-30" dirty="0"/>
              <a:t> </a:t>
            </a:r>
            <a:r>
              <a:rPr sz="4000" spc="5" dirty="0"/>
              <a:t>P</a:t>
            </a:r>
            <a:r>
              <a:rPr sz="4000" spc="-155" dirty="0"/>
              <a:t>r</a:t>
            </a:r>
            <a:r>
              <a:rPr sz="4000" dirty="0"/>
              <a:t>ocess</a:t>
            </a:r>
          </a:p>
        </p:txBody>
      </p:sp>
      <p:sp>
        <p:nvSpPr>
          <p:cNvPr id="4" name="object 4"/>
          <p:cNvSpPr txBox="1">
            <a:spLocks noGrp="1"/>
          </p:cNvSpPr>
          <p:nvPr>
            <p:ph type="body" idx="1"/>
          </p:nvPr>
        </p:nvSpPr>
        <p:spPr>
          <a:xfrm>
            <a:off x="593558" y="1676440"/>
            <a:ext cx="4626142" cy="4228978"/>
          </a:xfrm>
          <a:prstGeom prst="rect">
            <a:avLst/>
          </a:prstGeom>
        </p:spPr>
        <p:txBody>
          <a:bodyPr vert="horz" wrap="square" lIns="0" tIns="0" rIns="0" bIns="0" rtlCol="0">
            <a:spAutoFit/>
          </a:bodyPr>
          <a:lstStyle/>
          <a:p>
            <a:pPr marL="0" eaLnBrk="0" hangingPunct="0">
              <a:lnSpc>
                <a:spcPct val="106000"/>
              </a:lnSpc>
              <a:spcBef>
                <a:spcPts val="0"/>
              </a:spcBef>
              <a:spcAft>
                <a:spcPts val="800"/>
              </a:spcAft>
              <a:tabLst>
                <a:tab pos="114300" algn="l"/>
              </a:tabLst>
            </a:pPr>
            <a:r>
              <a:rPr lang="en-US" b="1" dirty="0">
                <a:solidFill>
                  <a:srgbClr val="000000"/>
                </a:solidFill>
                <a:latin typeface="Calibri Light" panose="020F0302020204030204" pitchFamily="34" charset="0"/>
                <a:ea typeface="Calibri" panose="020F0502020204030204" pitchFamily="34" charset="0"/>
              </a:rPr>
              <a:t>Reflect</a:t>
            </a:r>
            <a:r>
              <a:rPr lang="en-US" dirty="0">
                <a:solidFill>
                  <a:srgbClr val="000000"/>
                </a:solidFill>
                <a:latin typeface="Calibri Light" panose="020F0302020204030204" pitchFamily="34" charset="0"/>
                <a:ea typeface="Calibri" panose="020F0502020204030204" pitchFamily="34" charset="0"/>
              </a:rPr>
              <a:t> on changes in practice and student learning, </a:t>
            </a:r>
            <a:endParaRPr lang="en-US" dirty="0">
              <a:latin typeface="Times New Roman" panose="02020603050405020304" pitchFamily="18" charset="0"/>
              <a:ea typeface="Times New Roman" panose="02020603050405020304" pitchFamily="18" charset="0"/>
            </a:endParaRPr>
          </a:p>
          <a:p>
            <a:pPr marL="0" eaLnBrk="0" hangingPunct="0">
              <a:lnSpc>
                <a:spcPct val="106000"/>
              </a:lnSpc>
              <a:spcBef>
                <a:spcPts val="0"/>
              </a:spcBef>
              <a:spcAft>
                <a:spcPts val="800"/>
              </a:spcAft>
              <a:tabLst>
                <a:tab pos="114300" algn="l"/>
              </a:tabLst>
            </a:pPr>
            <a:r>
              <a:rPr lang="en-US" b="1" dirty="0">
                <a:solidFill>
                  <a:srgbClr val="000000"/>
                </a:solidFill>
                <a:latin typeface="Calibri Light" panose="020F0302020204030204" pitchFamily="34" charset="0"/>
                <a:ea typeface="Calibri" panose="020F0502020204030204" pitchFamily="34" charset="0"/>
              </a:rPr>
              <a:t>Collaborate</a:t>
            </a:r>
            <a:r>
              <a:rPr lang="en-US" dirty="0">
                <a:solidFill>
                  <a:srgbClr val="000000"/>
                </a:solidFill>
                <a:latin typeface="Calibri Light" panose="020F0302020204030204" pitchFamily="34" charset="0"/>
                <a:ea typeface="Calibri" panose="020F0502020204030204" pitchFamily="34" charset="0"/>
              </a:rPr>
              <a:t> with mentor to assess and adjust subsequent instruction or engage in additional professional learning as needed.  </a:t>
            </a:r>
            <a:endParaRPr lang="en-US" dirty="0">
              <a:latin typeface="Times New Roman" panose="02020603050405020304" pitchFamily="18" charset="0"/>
              <a:ea typeface="Times New Roman" panose="02020603050405020304" pitchFamily="18" charset="0"/>
            </a:endParaRPr>
          </a:p>
          <a:p>
            <a:pPr marL="0" eaLnBrk="0" hangingPunct="0">
              <a:lnSpc>
                <a:spcPct val="106000"/>
              </a:lnSpc>
              <a:spcBef>
                <a:spcPts val="0"/>
              </a:spcBef>
              <a:spcAft>
                <a:spcPts val="800"/>
              </a:spcAft>
              <a:tabLst>
                <a:tab pos="114300" algn="l"/>
              </a:tabLst>
            </a:pPr>
            <a:r>
              <a:rPr lang="en-US" b="1" dirty="0">
                <a:solidFill>
                  <a:srgbClr val="000000"/>
                </a:solidFill>
                <a:latin typeface="Calibri Light" panose="020F0302020204030204" pitchFamily="34" charset="0"/>
                <a:ea typeface="Calibri" panose="020F0502020204030204" pitchFamily="34" charset="0"/>
              </a:rPr>
              <a:t>Document</a:t>
            </a:r>
            <a:r>
              <a:rPr lang="en-US" dirty="0">
                <a:solidFill>
                  <a:srgbClr val="000000"/>
                </a:solidFill>
                <a:latin typeface="Calibri Light" panose="020F0302020204030204" pitchFamily="34" charset="0"/>
                <a:ea typeface="Calibri" panose="020F0502020204030204" pitchFamily="34" charset="0"/>
              </a:rPr>
              <a:t> specific examples/evidence of impact on practice and student outcomes. </a:t>
            </a:r>
            <a:endParaRPr lang="en-US" dirty="0">
              <a:latin typeface="Times New Roman" panose="02020603050405020304" pitchFamily="18" charset="0"/>
              <a:ea typeface="Times New Roman" panose="02020603050405020304" pitchFamily="18" charset="0"/>
            </a:endParaRPr>
          </a:p>
          <a:p>
            <a:pPr marL="0" indent="0">
              <a:lnSpc>
                <a:spcPts val="2375"/>
              </a:lnSpc>
              <a:spcBef>
                <a:spcPts val="720"/>
              </a:spcBef>
              <a:buNone/>
            </a:pPr>
            <a:endParaRPr dirty="0">
              <a:latin typeface="Calibri Light" panose="020F0302020204030204" pitchFamily="34" charset="0"/>
              <a:cs typeface="Calibri Light" panose="020F0302020204030204" pitchFamily="34" charset="0"/>
            </a:endParaRPr>
          </a:p>
        </p:txBody>
      </p:sp>
      <p:sp>
        <p:nvSpPr>
          <p:cNvPr id="6" name="Right Arrow 5"/>
          <p:cNvSpPr/>
          <p:nvPr/>
        </p:nvSpPr>
        <p:spPr>
          <a:xfrm>
            <a:off x="0" y="0"/>
            <a:ext cx="1612900" cy="1283048"/>
          </a:xfrm>
          <a:prstGeom prst="rightArrow">
            <a:avLst/>
          </a:prstGeom>
          <a:solidFill>
            <a:schemeClr val="accent2">
              <a:lumMod val="90000"/>
              <a:lumOff val="10000"/>
            </a:schemeClr>
          </a:solidFill>
          <a:ln w="12700"/>
        </p:spPr>
        <p:style>
          <a:lnRef idx="3">
            <a:schemeClr val="lt1"/>
          </a:lnRef>
          <a:fillRef idx="1">
            <a:schemeClr val="accent2"/>
          </a:fillRef>
          <a:effectRef idx="1">
            <a:schemeClr val="accent2"/>
          </a:effectRef>
          <a:fontRef idx="minor">
            <a:schemeClr val="lt1"/>
          </a:fontRef>
        </p:style>
        <p:txBody>
          <a:bodyPr rtlCol="0" anchor="ctr"/>
          <a:lstStyle/>
          <a:p>
            <a:pPr algn="ctr"/>
            <a:r>
              <a:rPr lang="en-US" sz="2400" dirty="0" smtClean="0"/>
              <a:t>Phase 5 </a:t>
            </a:r>
            <a:endParaRPr lang="en-US" sz="2400" dirty="0"/>
          </a:p>
        </p:txBody>
      </p:sp>
      <p:sp>
        <p:nvSpPr>
          <p:cNvPr id="7" name="TextBox 6"/>
          <p:cNvSpPr txBox="1"/>
          <p:nvPr/>
        </p:nvSpPr>
        <p:spPr>
          <a:xfrm>
            <a:off x="1772653" y="921577"/>
            <a:ext cx="5871410" cy="584775"/>
          </a:xfrm>
          <a:prstGeom prst="rect">
            <a:avLst/>
          </a:prstGeom>
          <a:noFill/>
        </p:spPr>
        <p:txBody>
          <a:bodyPr wrap="square" rtlCol="0">
            <a:spAutoFit/>
          </a:bodyPr>
          <a:lstStyle/>
          <a:p>
            <a:pPr algn="ctr"/>
            <a:r>
              <a:rPr lang="en-US" sz="3200" dirty="0" smtClean="0">
                <a:solidFill>
                  <a:schemeClr val="accent2">
                    <a:lumMod val="90000"/>
                    <a:lumOff val="10000"/>
                  </a:schemeClr>
                </a:solidFill>
                <a:latin typeface="Calibri Light" panose="020F0302020204030204" pitchFamily="34" charset="0"/>
                <a:cs typeface="Calibri Light" panose="020F0302020204030204" pitchFamily="34" charset="0"/>
              </a:rPr>
              <a:t>Reflect on Practice</a:t>
            </a:r>
            <a:endParaRPr lang="en-US" sz="3200" dirty="0">
              <a:solidFill>
                <a:schemeClr val="accent2">
                  <a:lumMod val="90000"/>
                  <a:lumOff val="10000"/>
                </a:schemeClr>
              </a:solidFill>
              <a:latin typeface="Calibri Light" panose="020F0302020204030204" pitchFamily="34" charset="0"/>
              <a:cs typeface="Calibri Light" panose="020F0302020204030204" pitchFamily="34" charset="0"/>
            </a:endParaRPr>
          </a:p>
        </p:txBody>
      </p:sp>
    </p:spTree>
    <p:extLst>
      <p:ext uri="{BB962C8B-B14F-4D97-AF65-F5344CB8AC3E}">
        <p14:creationId xmlns:p14="http://schemas.microsoft.com/office/powerpoint/2010/main" val="673225201"/>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txBox="1">
            <a:spLocks noGrp="1"/>
          </p:cNvSpPr>
          <p:nvPr>
            <p:ph type="title"/>
          </p:nvPr>
        </p:nvSpPr>
        <p:spPr>
          <a:xfrm>
            <a:off x="0" y="-19763"/>
            <a:ext cx="8229600" cy="725327"/>
          </a:xfrm>
          <a:prstGeom prst="rect">
            <a:avLst/>
          </a:prstGeom>
        </p:spPr>
        <p:txBody>
          <a:bodyPr vert="horz" wrap="square" lIns="0" tIns="88900" rIns="0" bIns="0" rtlCol="0">
            <a:spAutoFit/>
          </a:bodyPr>
          <a:lstStyle/>
          <a:p>
            <a:pPr marL="1505585">
              <a:lnSpc>
                <a:spcPts val="5205"/>
              </a:lnSpc>
            </a:pPr>
            <a:r>
              <a:rPr sz="4000" dirty="0"/>
              <a:t>T</a:t>
            </a:r>
            <a:r>
              <a:rPr sz="4000" spc="15" dirty="0"/>
              <a:t>E</a:t>
            </a:r>
            <a:r>
              <a:rPr sz="4000" spc="-5" dirty="0"/>
              <a:t>AM</a:t>
            </a:r>
            <a:r>
              <a:rPr sz="4000" spc="-40" dirty="0"/>
              <a:t> </a:t>
            </a:r>
            <a:r>
              <a:rPr sz="4000" spc="10" dirty="0"/>
              <a:t>Mo</a:t>
            </a:r>
            <a:r>
              <a:rPr sz="4000" dirty="0"/>
              <a:t>dule</a:t>
            </a:r>
            <a:r>
              <a:rPr sz="4000" spc="-30" dirty="0"/>
              <a:t> </a:t>
            </a:r>
            <a:r>
              <a:rPr sz="4000" spc="5" dirty="0"/>
              <a:t>P</a:t>
            </a:r>
            <a:r>
              <a:rPr sz="4000" spc="-155" dirty="0"/>
              <a:t>r</a:t>
            </a:r>
            <a:r>
              <a:rPr sz="4000" dirty="0"/>
              <a:t>ocess</a:t>
            </a:r>
          </a:p>
        </p:txBody>
      </p:sp>
      <p:sp>
        <p:nvSpPr>
          <p:cNvPr id="6" name="Right Arrow 5"/>
          <p:cNvSpPr/>
          <p:nvPr/>
        </p:nvSpPr>
        <p:spPr>
          <a:xfrm>
            <a:off x="0" y="0"/>
            <a:ext cx="1612900" cy="1283048"/>
          </a:xfrm>
          <a:prstGeom prst="rightArrow">
            <a:avLst/>
          </a:prstGeom>
          <a:solidFill>
            <a:schemeClr val="accent2">
              <a:lumMod val="90000"/>
              <a:lumOff val="10000"/>
            </a:schemeClr>
          </a:solidFill>
          <a:ln w="12700"/>
        </p:spPr>
        <p:style>
          <a:lnRef idx="3">
            <a:schemeClr val="lt1"/>
          </a:lnRef>
          <a:fillRef idx="1">
            <a:schemeClr val="accent2"/>
          </a:fillRef>
          <a:effectRef idx="1">
            <a:schemeClr val="accent2"/>
          </a:effectRef>
          <a:fontRef idx="minor">
            <a:schemeClr val="lt1"/>
          </a:fontRef>
        </p:style>
        <p:txBody>
          <a:bodyPr rtlCol="0" anchor="ctr"/>
          <a:lstStyle/>
          <a:p>
            <a:pPr algn="ctr"/>
            <a:r>
              <a:rPr lang="en-US" sz="2400" dirty="0" smtClean="0"/>
              <a:t>Phase 5 </a:t>
            </a:r>
            <a:endParaRPr lang="en-US" sz="2400" dirty="0"/>
          </a:p>
        </p:txBody>
      </p:sp>
      <p:sp>
        <p:nvSpPr>
          <p:cNvPr id="7" name="TextBox 6"/>
          <p:cNvSpPr txBox="1"/>
          <p:nvPr/>
        </p:nvSpPr>
        <p:spPr>
          <a:xfrm>
            <a:off x="1469739" y="921577"/>
            <a:ext cx="6903022" cy="584775"/>
          </a:xfrm>
          <a:prstGeom prst="rect">
            <a:avLst/>
          </a:prstGeom>
          <a:noFill/>
        </p:spPr>
        <p:txBody>
          <a:bodyPr wrap="square" rtlCol="0">
            <a:spAutoFit/>
          </a:bodyPr>
          <a:lstStyle/>
          <a:p>
            <a:pPr algn="ctr"/>
            <a:r>
              <a:rPr lang="en-US" sz="3200" dirty="0" smtClean="0">
                <a:solidFill>
                  <a:schemeClr val="accent2">
                    <a:lumMod val="90000"/>
                    <a:lumOff val="10000"/>
                  </a:schemeClr>
                </a:solidFill>
                <a:latin typeface="Calibri Light" panose="020F0302020204030204" pitchFamily="34" charset="0"/>
                <a:cs typeface="Calibri Light" panose="020F0302020204030204" pitchFamily="34" charset="0"/>
              </a:rPr>
              <a:t>Document Specific Examples/Evidence</a:t>
            </a:r>
            <a:endParaRPr lang="en-US" sz="3200" dirty="0">
              <a:solidFill>
                <a:schemeClr val="accent2">
                  <a:lumMod val="90000"/>
                  <a:lumOff val="10000"/>
                </a:schemeClr>
              </a:solidFill>
              <a:latin typeface="Calibri Light" panose="020F0302020204030204" pitchFamily="34" charset="0"/>
              <a:cs typeface="Calibri Light" panose="020F0302020204030204" pitchFamily="34" charset="0"/>
            </a:endParaRPr>
          </a:p>
        </p:txBody>
      </p:sp>
      <p:sp>
        <p:nvSpPr>
          <p:cNvPr id="5" name="Content Placeholder 4"/>
          <p:cNvSpPr>
            <a:spLocks noGrp="1"/>
          </p:cNvSpPr>
          <p:nvPr>
            <p:ph idx="1"/>
          </p:nvPr>
        </p:nvSpPr>
        <p:spPr>
          <a:xfrm>
            <a:off x="446075" y="1615534"/>
            <a:ext cx="8229600" cy="4525963"/>
          </a:xfrm>
        </p:spPr>
        <p:txBody>
          <a:bodyPr/>
          <a:lstStyle/>
          <a:p>
            <a:r>
              <a:rPr lang="en-US" dirty="0" smtClean="0"/>
              <a:t>Document </a:t>
            </a:r>
            <a:r>
              <a:rPr lang="en-US" dirty="0"/>
              <a:t>the module process and outcomes. The minimum requirements for a Project or Reflection Paper include:</a:t>
            </a:r>
          </a:p>
          <a:p>
            <a:pPr lvl="1"/>
            <a:r>
              <a:rPr lang="en-US" sz="1800" dirty="0" smtClean="0"/>
              <a:t>A </a:t>
            </a:r>
            <a:r>
              <a:rPr lang="en-US" sz="1800" dirty="0"/>
              <a:t>description of </a:t>
            </a:r>
            <a:r>
              <a:rPr lang="en-US" sz="1800" b="1" u="sng" dirty="0" smtClean="0"/>
              <a:t>how</a:t>
            </a:r>
            <a:r>
              <a:rPr lang="en-US" sz="1800" dirty="0" smtClean="0"/>
              <a:t> new learning was developed: the </a:t>
            </a:r>
            <a:r>
              <a:rPr lang="en-US" sz="1800" b="1" dirty="0"/>
              <a:t>specific learning activities and resources</a:t>
            </a:r>
            <a:r>
              <a:rPr lang="en-US" sz="1800" dirty="0"/>
              <a:t> the teacher used to develop new learning;</a:t>
            </a:r>
          </a:p>
          <a:p>
            <a:pPr lvl="1"/>
            <a:r>
              <a:rPr lang="en-US" sz="1800" dirty="0" smtClean="0"/>
              <a:t>An </a:t>
            </a:r>
            <a:r>
              <a:rPr lang="en-US" sz="1800" dirty="0"/>
              <a:t>explanation of </a:t>
            </a:r>
            <a:r>
              <a:rPr lang="en-US" sz="1800" b="1" u="sng" dirty="0"/>
              <a:t>what</a:t>
            </a:r>
            <a:r>
              <a:rPr lang="en-US" sz="1800" b="1" dirty="0"/>
              <a:t> the teacher learned </a:t>
            </a:r>
            <a:r>
              <a:rPr lang="en-US" sz="1800" dirty="0"/>
              <a:t>from the learning activities and resources related to own practice;</a:t>
            </a:r>
          </a:p>
          <a:p>
            <a:pPr lvl="1"/>
            <a:r>
              <a:rPr lang="en-US" sz="1800" dirty="0" smtClean="0"/>
              <a:t>Specific </a:t>
            </a:r>
            <a:r>
              <a:rPr lang="en-US" sz="1800" dirty="0"/>
              <a:t>examples/evidence of </a:t>
            </a:r>
            <a:r>
              <a:rPr lang="en-US" sz="1800" b="1" dirty="0"/>
              <a:t>how the teacher used new learning </a:t>
            </a:r>
            <a:r>
              <a:rPr lang="en-US" sz="1800" dirty="0"/>
              <a:t>to improve teaching practice;</a:t>
            </a:r>
          </a:p>
          <a:p>
            <a:pPr lvl="1"/>
            <a:r>
              <a:rPr lang="en-US" sz="1800" dirty="0" smtClean="0"/>
              <a:t>Specific </a:t>
            </a:r>
            <a:r>
              <a:rPr lang="en-US" sz="1800" dirty="0"/>
              <a:t>examples/evidence of </a:t>
            </a:r>
            <a:r>
              <a:rPr lang="en-US" sz="1800" b="1" dirty="0"/>
              <a:t>what impact the changes in teaching practice had </a:t>
            </a:r>
            <a:r>
              <a:rPr lang="en-US" sz="1800" b="1" dirty="0" smtClean="0"/>
              <a:t>or will have on </a:t>
            </a:r>
            <a:r>
              <a:rPr lang="en-US" sz="1800" b="1" dirty="0"/>
              <a:t>students</a:t>
            </a:r>
            <a:r>
              <a:rPr lang="en-US" sz="1800" dirty="0"/>
              <a:t>; and</a:t>
            </a:r>
          </a:p>
          <a:p>
            <a:pPr lvl="1"/>
            <a:r>
              <a:rPr lang="en-US" sz="1800" dirty="0" smtClean="0"/>
              <a:t>A </a:t>
            </a:r>
            <a:r>
              <a:rPr lang="en-US" sz="1800" dirty="0"/>
              <a:t>comparison of the changes in teaching practice and positive outcomes for students to what was described in the Initial Summary.</a:t>
            </a:r>
          </a:p>
          <a:p>
            <a:pPr marL="0" indent="0">
              <a:buNone/>
            </a:pPr>
            <a:endParaRPr lang="en-US" sz="1800" dirty="0"/>
          </a:p>
        </p:txBody>
      </p:sp>
    </p:spTree>
    <p:extLst>
      <p:ext uri="{BB962C8B-B14F-4D97-AF65-F5344CB8AC3E}">
        <p14:creationId xmlns:p14="http://schemas.microsoft.com/office/powerpoint/2010/main" val="1650309302"/>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txBox="1">
            <a:spLocks noGrp="1"/>
          </p:cNvSpPr>
          <p:nvPr>
            <p:ph type="title"/>
          </p:nvPr>
        </p:nvSpPr>
        <p:spPr>
          <a:xfrm>
            <a:off x="0" y="-19763"/>
            <a:ext cx="8229600" cy="725327"/>
          </a:xfrm>
          <a:prstGeom prst="rect">
            <a:avLst/>
          </a:prstGeom>
        </p:spPr>
        <p:txBody>
          <a:bodyPr vert="horz" wrap="square" lIns="0" tIns="88900" rIns="0" bIns="0" rtlCol="0">
            <a:spAutoFit/>
          </a:bodyPr>
          <a:lstStyle/>
          <a:p>
            <a:pPr marL="1505585">
              <a:lnSpc>
                <a:spcPts val="5205"/>
              </a:lnSpc>
            </a:pPr>
            <a:r>
              <a:rPr sz="4000" dirty="0"/>
              <a:t>T</a:t>
            </a:r>
            <a:r>
              <a:rPr sz="4000" spc="15" dirty="0"/>
              <a:t>E</a:t>
            </a:r>
            <a:r>
              <a:rPr sz="4000" spc="-5" dirty="0"/>
              <a:t>AM</a:t>
            </a:r>
            <a:r>
              <a:rPr sz="4000" spc="-40" dirty="0"/>
              <a:t> </a:t>
            </a:r>
            <a:r>
              <a:rPr sz="4000" spc="10" dirty="0"/>
              <a:t>Mo</a:t>
            </a:r>
            <a:r>
              <a:rPr sz="4000" dirty="0"/>
              <a:t>dule</a:t>
            </a:r>
            <a:r>
              <a:rPr sz="4000" spc="-30" dirty="0"/>
              <a:t> </a:t>
            </a:r>
            <a:r>
              <a:rPr sz="4000" spc="5" dirty="0"/>
              <a:t>P</a:t>
            </a:r>
            <a:r>
              <a:rPr sz="4000" spc="-155" dirty="0"/>
              <a:t>r</a:t>
            </a:r>
            <a:r>
              <a:rPr sz="4000" dirty="0"/>
              <a:t>ocess</a:t>
            </a:r>
          </a:p>
        </p:txBody>
      </p:sp>
      <p:sp>
        <p:nvSpPr>
          <p:cNvPr id="6" name="Right Arrow 5"/>
          <p:cNvSpPr/>
          <p:nvPr/>
        </p:nvSpPr>
        <p:spPr>
          <a:xfrm>
            <a:off x="0" y="0"/>
            <a:ext cx="1612900" cy="1283048"/>
          </a:xfrm>
          <a:prstGeom prst="rightArrow">
            <a:avLst/>
          </a:prstGeom>
          <a:solidFill>
            <a:schemeClr val="accent2">
              <a:lumMod val="90000"/>
              <a:lumOff val="10000"/>
            </a:schemeClr>
          </a:solidFill>
          <a:ln w="12700"/>
        </p:spPr>
        <p:style>
          <a:lnRef idx="3">
            <a:schemeClr val="lt1"/>
          </a:lnRef>
          <a:fillRef idx="1">
            <a:schemeClr val="accent2"/>
          </a:fillRef>
          <a:effectRef idx="1">
            <a:schemeClr val="accent2"/>
          </a:effectRef>
          <a:fontRef idx="minor">
            <a:schemeClr val="lt1"/>
          </a:fontRef>
        </p:style>
        <p:txBody>
          <a:bodyPr rtlCol="0" anchor="ctr"/>
          <a:lstStyle/>
          <a:p>
            <a:pPr algn="ctr"/>
            <a:r>
              <a:rPr lang="en-US" sz="2400" dirty="0" smtClean="0"/>
              <a:t>Phase 5 </a:t>
            </a:r>
            <a:endParaRPr lang="en-US" sz="2400" dirty="0"/>
          </a:p>
        </p:txBody>
      </p:sp>
      <p:sp>
        <p:nvSpPr>
          <p:cNvPr id="7" name="TextBox 6"/>
          <p:cNvSpPr txBox="1"/>
          <p:nvPr/>
        </p:nvSpPr>
        <p:spPr>
          <a:xfrm>
            <a:off x="1469739" y="921577"/>
            <a:ext cx="6903022" cy="584775"/>
          </a:xfrm>
          <a:prstGeom prst="rect">
            <a:avLst/>
          </a:prstGeom>
          <a:noFill/>
        </p:spPr>
        <p:txBody>
          <a:bodyPr wrap="square" rtlCol="0">
            <a:spAutoFit/>
          </a:bodyPr>
          <a:lstStyle/>
          <a:p>
            <a:pPr algn="ctr"/>
            <a:r>
              <a:rPr lang="en-US" sz="3200" dirty="0" smtClean="0">
                <a:solidFill>
                  <a:schemeClr val="accent2">
                    <a:lumMod val="90000"/>
                    <a:lumOff val="10000"/>
                  </a:schemeClr>
                </a:solidFill>
                <a:latin typeface="Calibri Light" panose="020F0302020204030204" pitchFamily="34" charset="0"/>
                <a:cs typeface="Calibri Light" panose="020F0302020204030204" pitchFamily="34" charset="0"/>
              </a:rPr>
              <a:t>Mentor Sign-off</a:t>
            </a:r>
            <a:endParaRPr lang="en-US" sz="3200" dirty="0">
              <a:solidFill>
                <a:schemeClr val="accent2">
                  <a:lumMod val="90000"/>
                  <a:lumOff val="10000"/>
                </a:schemeClr>
              </a:solidFill>
              <a:latin typeface="Calibri Light" panose="020F0302020204030204" pitchFamily="34" charset="0"/>
              <a:cs typeface="Calibri Light" panose="020F0302020204030204" pitchFamily="34" charset="0"/>
            </a:endParaRPr>
          </a:p>
        </p:txBody>
      </p:sp>
      <p:sp>
        <p:nvSpPr>
          <p:cNvPr id="5" name="Content Placeholder 4"/>
          <p:cNvSpPr>
            <a:spLocks noGrp="1"/>
          </p:cNvSpPr>
          <p:nvPr>
            <p:ph idx="1"/>
          </p:nvPr>
        </p:nvSpPr>
        <p:spPr>
          <a:xfrm>
            <a:off x="446075" y="1722365"/>
            <a:ext cx="8229600" cy="4525963"/>
          </a:xfrm>
        </p:spPr>
        <p:txBody>
          <a:bodyPr/>
          <a:lstStyle/>
          <a:p>
            <a:pPr lvl="0"/>
            <a:r>
              <a:rPr lang="en-US" dirty="0"/>
              <a:t>Share draft(s) of the Reflection Paper or Project with the mentor for feedback and sign-off.</a:t>
            </a:r>
            <a:endParaRPr lang="en-US" sz="2000" dirty="0"/>
          </a:p>
          <a:p>
            <a:pPr lvl="1"/>
            <a:r>
              <a:rPr lang="en-US" sz="2400" dirty="0"/>
              <a:t>Mentor sign-off indicates that the Reflection Paper or Project is consistent with on-going work between the mentor and the teacher.</a:t>
            </a:r>
            <a:endParaRPr lang="en-US" sz="2000" dirty="0"/>
          </a:p>
          <a:p>
            <a:pPr marL="0" indent="0">
              <a:buNone/>
            </a:pPr>
            <a:endParaRPr lang="en-US" sz="1800" dirty="0"/>
          </a:p>
        </p:txBody>
      </p:sp>
    </p:spTree>
    <p:extLst>
      <p:ext uri="{BB962C8B-B14F-4D97-AF65-F5344CB8AC3E}">
        <p14:creationId xmlns:p14="http://schemas.microsoft.com/office/powerpoint/2010/main" val="369907175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6D492572-F00A-4639-974E-5BFA344C52D5}"/>
              </a:ext>
            </a:extLst>
          </p:cNvPr>
          <p:cNvSpPr>
            <a:spLocks noGrp="1"/>
          </p:cNvSpPr>
          <p:nvPr>
            <p:ph type="title"/>
          </p:nvPr>
        </p:nvSpPr>
        <p:spPr/>
        <p:txBody>
          <a:bodyPr>
            <a:noAutofit/>
          </a:bodyPr>
          <a:lstStyle/>
          <a:p>
            <a:r>
              <a:rPr lang="en-US" sz="4000" dirty="0"/>
              <a:t>What Is the TEAM Program?</a:t>
            </a:r>
          </a:p>
        </p:txBody>
      </p:sp>
      <p:sp>
        <p:nvSpPr>
          <p:cNvPr id="2" name="Slide Number Placeholder 1">
            <a:extLst>
              <a:ext uri="{FF2B5EF4-FFF2-40B4-BE49-F238E27FC236}">
                <a16:creationId xmlns:a16="http://schemas.microsoft.com/office/drawing/2014/main" id="{8E60C941-BE36-0D44-BA86-5DEBB5158AD9}"/>
              </a:ext>
            </a:extLst>
          </p:cNvPr>
          <p:cNvSpPr>
            <a:spLocks noGrp="1"/>
          </p:cNvSpPr>
          <p:nvPr>
            <p:ph type="sldNum" sz="quarter" idx="4294967295"/>
          </p:nvPr>
        </p:nvSpPr>
        <p:spPr/>
        <p:txBody>
          <a:bodyPr/>
          <a:lstStyle/>
          <a:p>
            <a:fld id="{BA8CF1B3-96A0-D24B-B5C9-B5B93FF4523E}" type="slidenum">
              <a:rPr lang="uk-UA" smtClean="0"/>
              <a:pPr/>
              <a:t>7</a:t>
            </a:fld>
            <a:endParaRPr lang="uk-UA"/>
          </a:p>
        </p:txBody>
      </p:sp>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501234" y="1516380"/>
            <a:ext cx="3662065" cy="3775148"/>
          </a:xfrm>
          <a:prstGeom prst="rect">
            <a:avLst/>
          </a:prstGeom>
        </p:spPr>
      </p:pic>
      <p:sp>
        <p:nvSpPr>
          <p:cNvPr id="5" name="Text Placeholder 4">
            <a:extLst>
              <a:ext uri="{FF2B5EF4-FFF2-40B4-BE49-F238E27FC236}">
                <a16:creationId xmlns:a16="http://schemas.microsoft.com/office/drawing/2014/main" id="{80EDEB43-DAD8-4BB4-9A92-CE7AE2AACF40}"/>
              </a:ext>
            </a:extLst>
          </p:cNvPr>
          <p:cNvSpPr>
            <a:spLocks noGrp="1"/>
          </p:cNvSpPr>
          <p:nvPr>
            <p:ph type="body" sz="quarter" idx="4294967295"/>
          </p:nvPr>
        </p:nvSpPr>
        <p:spPr>
          <a:xfrm>
            <a:off x="457200" y="899410"/>
            <a:ext cx="5285023" cy="5366072"/>
          </a:xfrm>
        </p:spPr>
        <p:txBody>
          <a:bodyPr>
            <a:normAutofit fontScale="70000" lnSpcReduction="20000"/>
          </a:bodyPr>
          <a:lstStyle/>
          <a:p>
            <a:pPr marL="257175" indent="-257175">
              <a:lnSpc>
                <a:spcPct val="134000"/>
              </a:lnSpc>
              <a:spcAft>
                <a:spcPts val="675"/>
              </a:spcAft>
              <a:buFont typeface="Arial" panose="020B0604020202020204" pitchFamily="34" charset="0"/>
              <a:buChar char="•"/>
            </a:pPr>
            <a:r>
              <a:rPr lang="en-US" sz="2900" dirty="0" smtClean="0"/>
              <a:t>Legislatively </a:t>
            </a:r>
            <a:r>
              <a:rPr lang="en-US" sz="2900" dirty="0"/>
              <a:t>mandated multi-year induction program for all beginning teachers</a:t>
            </a:r>
          </a:p>
          <a:p>
            <a:pPr marL="257175" indent="-257175">
              <a:lnSpc>
                <a:spcPct val="134000"/>
              </a:lnSpc>
              <a:spcAft>
                <a:spcPts val="675"/>
              </a:spcAft>
              <a:buFont typeface="Arial" panose="020B0604020202020204" pitchFamily="34" charset="0"/>
              <a:buChar char="•"/>
            </a:pPr>
            <a:r>
              <a:rPr lang="en-US" sz="2900" dirty="0"/>
              <a:t>Teachers are paired with experienced, trained mentors</a:t>
            </a:r>
          </a:p>
          <a:p>
            <a:pPr marL="257175" indent="-257175">
              <a:lnSpc>
                <a:spcPct val="134000"/>
              </a:lnSpc>
              <a:spcAft>
                <a:spcPts val="675"/>
              </a:spcAft>
              <a:buFont typeface="Arial" panose="020B0604020202020204" pitchFamily="34" charset="0"/>
              <a:buChar char="•"/>
            </a:pPr>
            <a:r>
              <a:rPr lang="en-US" sz="2900" dirty="0"/>
              <a:t>Teachers work with their mentors to create </a:t>
            </a:r>
            <a:br>
              <a:rPr lang="en-US" sz="2900" dirty="0"/>
            </a:br>
            <a:r>
              <a:rPr lang="en-US" sz="2900" dirty="0"/>
              <a:t>Professional Growth Action Plans that correspond </a:t>
            </a:r>
            <a:br>
              <a:rPr lang="en-US" sz="2900" dirty="0"/>
            </a:br>
            <a:r>
              <a:rPr lang="en-US" sz="2900" dirty="0"/>
              <a:t>to instructional modules</a:t>
            </a:r>
          </a:p>
          <a:p>
            <a:pPr marL="257175" indent="-257175">
              <a:lnSpc>
                <a:spcPct val="134000"/>
              </a:lnSpc>
              <a:spcAft>
                <a:spcPts val="675"/>
              </a:spcAft>
              <a:buFont typeface="Arial" panose="020B0604020202020204" pitchFamily="34" charset="0"/>
              <a:buChar char="•"/>
            </a:pPr>
            <a:r>
              <a:rPr lang="en-US" sz="2900" dirty="0"/>
              <a:t>Districts assign mentors and are responsible for implementing the TEAM program</a:t>
            </a:r>
          </a:p>
          <a:p>
            <a:pPr marL="257175" indent="-257175">
              <a:lnSpc>
                <a:spcPct val="134000"/>
              </a:lnSpc>
              <a:spcAft>
                <a:spcPts val="675"/>
              </a:spcAft>
              <a:buFont typeface="Arial" panose="020B0604020202020204" pitchFamily="34" charset="0"/>
              <a:buChar char="•"/>
            </a:pPr>
            <a:r>
              <a:rPr lang="en-US" sz="2900" dirty="0"/>
              <a:t>Completion of the TEAM program is required for teachers to advance to the next teacher certification level</a:t>
            </a:r>
          </a:p>
          <a:p>
            <a:pPr marL="257175" indent="-257175">
              <a:lnSpc>
                <a:spcPct val="134000"/>
              </a:lnSpc>
              <a:spcAft>
                <a:spcPts val="225"/>
              </a:spcAft>
              <a:buFont typeface="Arial" panose="020B0604020202020204" pitchFamily="34" charset="0"/>
              <a:buChar char="•"/>
            </a:pPr>
            <a:endParaRPr lang="en-US" sz="1688" dirty="0"/>
          </a:p>
          <a:p>
            <a:pPr marL="257175" indent="-257175">
              <a:lnSpc>
                <a:spcPct val="134000"/>
              </a:lnSpc>
              <a:spcAft>
                <a:spcPts val="225"/>
              </a:spcAft>
              <a:buFont typeface="Arial" panose="020B0604020202020204" pitchFamily="34" charset="0"/>
              <a:buChar char="•"/>
            </a:pPr>
            <a:endParaRPr lang="en-US" sz="1688" dirty="0"/>
          </a:p>
          <a:p>
            <a:pPr marL="257175" indent="-257175">
              <a:lnSpc>
                <a:spcPct val="134000"/>
              </a:lnSpc>
              <a:spcAft>
                <a:spcPts val="225"/>
              </a:spcAft>
              <a:buFont typeface="Arial" panose="020B0604020202020204" pitchFamily="34" charset="0"/>
              <a:buChar char="•"/>
            </a:pPr>
            <a:endParaRPr lang="en-US" sz="1688" dirty="0"/>
          </a:p>
          <a:p>
            <a:pPr marL="257175" indent="-257175">
              <a:buFont typeface="Arial" panose="020B0604020202020204" pitchFamily="34" charset="0"/>
              <a:buChar char="•"/>
            </a:pPr>
            <a:endParaRPr lang="en-US" sz="1688" dirty="0"/>
          </a:p>
          <a:p>
            <a:pPr marL="257175" indent="-257175">
              <a:buFont typeface="Arial" panose="020B0604020202020204" pitchFamily="34" charset="0"/>
              <a:buChar char="•"/>
            </a:pPr>
            <a:endParaRPr lang="en-US" sz="1688" dirty="0"/>
          </a:p>
          <a:p>
            <a:pPr marL="257175" indent="-257175">
              <a:buFont typeface="Arial" panose="020B0604020202020204" pitchFamily="34" charset="0"/>
              <a:buChar char="•"/>
            </a:pPr>
            <a:endParaRPr lang="en-US" sz="1688" dirty="0"/>
          </a:p>
          <a:p>
            <a:pPr marL="257175" indent="-257175">
              <a:buFont typeface="Arial" panose="020B0604020202020204" pitchFamily="34" charset="0"/>
              <a:buChar char="•"/>
            </a:pPr>
            <a:endParaRPr lang="en-US" sz="1688" dirty="0"/>
          </a:p>
          <a:p>
            <a:pPr marL="257175" indent="-257175">
              <a:buFont typeface="Arial" panose="020B0604020202020204" pitchFamily="34" charset="0"/>
              <a:buChar char="•"/>
            </a:pPr>
            <a:endParaRPr lang="en-US" sz="1688" dirty="0"/>
          </a:p>
        </p:txBody>
      </p:sp>
    </p:spTree>
    <p:extLst>
      <p:ext uri="{BB962C8B-B14F-4D97-AF65-F5344CB8AC3E}">
        <p14:creationId xmlns:p14="http://schemas.microsoft.com/office/powerpoint/2010/main" val="2539002017"/>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283091"/>
            <a:ext cx="8229600" cy="4525963"/>
          </a:xfrm>
        </p:spPr>
        <p:txBody>
          <a:bodyPr/>
          <a:lstStyle/>
          <a:p>
            <a:pPr marL="512763" indent="-400050">
              <a:spcAft>
                <a:spcPts val="1200"/>
              </a:spcAft>
            </a:pPr>
            <a:r>
              <a:rPr lang="en-US" sz="2800" dirty="0" smtClean="0">
                <a:cs typeface="Arial" panose="020B0604020202020204" pitchFamily="34" charset="0"/>
              </a:rPr>
              <a:t>Teachers submit each module when the mentor has signed-off.</a:t>
            </a:r>
          </a:p>
          <a:p>
            <a:pPr marL="512763" indent="-400050">
              <a:spcAft>
                <a:spcPts val="1200"/>
              </a:spcAft>
              <a:buNone/>
            </a:pPr>
            <a:endParaRPr lang="en-US" dirty="0" smtClean="0">
              <a:cs typeface="Arial" panose="020B0604020202020204" pitchFamily="34" charset="0"/>
            </a:endParaRPr>
          </a:p>
          <a:p>
            <a:pPr marL="512763" indent="-400050">
              <a:spcAft>
                <a:spcPts val="1200"/>
              </a:spcAft>
            </a:pPr>
            <a:r>
              <a:rPr lang="en-US" sz="2800" dirty="0" smtClean="0">
                <a:cs typeface="Arial" panose="020B0604020202020204" pitchFamily="34" charset="0"/>
              </a:rPr>
              <a:t>The module process is expected to take between 8-10 weeks to complete.</a:t>
            </a:r>
          </a:p>
          <a:p>
            <a:pPr>
              <a:spcAft>
                <a:spcPts val="1200"/>
              </a:spcAft>
            </a:pPr>
            <a:endParaRPr lang="en-US" dirty="0" smtClean="0">
              <a:cs typeface="Arial" panose="020B0604020202020204" pitchFamily="34" charset="0"/>
            </a:endParaRPr>
          </a:p>
          <a:p>
            <a:pPr marL="0" indent="0" algn="ctr">
              <a:spcAft>
                <a:spcPts val="1200"/>
              </a:spcAft>
              <a:buNone/>
            </a:pPr>
            <a:r>
              <a:rPr lang="en-US" sz="2800" b="1" u="sng" dirty="0" smtClean="0">
                <a:solidFill>
                  <a:srgbClr val="FF0000"/>
                </a:solidFill>
                <a:cs typeface="Arial" panose="020B0604020202020204" pitchFamily="34" charset="0"/>
              </a:rPr>
              <a:t>Please Note:  No more than one reflection </a:t>
            </a:r>
            <a:r>
              <a:rPr lang="en-US" sz="2800" b="1" u="sng" dirty="0">
                <a:solidFill>
                  <a:srgbClr val="FF0000"/>
                </a:solidFill>
                <a:cs typeface="Arial" panose="020B0604020202020204" pitchFamily="34" charset="0"/>
              </a:rPr>
              <a:t>paper/project </a:t>
            </a:r>
            <a:r>
              <a:rPr lang="en-US" sz="2800" b="1" u="sng" dirty="0" smtClean="0">
                <a:solidFill>
                  <a:srgbClr val="FF0000"/>
                </a:solidFill>
                <a:cs typeface="Arial" panose="020B0604020202020204" pitchFamily="34" charset="0"/>
              </a:rPr>
              <a:t>should be submitted within a four week period.</a:t>
            </a:r>
            <a:endParaRPr lang="en-US" sz="2800" b="1" u="sng" dirty="0">
              <a:solidFill>
                <a:srgbClr val="FF0000"/>
              </a:solidFill>
              <a:cs typeface="Arial" panose="020B0604020202020204" pitchFamily="34" charset="0"/>
            </a:endParaRPr>
          </a:p>
        </p:txBody>
      </p:sp>
      <p:sp>
        <p:nvSpPr>
          <p:cNvPr id="3" name="Title 2"/>
          <p:cNvSpPr>
            <a:spLocks noGrp="1"/>
          </p:cNvSpPr>
          <p:nvPr>
            <p:ph type="title"/>
          </p:nvPr>
        </p:nvSpPr>
        <p:spPr/>
        <p:txBody>
          <a:bodyPr>
            <a:noAutofit/>
          </a:bodyPr>
          <a:lstStyle/>
          <a:p>
            <a:r>
              <a:rPr lang="en-US" sz="4000" dirty="0" smtClean="0"/>
              <a:t>Module Submission</a:t>
            </a:r>
            <a:endParaRPr lang="en-US" sz="4000" dirty="0"/>
          </a:p>
        </p:txBody>
      </p:sp>
    </p:spTree>
    <p:extLst>
      <p:ext uri="{BB962C8B-B14F-4D97-AF65-F5344CB8AC3E}">
        <p14:creationId xmlns:p14="http://schemas.microsoft.com/office/powerpoint/2010/main" val="2546232283"/>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rotWithShape="1">
          <a:blip r:embed="rId3">
            <a:extLst>
              <a:ext uri="{28A0092B-C50C-407E-A947-70E740481C1C}">
                <a14:useLocalDpi xmlns:a14="http://schemas.microsoft.com/office/drawing/2010/main" val="0"/>
              </a:ext>
            </a:extLst>
          </a:blip>
          <a:srcRect l="8853" t="12630" r="6162" b="26243"/>
          <a:stretch/>
        </p:blipFill>
        <p:spPr>
          <a:xfrm>
            <a:off x="2844712" y="4385680"/>
            <a:ext cx="3454577" cy="1863576"/>
          </a:xfrm>
          <a:prstGeom prst="rect">
            <a:avLst/>
          </a:prstGeom>
        </p:spPr>
      </p:pic>
      <p:sp>
        <p:nvSpPr>
          <p:cNvPr id="2" name="object 2"/>
          <p:cNvSpPr txBox="1">
            <a:spLocks noGrp="1"/>
          </p:cNvSpPr>
          <p:nvPr>
            <p:ph type="title"/>
          </p:nvPr>
        </p:nvSpPr>
        <p:spPr>
          <a:xfrm>
            <a:off x="460248" y="-81117"/>
            <a:ext cx="8229600" cy="802271"/>
          </a:xfrm>
          <a:prstGeom prst="rect">
            <a:avLst/>
          </a:prstGeom>
        </p:spPr>
        <p:txBody>
          <a:bodyPr vert="horz" wrap="square" lIns="0" tIns="165100" rIns="0" bIns="0" rtlCol="0">
            <a:spAutoFit/>
          </a:bodyPr>
          <a:lstStyle/>
          <a:p>
            <a:pPr>
              <a:lnSpc>
                <a:spcPts val="5205"/>
              </a:lnSpc>
            </a:pPr>
            <a:r>
              <a:rPr sz="4000" spc="-55" dirty="0"/>
              <a:t>T</a:t>
            </a:r>
            <a:r>
              <a:rPr sz="4000" spc="10" dirty="0"/>
              <a:t>h</a:t>
            </a:r>
            <a:r>
              <a:rPr sz="4000" spc="-110" dirty="0"/>
              <a:t>r</a:t>
            </a:r>
            <a:r>
              <a:rPr sz="4000" spc="-35" dirty="0"/>
              <a:t>ee</a:t>
            </a:r>
            <a:r>
              <a:rPr sz="4000" spc="-30" dirty="0"/>
              <a:t> </a:t>
            </a:r>
            <a:r>
              <a:rPr sz="4000" spc="-25" dirty="0"/>
              <a:t>C</a:t>
            </a:r>
            <a:r>
              <a:rPr sz="4000" spc="5" dirty="0"/>
              <a:t>r</a:t>
            </a:r>
            <a:r>
              <a:rPr sz="4000" dirty="0"/>
              <a:t>iteria</a:t>
            </a:r>
            <a:r>
              <a:rPr sz="4000" spc="-30" dirty="0"/>
              <a:t> </a:t>
            </a:r>
            <a:r>
              <a:rPr sz="4000" spc="-50" dirty="0"/>
              <a:t>f</a:t>
            </a:r>
            <a:r>
              <a:rPr sz="4000" spc="10" dirty="0"/>
              <a:t>o</a:t>
            </a:r>
            <a:r>
              <a:rPr sz="4000" dirty="0"/>
              <a:t>r</a:t>
            </a:r>
            <a:r>
              <a:rPr sz="4000" spc="-35" dirty="0"/>
              <a:t> </a:t>
            </a:r>
            <a:r>
              <a:rPr sz="4000" spc="5" dirty="0"/>
              <a:t>S</a:t>
            </a:r>
            <a:r>
              <a:rPr sz="4000" spc="10" dirty="0"/>
              <a:t>u</a:t>
            </a:r>
            <a:r>
              <a:rPr sz="4000" spc="-5" dirty="0"/>
              <a:t>ccess</a:t>
            </a:r>
          </a:p>
        </p:txBody>
      </p:sp>
      <p:sp>
        <p:nvSpPr>
          <p:cNvPr id="3" name="object 3"/>
          <p:cNvSpPr txBox="1"/>
          <p:nvPr/>
        </p:nvSpPr>
        <p:spPr>
          <a:xfrm>
            <a:off x="460248" y="998151"/>
            <a:ext cx="8229599" cy="2954655"/>
          </a:xfrm>
          <a:prstGeom prst="rect">
            <a:avLst/>
          </a:prstGeom>
        </p:spPr>
        <p:txBody>
          <a:bodyPr vert="horz" wrap="square" lIns="0" tIns="0" rIns="0" bIns="0" rtlCol="0">
            <a:spAutoFit/>
          </a:bodyPr>
          <a:lstStyle/>
          <a:p>
            <a:pPr marL="583565" indent="-570865">
              <a:lnSpc>
                <a:spcPct val="100000"/>
              </a:lnSpc>
              <a:buFont typeface="Arial"/>
              <a:buChar char="•"/>
              <a:tabLst>
                <a:tab pos="584200" algn="l"/>
                <a:tab pos="3910965" algn="l"/>
                <a:tab pos="4952365" algn="l"/>
              </a:tabLst>
            </a:pPr>
            <a:r>
              <a:rPr sz="4000" b="1" dirty="0">
                <a:latin typeface="Arial" panose="020B0604020202020204" pitchFamily="34" charset="0"/>
                <a:cs typeface="Arial" panose="020B0604020202020204" pitchFamily="34" charset="0"/>
              </a:rPr>
              <a:t>Deve</a:t>
            </a:r>
            <a:r>
              <a:rPr sz="4000" b="1" spc="10" dirty="0">
                <a:latin typeface="Arial" panose="020B0604020202020204" pitchFamily="34" charset="0"/>
                <a:cs typeface="Arial" panose="020B0604020202020204" pitchFamily="34" charset="0"/>
              </a:rPr>
              <a:t>l</a:t>
            </a:r>
            <a:r>
              <a:rPr sz="4000" b="1" dirty="0">
                <a:latin typeface="Arial" panose="020B0604020202020204" pitchFamily="34" charset="0"/>
                <a:cs typeface="Arial" panose="020B0604020202020204" pitchFamily="34" charset="0"/>
              </a:rPr>
              <a:t>opme</a:t>
            </a:r>
            <a:r>
              <a:rPr sz="4000" b="1" spc="5" dirty="0">
                <a:latin typeface="Arial" panose="020B0604020202020204" pitchFamily="34" charset="0"/>
                <a:cs typeface="Arial" panose="020B0604020202020204" pitchFamily="34" charset="0"/>
              </a:rPr>
              <a:t>n</a:t>
            </a:r>
            <a:r>
              <a:rPr sz="4000" b="1" dirty="0">
                <a:latin typeface="Arial" panose="020B0604020202020204" pitchFamily="34" charset="0"/>
                <a:cs typeface="Arial" panose="020B0604020202020204" pitchFamily="34" charset="0"/>
              </a:rPr>
              <a:t>t</a:t>
            </a:r>
            <a:r>
              <a:rPr sz="4000" b="1" spc="-35" dirty="0">
                <a:latin typeface="Arial" panose="020B0604020202020204" pitchFamily="34" charset="0"/>
                <a:cs typeface="Arial" panose="020B0604020202020204" pitchFamily="34" charset="0"/>
              </a:rPr>
              <a:t> </a:t>
            </a:r>
            <a:r>
              <a:rPr sz="4000" b="1" dirty="0" smtClean="0">
                <a:latin typeface="Arial" panose="020B0604020202020204" pitchFamily="34" charset="0"/>
                <a:cs typeface="Arial" panose="020B0604020202020204" pitchFamily="34" charset="0"/>
              </a:rPr>
              <a:t>of</a:t>
            </a:r>
            <a:r>
              <a:rPr lang="en-US" sz="4000" b="1" dirty="0" smtClean="0">
                <a:latin typeface="Arial" panose="020B0604020202020204" pitchFamily="34" charset="0"/>
                <a:cs typeface="Arial" panose="020B0604020202020204" pitchFamily="34" charset="0"/>
              </a:rPr>
              <a:t> </a:t>
            </a:r>
            <a:r>
              <a:rPr sz="4000" b="1" dirty="0" smtClean="0">
                <a:latin typeface="Arial" panose="020B0604020202020204" pitchFamily="34" charset="0"/>
                <a:cs typeface="Arial" panose="020B0604020202020204" pitchFamily="34" charset="0"/>
              </a:rPr>
              <a:t>New</a:t>
            </a:r>
            <a:r>
              <a:rPr lang="en-US" sz="4000" b="1" dirty="0" smtClean="0">
                <a:latin typeface="Arial" panose="020B0604020202020204" pitchFamily="34" charset="0"/>
                <a:cs typeface="Arial" panose="020B0604020202020204" pitchFamily="34" charset="0"/>
              </a:rPr>
              <a:t> </a:t>
            </a:r>
            <a:r>
              <a:rPr sz="4000" b="1" dirty="0" smtClean="0">
                <a:latin typeface="Arial" panose="020B0604020202020204" pitchFamily="34" charset="0"/>
                <a:cs typeface="Arial" panose="020B0604020202020204" pitchFamily="34" charset="0"/>
              </a:rPr>
              <a:t>Lear</a:t>
            </a:r>
            <a:r>
              <a:rPr sz="4000" b="1" spc="5" dirty="0" smtClean="0">
                <a:latin typeface="Arial" panose="020B0604020202020204" pitchFamily="34" charset="0"/>
                <a:cs typeface="Arial" panose="020B0604020202020204" pitchFamily="34" charset="0"/>
              </a:rPr>
              <a:t>n</a:t>
            </a:r>
            <a:r>
              <a:rPr sz="4000" b="1" dirty="0" smtClean="0">
                <a:latin typeface="Arial" panose="020B0604020202020204" pitchFamily="34" charset="0"/>
                <a:cs typeface="Arial" panose="020B0604020202020204" pitchFamily="34" charset="0"/>
              </a:rPr>
              <a:t>ing</a:t>
            </a:r>
            <a:endParaRPr sz="4000" b="1" dirty="0">
              <a:latin typeface="Arial" panose="020B0604020202020204" pitchFamily="34" charset="0"/>
              <a:cs typeface="Arial" panose="020B0604020202020204" pitchFamily="34" charset="0"/>
            </a:endParaRPr>
          </a:p>
          <a:p>
            <a:pPr>
              <a:lnSpc>
                <a:spcPct val="100000"/>
              </a:lnSpc>
              <a:spcBef>
                <a:spcPts val="22"/>
              </a:spcBef>
              <a:buFont typeface="Arial"/>
              <a:buChar char="•"/>
            </a:pPr>
            <a:endParaRPr sz="3600" b="1" dirty="0">
              <a:latin typeface="Arial" panose="020B0604020202020204" pitchFamily="34" charset="0"/>
              <a:cs typeface="Arial" panose="020B0604020202020204" pitchFamily="34" charset="0"/>
            </a:endParaRPr>
          </a:p>
          <a:p>
            <a:pPr marL="583565" indent="-570865">
              <a:lnSpc>
                <a:spcPct val="100000"/>
              </a:lnSpc>
              <a:buFont typeface="Arial"/>
              <a:buChar char="•"/>
              <a:tabLst>
                <a:tab pos="584200" algn="l"/>
                <a:tab pos="2082800" algn="l"/>
                <a:tab pos="2718435" algn="l"/>
              </a:tabLst>
            </a:pPr>
            <a:r>
              <a:rPr sz="4000" b="1" dirty="0" smtClean="0">
                <a:latin typeface="Arial" panose="020B0604020202020204" pitchFamily="34" charset="0"/>
                <a:cs typeface="Arial" panose="020B0604020202020204" pitchFamily="34" charset="0"/>
              </a:rPr>
              <a:t>Impact</a:t>
            </a:r>
            <a:r>
              <a:rPr lang="en-US" sz="4000" b="1" dirty="0" smtClean="0">
                <a:latin typeface="Arial" panose="020B0604020202020204" pitchFamily="34" charset="0"/>
                <a:cs typeface="Arial" panose="020B0604020202020204" pitchFamily="34" charset="0"/>
              </a:rPr>
              <a:t> </a:t>
            </a:r>
            <a:r>
              <a:rPr sz="4000" b="1" dirty="0" smtClean="0">
                <a:latin typeface="Arial" panose="020B0604020202020204" pitchFamily="34" charset="0"/>
                <a:cs typeface="Arial" panose="020B0604020202020204" pitchFamily="34" charset="0"/>
              </a:rPr>
              <a:t>on</a:t>
            </a:r>
            <a:r>
              <a:rPr lang="en-US" sz="4000" b="1" dirty="0" smtClean="0">
                <a:latin typeface="Arial" panose="020B0604020202020204" pitchFamily="34" charset="0"/>
                <a:cs typeface="Arial" panose="020B0604020202020204" pitchFamily="34" charset="0"/>
              </a:rPr>
              <a:t> </a:t>
            </a:r>
            <a:r>
              <a:rPr sz="4000" b="1" dirty="0" smtClean="0">
                <a:latin typeface="Arial" panose="020B0604020202020204" pitchFamily="34" charset="0"/>
                <a:cs typeface="Arial" panose="020B0604020202020204" pitchFamily="34" charset="0"/>
              </a:rPr>
              <a:t>Practice</a:t>
            </a:r>
            <a:endParaRPr sz="4000" b="1" dirty="0">
              <a:latin typeface="Arial" panose="020B0604020202020204" pitchFamily="34" charset="0"/>
              <a:cs typeface="Arial" panose="020B0604020202020204" pitchFamily="34" charset="0"/>
            </a:endParaRPr>
          </a:p>
          <a:p>
            <a:pPr>
              <a:lnSpc>
                <a:spcPct val="100000"/>
              </a:lnSpc>
              <a:spcBef>
                <a:spcPts val="23"/>
              </a:spcBef>
              <a:buFont typeface="Arial"/>
              <a:buChar char="•"/>
            </a:pPr>
            <a:endParaRPr sz="3600" b="1" i="1" dirty="0">
              <a:latin typeface="Arial" panose="020B0604020202020204" pitchFamily="34" charset="0"/>
              <a:cs typeface="Arial" panose="020B0604020202020204" pitchFamily="34" charset="0"/>
            </a:endParaRPr>
          </a:p>
          <a:p>
            <a:pPr marL="583565" indent="-570865">
              <a:lnSpc>
                <a:spcPct val="100000"/>
              </a:lnSpc>
              <a:buFont typeface="Arial"/>
              <a:buChar char="•"/>
              <a:tabLst>
                <a:tab pos="584200" algn="l"/>
                <a:tab pos="2082800" algn="l"/>
                <a:tab pos="2718435" algn="l"/>
              </a:tabLst>
            </a:pPr>
            <a:r>
              <a:rPr sz="4000" b="1" dirty="0" smtClean="0">
                <a:latin typeface="Arial" panose="020B0604020202020204" pitchFamily="34" charset="0"/>
                <a:cs typeface="Arial" panose="020B0604020202020204" pitchFamily="34" charset="0"/>
              </a:rPr>
              <a:t>Impact</a:t>
            </a:r>
            <a:r>
              <a:rPr lang="en-US" sz="4000" b="1" dirty="0" smtClean="0">
                <a:latin typeface="Arial" panose="020B0604020202020204" pitchFamily="34" charset="0"/>
                <a:cs typeface="Arial" panose="020B0604020202020204" pitchFamily="34" charset="0"/>
              </a:rPr>
              <a:t> </a:t>
            </a:r>
            <a:r>
              <a:rPr sz="4000" b="1" dirty="0" smtClean="0">
                <a:latin typeface="Arial" panose="020B0604020202020204" pitchFamily="34" charset="0"/>
                <a:cs typeface="Arial" panose="020B0604020202020204" pitchFamily="34" charset="0"/>
              </a:rPr>
              <a:t>on</a:t>
            </a:r>
            <a:r>
              <a:rPr lang="en-US" sz="4000" b="1" dirty="0" smtClean="0">
                <a:latin typeface="Arial" panose="020B0604020202020204" pitchFamily="34" charset="0"/>
                <a:cs typeface="Arial" panose="020B0604020202020204" pitchFamily="34" charset="0"/>
              </a:rPr>
              <a:t> </a:t>
            </a:r>
            <a:r>
              <a:rPr sz="4000" b="1" dirty="0" smtClean="0">
                <a:latin typeface="Arial" panose="020B0604020202020204" pitchFamily="34" charset="0"/>
                <a:cs typeface="Arial" panose="020B0604020202020204" pitchFamily="34" charset="0"/>
              </a:rPr>
              <a:t>S</a:t>
            </a:r>
            <a:r>
              <a:rPr sz="4000" b="1" spc="-15" dirty="0" smtClean="0">
                <a:latin typeface="Arial" panose="020B0604020202020204" pitchFamily="34" charset="0"/>
                <a:cs typeface="Arial" panose="020B0604020202020204" pitchFamily="34" charset="0"/>
              </a:rPr>
              <a:t>t</a:t>
            </a:r>
            <a:r>
              <a:rPr sz="4000" b="1" dirty="0" smtClean="0">
                <a:latin typeface="Arial" panose="020B0604020202020204" pitchFamily="34" charset="0"/>
                <a:cs typeface="Arial" panose="020B0604020202020204" pitchFamily="34" charset="0"/>
              </a:rPr>
              <a:t>udents</a:t>
            </a:r>
            <a:endParaRPr sz="40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327275819"/>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457200" y="95622"/>
            <a:ext cx="8229600" cy="593168"/>
          </a:xfrm>
          <a:prstGeom prst="rect">
            <a:avLst/>
          </a:prstGeom>
        </p:spPr>
        <p:txBody>
          <a:bodyPr vert="horz" wrap="square" lIns="0" tIns="41331" rIns="0" bIns="0" rtlCol="0">
            <a:spAutoFit/>
          </a:bodyPr>
          <a:lstStyle/>
          <a:p>
            <a:pPr marL="57150">
              <a:lnSpc>
                <a:spcPts val="4255"/>
              </a:lnSpc>
            </a:pPr>
            <a:r>
              <a:rPr sz="4000" u="none" spc="-25" dirty="0"/>
              <a:t>C</a:t>
            </a:r>
            <a:r>
              <a:rPr sz="4000" u="none" spc="-20" dirty="0"/>
              <a:t>r</a:t>
            </a:r>
            <a:r>
              <a:rPr sz="4000" u="none" dirty="0"/>
              <a:t>i</a:t>
            </a:r>
            <a:r>
              <a:rPr sz="4000" u="none" spc="-20" dirty="0"/>
              <a:t>teria</a:t>
            </a:r>
            <a:r>
              <a:rPr sz="4000" u="none" spc="-30" dirty="0"/>
              <a:t> </a:t>
            </a:r>
            <a:r>
              <a:rPr sz="4000" u="none" spc="-15" dirty="0"/>
              <a:t>I</a:t>
            </a:r>
            <a:endParaRPr sz="4000" dirty="0"/>
          </a:p>
        </p:txBody>
      </p:sp>
      <p:sp>
        <p:nvSpPr>
          <p:cNvPr id="3" name="object 3"/>
          <p:cNvSpPr txBox="1"/>
          <p:nvPr/>
        </p:nvSpPr>
        <p:spPr>
          <a:xfrm>
            <a:off x="384149" y="1196186"/>
            <a:ext cx="8225790" cy="4616648"/>
          </a:xfrm>
          <a:prstGeom prst="rect">
            <a:avLst/>
          </a:prstGeom>
        </p:spPr>
        <p:txBody>
          <a:bodyPr vert="horz" wrap="square" lIns="0" tIns="0" rIns="0" bIns="0" rtlCol="0">
            <a:spAutoFit/>
          </a:bodyPr>
          <a:lstStyle/>
          <a:p>
            <a:pPr marL="12700">
              <a:lnSpc>
                <a:spcPct val="100000"/>
              </a:lnSpc>
            </a:pPr>
            <a:r>
              <a:rPr sz="3600" b="1" u="heavy" spc="10" dirty="0">
                <a:latin typeface="+mn-lt"/>
                <a:cs typeface="Arial" panose="020B0604020202020204" pitchFamily="34" charset="0"/>
              </a:rPr>
              <a:t>D</a:t>
            </a:r>
            <a:r>
              <a:rPr sz="3600" b="1" u="heavy" spc="-100" dirty="0">
                <a:latin typeface="+mn-lt"/>
                <a:cs typeface="Arial" panose="020B0604020202020204" pitchFamily="34" charset="0"/>
              </a:rPr>
              <a:t>e</a:t>
            </a:r>
            <a:r>
              <a:rPr sz="3600" b="1" u="heavy" spc="-60" dirty="0">
                <a:latin typeface="+mn-lt"/>
                <a:cs typeface="Arial" panose="020B0604020202020204" pitchFamily="34" charset="0"/>
              </a:rPr>
              <a:t>v</a:t>
            </a:r>
            <a:r>
              <a:rPr sz="3600" b="1" u="heavy" spc="-5" dirty="0">
                <a:latin typeface="+mn-lt"/>
                <a:cs typeface="Arial" panose="020B0604020202020204" pitchFamily="34" charset="0"/>
              </a:rPr>
              <a:t>elopme</a:t>
            </a:r>
            <a:r>
              <a:rPr sz="3600" b="1" u="heavy" spc="15" dirty="0">
                <a:latin typeface="+mn-lt"/>
                <a:cs typeface="Arial" panose="020B0604020202020204" pitchFamily="34" charset="0"/>
              </a:rPr>
              <a:t>n</a:t>
            </a:r>
            <a:r>
              <a:rPr sz="3600" b="1" u="heavy" dirty="0">
                <a:latin typeface="+mn-lt"/>
                <a:cs typeface="Arial" panose="020B0604020202020204" pitchFamily="34" charset="0"/>
              </a:rPr>
              <a:t>t</a:t>
            </a:r>
            <a:r>
              <a:rPr sz="3600" b="1" u="heavy" spc="-40" dirty="0">
                <a:latin typeface="+mn-lt"/>
                <a:cs typeface="Arial" panose="020B0604020202020204" pitchFamily="34" charset="0"/>
              </a:rPr>
              <a:t> </a:t>
            </a:r>
            <a:r>
              <a:rPr sz="3600" b="1" u="heavy" spc="10" dirty="0">
                <a:latin typeface="+mn-lt"/>
                <a:cs typeface="Arial" panose="020B0604020202020204" pitchFamily="34" charset="0"/>
              </a:rPr>
              <a:t>o</a:t>
            </a:r>
            <a:r>
              <a:rPr sz="3600" b="1" u="heavy" dirty="0">
                <a:latin typeface="+mn-lt"/>
                <a:cs typeface="Arial" panose="020B0604020202020204" pitchFamily="34" charset="0"/>
              </a:rPr>
              <a:t>f </a:t>
            </a:r>
            <a:r>
              <a:rPr sz="3600" b="1" u="heavy" spc="-640" dirty="0">
                <a:latin typeface="+mn-lt"/>
                <a:cs typeface="Arial" panose="020B0604020202020204" pitchFamily="34" charset="0"/>
              </a:rPr>
              <a:t> </a:t>
            </a:r>
            <a:r>
              <a:rPr sz="3600" b="1" u="heavy" spc="5" dirty="0">
                <a:latin typeface="+mn-lt"/>
                <a:cs typeface="Arial" panose="020B0604020202020204" pitchFamily="34" charset="0"/>
              </a:rPr>
              <a:t>N</a:t>
            </a:r>
            <a:r>
              <a:rPr sz="3600" b="1" u="heavy" spc="-50" dirty="0">
                <a:latin typeface="+mn-lt"/>
                <a:cs typeface="Arial" panose="020B0604020202020204" pitchFamily="34" charset="0"/>
              </a:rPr>
              <a:t>e</a:t>
            </a:r>
            <a:r>
              <a:rPr sz="3600" b="1" u="heavy" dirty="0">
                <a:latin typeface="+mn-lt"/>
                <a:cs typeface="Arial" panose="020B0604020202020204" pitchFamily="34" charset="0"/>
              </a:rPr>
              <a:t>w</a:t>
            </a:r>
            <a:r>
              <a:rPr sz="3600" b="1" u="heavy" spc="-30" dirty="0">
                <a:latin typeface="+mn-lt"/>
                <a:cs typeface="Arial" panose="020B0604020202020204" pitchFamily="34" charset="0"/>
              </a:rPr>
              <a:t> </a:t>
            </a:r>
            <a:r>
              <a:rPr sz="3600" b="1" u="heavy" spc="10" dirty="0" smtClean="0">
                <a:latin typeface="+mn-lt"/>
                <a:cs typeface="Arial" panose="020B0604020202020204" pitchFamily="34" charset="0"/>
              </a:rPr>
              <a:t>L</a:t>
            </a:r>
            <a:r>
              <a:rPr sz="3600" b="1" u="heavy" spc="-5" dirty="0" smtClean="0">
                <a:latin typeface="+mn-lt"/>
                <a:cs typeface="Arial" panose="020B0604020202020204" pitchFamily="34" charset="0"/>
              </a:rPr>
              <a:t>earning</a:t>
            </a:r>
            <a:r>
              <a:rPr lang="en-US" sz="3600" b="1" u="heavy" spc="-5" dirty="0">
                <a:latin typeface="+mn-lt"/>
                <a:cs typeface="Arial" panose="020B0604020202020204" pitchFamily="34" charset="0"/>
              </a:rPr>
              <a:t> </a:t>
            </a:r>
            <a:r>
              <a:rPr lang="en-US" sz="3600" b="1" u="heavy" spc="-5" dirty="0" smtClean="0">
                <a:latin typeface="+mn-lt"/>
                <a:cs typeface="Arial" panose="020B0604020202020204" pitchFamily="34" charset="0"/>
              </a:rPr>
              <a:t>– </a:t>
            </a:r>
            <a:endParaRPr lang="en-US" sz="3600" b="1" u="heavy" spc="-5" dirty="0">
              <a:latin typeface="+mn-lt"/>
              <a:cs typeface="Arial" panose="020B0604020202020204" pitchFamily="34" charset="0"/>
            </a:endParaRPr>
          </a:p>
          <a:p>
            <a:pPr marL="12700">
              <a:lnSpc>
                <a:spcPct val="100000"/>
              </a:lnSpc>
            </a:pPr>
            <a:r>
              <a:rPr lang="en-US" sz="2800" i="1" spc="-5" dirty="0" smtClean="0">
                <a:latin typeface="+mn-lt"/>
                <a:cs typeface="Arial" panose="020B0604020202020204" pitchFamily="34" charset="0"/>
              </a:rPr>
              <a:t>Teachers </a:t>
            </a:r>
            <a:r>
              <a:rPr lang="en-US" sz="2800" i="1" spc="-5" dirty="0">
                <a:latin typeface="+mn-lt"/>
                <a:cs typeface="Arial" panose="020B0604020202020204" pitchFamily="34" charset="0"/>
              </a:rPr>
              <a:t>engage in </a:t>
            </a:r>
            <a:r>
              <a:rPr lang="en-US" sz="2800" i="1" spc="-5" dirty="0" smtClean="0">
                <a:latin typeface="+mn-lt"/>
                <a:cs typeface="Arial" panose="020B0604020202020204" pitchFamily="34" charset="0"/>
              </a:rPr>
              <a:t>professional learning </a:t>
            </a:r>
            <a:r>
              <a:rPr lang="en-US" sz="2800" i="1" spc="-5" dirty="0">
                <a:latin typeface="+mn-lt"/>
                <a:cs typeface="Arial" panose="020B0604020202020204" pitchFamily="34" charset="0"/>
              </a:rPr>
              <a:t>to develop </a:t>
            </a:r>
            <a:r>
              <a:rPr lang="en-US" sz="2800" i="1" spc="-5" dirty="0" smtClean="0">
                <a:latin typeface="+mn-lt"/>
                <a:cs typeface="Arial" panose="020B0604020202020204" pitchFamily="34" charset="0"/>
              </a:rPr>
              <a:t>new knowledge </a:t>
            </a:r>
            <a:r>
              <a:rPr lang="en-US" sz="2800" i="1" spc="-5" dirty="0">
                <a:latin typeface="+mn-lt"/>
                <a:cs typeface="Arial" panose="020B0604020202020204" pitchFamily="34" charset="0"/>
              </a:rPr>
              <a:t>and skills to improve </a:t>
            </a:r>
            <a:r>
              <a:rPr lang="en-US" sz="2800" i="1" spc="-5" dirty="0" smtClean="0">
                <a:latin typeface="+mn-lt"/>
                <a:cs typeface="Arial" panose="020B0604020202020204" pitchFamily="34" charset="0"/>
              </a:rPr>
              <a:t>their </a:t>
            </a:r>
            <a:r>
              <a:rPr lang="en-US" sz="2800" i="1" spc="-5" dirty="0">
                <a:latin typeface="+mn-lt"/>
                <a:cs typeface="Arial" panose="020B0604020202020204" pitchFamily="34" charset="0"/>
              </a:rPr>
              <a:t>practice so they can help </a:t>
            </a:r>
            <a:r>
              <a:rPr lang="en-US" sz="2800" i="1" spc="-5" dirty="0" smtClean="0">
                <a:latin typeface="+mn-lt"/>
                <a:cs typeface="Arial" panose="020B0604020202020204" pitchFamily="34" charset="0"/>
              </a:rPr>
              <a:t>students </a:t>
            </a:r>
            <a:r>
              <a:rPr lang="en-US" sz="2800" i="1" spc="-5" dirty="0">
                <a:latin typeface="+mn-lt"/>
                <a:cs typeface="Arial" panose="020B0604020202020204" pitchFamily="34" charset="0"/>
              </a:rPr>
              <a:t>achieve.</a:t>
            </a:r>
          </a:p>
          <a:p>
            <a:pPr marL="12700">
              <a:lnSpc>
                <a:spcPct val="100000"/>
              </a:lnSpc>
            </a:pPr>
            <a:endParaRPr sz="2000" dirty="0">
              <a:latin typeface="+mn-lt"/>
              <a:cs typeface="Arial" panose="020B0604020202020204" pitchFamily="34" charset="0"/>
            </a:endParaRPr>
          </a:p>
          <a:p>
            <a:pPr marL="638175" indent="-457200">
              <a:lnSpc>
                <a:spcPct val="100000"/>
              </a:lnSpc>
              <a:spcBef>
                <a:spcPts val="0"/>
              </a:spcBef>
              <a:spcAft>
                <a:spcPts val="1200"/>
              </a:spcAft>
              <a:buClr>
                <a:srgbClr val="18368C"/>
              </a:buClr>
              <a:buFont typeface="Wingdings" panose="05000000000000000000" pitchFamily="2" charset="2"/>
              <a:buChar char="q"/>
              <a:tabLst>
                <a:tab pos="524510" algn="l"/>
              </a:tabLst>
            </a:pPr>
            <a:r>
              <a:rPr sz="3000" dirty="0">
                <a:latin typeface="+mn-lt"/>
                <a:cs typeface="Arial" panose="020B0604020202020204" pitchFamily="34" charset="0"/>
              </a:rPr>
              <a:t>Desc</a:t>
            </a:r>
            <a:r>
              <a:rPr sz="3000" spc="5" dirty="0">
                <a:latin typeface="+mn-lt"/>
                <a:cs typeface="Arial" panose="020B0604020202020204" pitchFamily="34" charset="0"/>
              </a:rPr>
              <a:t>r</a:t>
            </a:r>
            <a:r>
              <a:rPr sz="3000" dirty="0">
                <a:latin typeface="+mn-lt"/>
                <a:cs typeface="Arial" panose="020B0604020202020204" pitchFamily="34" charset="0"/>
              </a:rPr>
              <a:t>ib</a:t>
            </a:r>
            <a:r>
              <a:rPr sz="3000" spc="-15" dirty="0">
                <a:latin typeface="+mn-lt"/>
                <a:cs typeface="Arial" panose="020B0604020202020204" pitchFamily="34" charset="0"/>
              </a:rPr>
              <a:t>e</a:t>
            </a:r>
            <a:r>
              <a:rPr sz="3000" dirty="0">
                <a:latin typeface="+mn-lt"/>
                <a:cs typeface="Arial" panose="020B0604020202020204" pitchFamily="34" charset="0"/>
              </a:rPr>
              <a:t>s</a:t>
            </a:r>
            <a:r>
              <a:rPr sz="3000" spc="-30" dirty="0">
                <a:latin typeface="+mn-lt"/>
                <a:cs typeface="Arial" panose="020B0604020202020204" pitchFamily="34" charset="0"/>
              </a:rPr>
              <a:t> </a:t>
            </a:r>
            <a:r>
              <a:rPr sz="3000" b="1" i="1" u="sng" dirty="0">
                <a:solidFill>
                  <a:srgbClr val="0070C0"/>
                </a:solidFill>
                <a:latin typeface="+mn-lt"/>
                <a:cs typeface="Arial" panose="020B0604020202020204" pitchFamily="34" charset="0"/>
              </a:rPr>
              <a:t>how</a:t>
            </a:r>
            <a:r>
              <a:rPr sz="3000" b="1" i="1" spc="-15" dirty="0">
                <a:latin typeface="+mn-lt"/>
                <a:cs typeface="Arial" panose="020B0604020202020204" pitchFamily="34" charset="0"/>
              </a:rPr>
              <a:t> </a:t>
            </a:r>
            <a:r>
              <a:rPr sz="3000" b="1" i="1" dirty="0">
                <a:latin typeface="+mn-lt"/>
                <a:cs typeface="Arial" panose="020B0604020202020204" pitchFamily="34" charset="0"/>
              </a:rPr>
              <a:t>the</a:t>
            </a:r>
            <a:r>
              <a:rPr sz="3000" b="1" i="1" spc="-20" dirty="0">
                <a:latin typeface="+mn-lt"/>
                <a:cs typeface="Arial" panose="020B0604020202020204" pitchFamily="34" charset="0"/>
              </a:rPr>
              <a:t> </a:t>
            </a:r>
            <a:r>
              <a:rPr sz="3000" b="1" i="1" dirty="0">
                <a:latin typeface="+mn-lt"/>
                <a:cs typeface="Arial" panose="020B0604020202020204" pitchFamily="34" charset="0"/>
              </a:rPr>
              <a:t>te</a:t>
            </a:r>
            <a:r>
              <a:rPr sz="3000" b="1" i="1" spc="-10" dirty="0">
                <a:latin typeface="+mn-lt"/>
                <a:cs typeface="Arial" panose="020B0604020202020204" pitchFamily="34" charset="0"/>
              </a:rPr>
              <a:t>a</a:t>
            </a:r>
            <a:r>
              <a:rPr sz="3000" b="1" i="1" dirty="0">
                <a:latin typeface="+mn-lt"/>
                <a:cs typeface="Arial" panose="020B0604020202020204" pitchFamily="34" charset="0"/>
              </a:rPr>
              <a:t>ch</a:t>
            </a:r>
            <a:r>
              <a:rPr sz="3000" b="1" i="1" spc="-15" dirty="0">
                <a:latin typeface="+mn-lt"/>
                <a:cs typeface="Arial" panose="020B0604020202020204" pitchFamily="34" charset="0"/>
              </a:rPr>
              <a:t>e</a:t>
            </a:r>
            <a:r>
              <a:rPr sz="3000" b="1" i="1" dirty="0">
                <a:latin typeface="+mn-lt"/>
                <a:cs typeface="Arial" panose="020B0604020202020204" pitchFamily="34" charset="0"/>
              </a:rPr>
              <a:t>r</a:t>
            </a:r>
            <a:r>
              <a:rPr sz="3000" b="1" i="1" spc="-25" dirty="0">
                <a:latin typeface="+mn-lt"/>
                <a:cs typeface="Arial" panose="020B0604020202020204" pitchFamily="34" charset="0"/>
              </a:rPr>
              <a:t> </a:t>
            </a:r>
            <a:r>
              <a:rPr sz="3000" b="1" i="1" dirty="0" smtClean="0">
                <a:latin typeface="+mn-lt"/>
                <a:cs typeface="Arial" panose="020B0604020202020204" pitchFamily="34" charset="0"/>
              </a:rPr>
              <a:t>de</a:t>
            </a:r>
            <a:r>
              <a:rPr sz="3000" b="1" i="1" spc="-15" dirty="0" smtClean="0">
                <a:latin typeface="+mn-lt"/>
                <a:cs typeface="Arial" panose="020B0604020202020204" pitchFamily="34" charset="0"/>
              </a:rPr>
              <a:t>v</a:t>
            </a:r>
            <a:r>
              <a:rPr sz="3000" b="1" i="1" dirty="0" smtClean="0">
                <a:latin typeface="+mn-lt"/>
                <a:cs typeface="Arial" panose="020B0604020202020204" pitchFamily="34" charset="0"/>
              </a:rPr>
              <a:t>el</a:t>
            </a:r>
            <a:r>
              <a:rPr sz="3000" b="1" i="1" spc="-10" dirty="0" smtClean="0">
                <a:latin typeface="+mn-lt"/>
                <a:cs typeface="Arial" panose="020B0604020202020204" pitchFamily="34" charset="0"/>
              </a:rPr>
              <a:t>o</a:t>
            </a:r>
            <a:r>
              <a:rPr sz="3000" b="1" i="1" dirty="0" smtClean="0">
                <a:latin typeface="+mn-lt"/>
                <a:cs typeface="Arial" panose="020B0604020202020204" pitchFamily="34" charset="0"/>
              </a:rPr>
              <a:t>ped</a:t>
            </a:r>
            <a:r>
              <a:rPr lang="en-US" sz="3000" dirty="0">
                <a:latin typeface="+mn-lt"/>
                <a:cs typeface="Arial" panose="020B0604020202020204" pitchFamily="34" charset="0"/>
              </a:rPr>
              <a:t> </a:t>
            </a:r>
            <a:r>
              <a:rPr sz="3000" b="1" dirty="0" smtClean="0">
                <a:latin typeface="+mn-lt"/>
                <a:cs typeface="Arial" panose="020B0604020202020204" pitchFamily="34" charset="0"/>
              </a:rPr>
              <a:t>n</a:t>
            </a:r>
            <a:r>
              <a:rPr sz="3000" b="1" spc="-10" dirty="0" smtClean="0">
                <a:latin typeface="+mn-lt"/>
                <a:cs typeface="Arial" panose="020B0604020202020204" pitchFamily="34" charset="0"/>
              </a:rPr>
              <a:t>e</a:t>
            </a:r>
            <a:r>
              <a:rPr sz="3000" b="1" dirty="0" smtClean="0">
                <a:latin typeface="+mn-lt"/>
                <a:cs typeface="Arial" panose="020B0604020202020204" pitchFamily="34" charset="0"/>
              </a:rPr>
              <a:t>w</a:t>
            </a:r>
            <a:r>
              <a:rPr sz="3000" b="1" spc="-15" dirty="0" smtClean="0">
                <a:latin typeface="+mn-lt"/>
                <a:cs typeface="Arial" panose="020B0604020202020204" pitchFamily="34" charset="0"/>
              </a:rPr>
              <a:t> </a:t>
            </a:r>
            <a:r>
              <a:rPr sz="3000" b="1" dirty="0">
                <a:latin typeface="+mn-lt"/>
                <a:cs typeface="Arial" panose="020B0604020202020204" pitchFamily="34" charset="0"/>
              </a:rPr>
              <a:t>le</a:t>
            </a:r>
            <a:r>
              <a:rPr sz="3000" b="1" spc="-15" dirty="0">
                <a:latin typeface="+mn-lt"/>
                <a:cs typeface="Arial" panose="020B0604020202020204" pitchFamily="34" charset="0"/>
              </a:rPr>
              <a:t>a</a:t>
            </a:r>
            <a:r>
              <a:rPr sz="3000" b="1" dirty="0">
                <a:latin typeface="+mn-lt"/>
                <a:cs typeface="Arial" panose="020B0604020202020204" pitchFamily="34" charset="0"/>
              </a:rPr>
              <a:t>rni</a:t>
            </a:r>
            <a:r>
              <a:rPr sz="3000" b="1" spc="-15" dirty="0">
                <a:latin typeface="+mn-lt"/>
                <a:cs typeface="Arial" panose="020B0604020202020204" pitchFamily="34" charset="0"/>
              </a:rPr>
              <a:t>n</a:t>
            </a:r>
            <a:r>
              <a:rPr sz="3000" b="1" dirty="0">
                <a:latin typeface="+mn-lt"/>
                <a:cs typeface="Arial" panose="020B0604020202020204" pitchFamily="34" charset="0"/>
              </a:rPr>
              <a:t>g</a:t>
            </a:r>
            <a:r>
              <a:rPr sz="3000" dirty="0">
                <a:latin typeface="+mn-lt"/>
                <a:cs typeface="Arial" panose="020B0604020202020204" pitchFamily="34" charset="0"/>
              </a:rPr>
              <a:t>;</a:t>
            </a:r>
            <a:r>
              <a:rPr sz="3000" spc="-10" dirty="0">
                <a:latin typeface="+mn-lt"/>
                <a:cs typeface="Arial" panose="020B0604020202020204" pitchFamily="34" charset="0"/>
              </a:rPr>
              <a:t> </a:t>
            </a:r>
            <a:r>
              <a:rPr sz="3000" dirty="0" smtClean="0">
                <a:latin typeface="+mn-lt"/>
                <a:cs typeface="Arial" panose="020B0604020202020204" pitchFamily="34" charset="0"/>
              </a:rPr>
              <a:t>a</a:t>
            </a:r>
            <a:r>
              <a:rPr sz="3000" spc="-10" dirty="0" smtClean="0">
                <a:latin typeface="+mn-lt"/>
                <a:cs typeface="Arial" panose="020B0604020202020204" pitchFamily="34" charset="0"/>
              </a:rPr>
              <a:t>n</a:t>
            </a:r>
            <a:r>
              <a:rPr sz="3000" dirty="0" smtClean="0">
                <a:latin typeface="+mn-lt"/>
                <a:cs typeface="Arial" panose="020B0604020202020204" pitchFamily="34" charset="0"/>
              </a:rPr>
              <a:t>d</a:t>
            </a:r>
            <a:endParaRPr lang="en-US" sz="3000" dirty="0" smtClean="0">
              <a:latin typeface="+mn-lt"/>
              <a:cs typeface="Arial" panose="020B0604020202020204" pitchFamily="34" charset="0"/>
            </a:endParaRPr>
          </a:p>
          <a:p>
            <a:pPr marL="638175" marR="227965" indent="-457200">
              <a:lnSpc>
                <a:spcPct val="100000"/>
              </a:lnSpc>
              <a:spcBef>
                <a:spcPts val="0"/>
              </a:spcBef>
              <a:spcAft>
                <a:spcPts val="1200"/>
              </a:spcAft>
              <a:buClr>
                <a:srgbClr val="18368C"/>
              </a:buClr>
              <a:buFont typeface="Wingdings" panose="05000000000000000000" pitchFamily="2" charset="2"/>
              <a:buChar char="q"/>
              <a:tabLst>
                <a:tab pos="524510" algn="l"/>
              </a:tabLst>
            </a:pPr>
            <a:r>
              <a:rPr sz="3000" dirty="0" smtClean="0">
                <a:latin typeface="+mn-lt"/>
                <a:cs typeface="Arial" panose="020B0604020202020204" pitchFamily="34" charset="0"/>
              </a:rPr>
              <a:t>Expla</a:t>
            </a:r>
            <a:r>
              <a:rPr sz="3000" spc="-15" dirty="0" smtClean="0">
                <a:latin typeface="+mn-lt"/>
                <a:cs typeface="Arial" panose="020B0604020202020204" pitchFamily="34" charset="0"/>
              </a:rPr>
              <a:t>i</a:t>
            </a:r>
            <a:r>
              <a:rPr sz="3000" dirty="0" smtClean="0">
                <a:latin typeface="+mn-lt"/>
                <a:cs typeface="Arial" panose="020B0604020202020204" pitchFamily="34" charset="0"/>
              </a:rPr>
              <a:t>ns</a:t>
            </a:r>
            <a:r>
              <a:rPr sz="3000" spc="-15" dirty="0" smtClean="0">
                <a:latin typeface="+mn-lt"/>
                <a:cs typeface="Arial" panose="020B0604020202020204" pitchFamily="34" charset="0"/>
              </a:rPr>
              <a:t> </a:t>
            </a:r>
            <a:r>
              <a:rPr sz="3000" b="1" i="1" u="sng" dirty="0">
                <a:solidFill>
                  <a:srgbClr val="0070C0"/>
                </a:solidFill>
                <a:latin typeface="+mn-lt"/>
                <a:cs typeface="Arial" panose="020B0604020202020204" pitchFamily="34" charset="0"/>
              </a:rPr>
              <a:t>what</a:t>
            </a:r>
            <a:r>
              <a:rPr sz="3000" b="1" i="1" u="sng" spc="-30" dirty="0">
                <a:latin typeface="+mn-lt"/>
                <a:cs typeface="Arial" panose="020B0604020202020204" pitchFamily="34" charset="0"/>
              </a:rPr>
              <a:t> </a:t>
            </a:r>
            <a:r>
              <a:rPr sz="3000" b="1" i="1" dirty="0">
                <a:latin typeface="+mn-lt"/>
                <a:cs typeface="Arial" panose="020B0604020202020204" pitchFamily="34" charset="0"/>
              </a:rPr>
              <a:t>the</a:t>
            </a:r>
            <a:r>
              <a:rPr sz="3000" b="1" i="1" spc="-20" dirty="0">
                <a:latin typeface="+mn-lt"/>
                <a:cs typeface="Arial" panose="020B0604020202020204" pitchFamily="34" charset="0"/>
              </a:rPr>
              <a:t> </a:t>
            </a:r>
            <a:r>
              <a:rPr sz="3000" b="1" i="1" dirty="0">
                <a:latin typeface="+mn-lt"/>
                <a:cs typeface="Arial" panose="020B0604020202020204" pitchFamily="34" charset="0"/>
              </a:rPr>
              <a:t>te</a:t>
            </a:r>
            <a:r>
              <a:rPr sz="3000" b="1" i="1" spc="-10" dirty="0">
                <a:latin typeface="+mn-lt"/>
                <a:cs typeface="Arial" panose="020B0604020202020204" pitchFamily="34" charset="0"/>
              </a:rPr>
              <a:t>a</a:t>
            </a:r>
            <a:r>
              <a:rPr sz="3000" b="1" i="1" dirty="0">
                <a:latin typeface="+mn-lt"/>
                <a:cs typeface="Arial" panose="020B0604020202020204" pitchFamily="34" charset="0"/>
              </a:rPr>
              <a:t>ch</a:t>
            </a:r>
            <a:r>
              <a:rPr sz="3000" b="1" i="1" spc="-15" dirty="0">
                <a:latin typeface="+mn-lt"/>
                <a:cs typeface="Arial" panose="020B0604020202020204" pitchFamily="34" charset="0"/>
              </a:rPr>
              <a:t>e</a:t>
            </a:r>
            <a:r>
              <a:rPr sz="3000" b="1" i="1" dirty="0">
                <a:latin typeface="+mn-lt"/>
                <a:cs typeface="Arial" panose="020B0604020202020204" pitchFamily="34" charset="0"/>
              </a:rPr>
              <a:t>r</a:t>
            </a:r>
            <a:r>
              <a:rPr sz="3000" b="1" i="1" spc="-10" dirty="0">
                <a:latin typeface="+mn-lt"/>
                <a:cs typeface="Arial" panose="020B0604020202020204" pitchFamily="34" charset="0"/>
              </a:rPr>
              <a:t> </a:t>
            </a:r>
            <a:r>
              <a:rPr sz="3000" b="1" i="1" dirty="0">
                <a:latin typeface="+mn-lt"/>
                <a:cs typeface="Arial" panose="020B0604020202020204" pitchFamily="34" charset="0"/>
              </a:rPr>
              <a:t>le</a:t>
            </a:r>
            <a:r>
              <a:rPr sz="3000" b="1" i="1" spc="-15" dirty="0">
                <a:latin typeface="+mn-lt"/>
                <a:cs typeface="Arial" panose="020B0604020202020204" pitchFamily="34" charset="0"/>
              </a:rPr>
              <a:t>a</a:t>
            </a:r>
            <a:r>
              <a:rPr sz="3000" b="1" i="1" dirty="0">
                <a:latin typeface="+mn-lt"/>
                <a:cs typeface="Arial" panose="020B0604020202020204" pitchFamily="34" charset="0"/>
              </a:rPr>
              <a:t>rned</a:t>
            </a:r>
            <a:r>
              <a:rPr sz="3000" b="1" i="1" spc="-20" dirty="0">
                <a:latin typeface="+mn-lt"/>
                <a:cs typeface="Arial" panose="020B0604020202020204" pitchFamily="34" charset="0"/>
              </a:rPr>
              <a:t> </a:t>
            </a:r>
            <a:r>
              <a:rPr sz="3000" dirty="0">
                <a:latin typeface="+mn-lt"/>
                <a:cs typeface="Arial" panose="020B0604020202020204" pitchFamily="34" charset="0"/>
              </a:rPr>
              <a:t>from t</a:t>
            </a:r>
            <a:r>
              <a:rPr sz="3000" spc="-10" dirty="0">
                <a:latin typeface="+mn-lt"/>
                <a:cs typeface="Arial" panose="020B0604020202020204" pitchFamily="34" charset="0"/>
              </a:rPr>
              <a:t>h</a:t>
            </a:r>
            <a:r>
              <a:rPr sz="3000" dirty="0">
                <a:latin typeface="+mn-lt"/>
                <a:cs typeface="Arial" panose="020B0604020202020204" pitchFamily="34" charset="0"/>
              </a:rPr>
              <a:t>e</a:t>
            </a:r>
            <a:r>
              <a:rPr sz="3000" spc="-10" dirty="0">
                <a:latin typeface="+mn-lt"/>
                <a:cs typeface="Arial" panose="020B0604020202020204" pitchFamily="34" charset="0"/>
              </a:rPr>
              <a:t> </a:t>
            </a:r>
            <a:r>
              <a:rPr sz="3000" dirty="0">
                <a:latin typeface="+mn-lt"/>
                <a:cs typeface="Arial" panose="020B0604020202020204" pitchFamily="34" charset="0"/>
              </a:rPr>
              <a:t>sel</a:t>
            </a:r>
            <a:r>
              <a:rPr sz="3000" spc="-15" dirty="0">
                <a:latin typeface="+mn-lt"/>
                <a:cs typeface="Arial" panose="020B0604020202020204" pitchFamily="34" charset="0"/>
              </a:rPr>
              <a:t>e</a:t>
            </a:r>
            <a:r>
              <a:rPr sz="3000" dirty="0">
                <a:latin typeface="+mn-lt"/>
                <a:cs typeface="Arial" panose="020B0604020202020204" pitchFamily="34" charset="0"/>
              </a:rPr>
              <a:t>cted</a:t>
            </a:r>
            <a:r>
              <a:rPr sz="3000" spc="-40" dirty="0">
                <a:latin typeface="+mn-lt"/>
                <a:cs typeface="Arial" panose="020B0604020202020204" pitchFamily="34" charset="0"/>
              </a:rPr>
              <a:t> </a:t>
            </a:r>
            <a:r>
              <a:rPr sz="3000" dirty="0">
                <a:latin typeface="+mn-lt"/>
                <a:cs typeface="Arial" panose="020B0604020202020204" pitchFamily="34" charset="0"/>
              </a:rPr>
              <a:t>activi</a:t>
            </a:r>
            <a:r>
              <a:rPr sz="3000" spc="-15" dirty="0">
                <a:latin typeface="+mn-lt"/>
                <a:cs typeface="Arial" panose="020B0604020202020204" pitchFamily="34" charset="0"/>
              </a:rPr>
              <a:t>t</a:t>
            </a:r>
            <a:r>
              <a:rPr sz="3000" dirty="0">
                <a:latin typeface="+mn-lt"/>
                <a:cs typeface="Arial" panose="020B0604020202020204" pitchFamily="34" charset="0"/>
              </a:rPr>
              <a:t>i</a:t>
            </a:r>
            <a:r>
              <a:rPr sz="3000" spc="-10" dirty="0">
                <a:latin typeface="+mn-lt"/>
                <a:cs typeface="Arial" panose="020B0604020202020204" pitchFamily="34" charset="0"/>
              </a:rPr>
              <a:t>e</a:t>
            </a:r>
            <a:r>
              <a:rPr sz="3000" dirty="0">
                <a:latin typeface="+mn-lt"/>
                <a:cs typeface="Arial" panose="020B0604020202020204" pitchFamily="34" charset="0"/>
              </a:rPr>
              <a:t>s</a:t>
            </a:r>
            <a:r>
              <a:rPr sz="3000" spc="-10" dirty="0">
                <a:latin typeface="+mn-lt"/>
                <a:cs typeface="Arial" panose="020B0604020202020204" pitchFamily="34" charset="0"/>
              </a:rPr>
              <a:t> </a:t>
            </a:r>
            <a:r>
              <a:rPr sz="3000" dirty="0">
                <a:latin typeface="+mn-lt"/>
                <a:cs typeface="Arial" panose="020B0604020202020204" pitchFamily="34" charset="0"/>
              </a:rPr>
              <a:t>a</a:t>
            </a:r>
            <a:r>
              <a:rPr sz="3000" spc="-15" dirty="0">
                <a:latin typeface="+mn-lt"/>
                <a:cs typeface="Arial" panose="020B0604020202020204" pitchFamily="34" charset="0"/>
              </a:rPr>
              <a:t>n</a:t>
            </a:r>
            <a:r>
              <a:rPr sz="3000" dirty="0">
                <a:latin typeface="+mn-lt"/>
                <a:cs typeface="Arial" panose="020B0604020202020204" pitchFamily="34" charset="0"/>
              </a:rPr>
              <a:t>d</a:t>
            </a:r>
            <a:r>
              <a:rPr sz="3000" spc="-10" dirty="0">
                <a:latin typeface="+mn-lt"/>
                <a:cs typeface="Arial" panose="020B0604020202020204" pitchFamily="34" charset="0"/>
              </a:rPr>
              <a:t> </a:t>
            </a:r>
            <a:r>
              <a:rPr sz="3000" dirty="0">
                <a:latin typeface="+mn-lt"/>
                <a:cs typeface="Arial" panose="020B0604020202020204" pitchFamily="34" charset="0"/>
              </a:rPr>
              <a:t>reso</a:t>
            </a:r>
            <a:r>
              <a:rPr sz="3000" spc="-20" dirty="0">
                <a:latin typeface="+mn-lt"/>
                <a:cs typeface="Arial" panose="020B0604020202020204" pitchFamily="34" charset="0"/>
              </a:rPr>
              <a:t>u</a:t>
            </a:r>
            <a:r>
              <a:rPr sz="3000" dirty="0">
                <a:latin typeface="+mn-lt"/>
                <a:cs typeface="Arial" panose="020B0604020202020204" pitchFamily="34" charset="0"/>
              </a:rPr>
              <a:t>rces a</a:t>
            </a:r>
            <a:r>
              <a:rPr sz="3000" spc="-10" dirty="0">
                <a:latin typeface="+mn-lt"/>
                <a:cs typeface="Arial" panose="020B0604020202020204" pitchFamily="34" charset="0"/>
              </a:rPr>
              <a:t>n</a:t>
            </a:r>
            <a:r>
              <a:rPr sz="3000" dirty="0">
                <a:latin typeface="+mn-lt"/>
                <a:cs typeface="Arial" panose="020B0604020202020204" pitchFamily="34" charset="0"/>
              </a:rPr>
              <a:t>d/</a:t>
            </a:r>
            <a:r>
              <a:rPr sz="3000" spc="-15" dirty="0">
                <a:latin typeface="+mn-lt"/>
                <a:cs typeface="Arial" panose="020B0604020202020204" pitchFamily="34" charset="0"/>
              </a:rPr>
              <a:t>o</a:t>
            </a:r>
            <a:r>
              <a:rPr sz="3000" dirty="0">
                <a:latin typeface="+mn-lt"/>
                <a:cs typeface="Arial" panose="020B0604020202020204" pitchFamily="34" charset="0"/>
              </a:rPr>
              <a:t>r</a:t>
            </a:r>
            <a:r>
              <a:rPr sz="3000" spc="-15" dirty="0">
                <a:latin typeface="+mn-lt"/>
                <a:cs typeface="Arial" panose="020B0604020202020204" pitchFamily="34" charset="0"/>
              </a:rPr>
              <a:t> </a:t>
            </a:r>
            <a:r>
              <a:rPr sz="3000" b="1" dirty="0">
                <a:latin typeface="+mn-lt"/>
                <a:cs typeface="Arial" panose="020B0604020202020204" pitchFamily="34" charset="0"/>
              </a:rPr>
              <a:t>th</a:t>
            </a:r>
            <a:r>
              <a:rPr sz="3000" b="1" spc="-15" dirty="0">
                <a:latin typeface="+mn-lt"/>
                <a:cs typeface="Arial" panose="020B0604020202020204" pitchFamily="34" charset="0"/>
              </a:rPr>
              <a:t>i</a:t>
            </a:r>
            <a:r>
              <a:rPr sz="3000" b="1" dirty="0">
                <a:latin typeface="+mn-lt"/>
                <a:cs typeface="Arial" panose="020B0604020202020204" pitchFamily="34" charset="0"/>
              </a:rPr>
              <a:t>nking</a:t>
            </a:r>
            <a:r>
              <a:rPr sz="3000" b="1" spc="-15" dirty="0">
                <a:latin typeface="+mn-lt"/>
                <a:cs typeface="Arial" panose="020B0604020202020204" pitchFamily="34" charset="0"/>
              </a:rPr>
              <a:t> </a:t>
            </a:r>
            <a:r>
              <a:rPr sz="3000" b="1" dirty="0">
                <a:latin typeface="+mn-lt"/>
                <a:cs typeface="Arial" panose="020B0604020202020204" pitchFamily="34" charset="0"/>
              </a:rPr>
              <a:t>m</a:t>
            </a:r>
            <a:r>
              <a:rPr sz="3000" b="1" spc="-15" dirty="0">
                <a:latin typeface="+mn-lt"/>
                <a:cs typeface="Arial" panose="020B0604020202020204" pitchFamily="34" charset="0"/>
              </a:rPr>
              <a:t>o</a:t>
            </a:r>
            <a:r>
              <a:rPr sz="3000" b="1" dirty="0">
                <a:latin typeface="+mn-lt"/>
                <a:cs typeface="Arial" panose="020B0604020202020204" pitchFamily="34" charset="0"/>
              </a:rPr>
              <a:t>re</a:t>
            </a:r>
            <a:r>
              <a:rPr sz="3000" b="1" spc="-20" dirty="0">
                <a:latin typeface="+mn-lt"/>
                <a:cs typeface="Arial" panose="020B0604020202020204" pitchFamily="34" charset="0"/>
              </a:rPr>
              <a:t> </a:t>
            </a:r>
            <a:r>
              <a:rPr sz="3000" b="1" dirty="0">
                <a:latin typeface="+mn-lt"/>
                <a:cs typeface="Arial" panose="020B0604020202020204" pitchFamily="34" charset="0"/>
              </a:rPr>
              <a:t>d</a:t>
            </a:r>
            <a:r>
              <a:rPr sz="3000" b="1" spc="-10" dirty="0">
                <a:latin typeface="+mn-lt"/>
                <a:cs typeface="Arial" panose="020B0604020202020204" pitchFamily="34" charset="0"/>
              </a:rPr>
              <a:t>e</a:t>
            </a:r>
            <a:r>
              <a:rPr sz="3000" b="1" dirty="0">
                <a:latin typeface="+mn-lt"/>
                <a:cs typeface="Arial" panose="020B0604020202020204" pitchFamily="34" charset="0"/>
              </a:rPr>
              <a:t>e</a:t>
            </a:r>
            <a:r>
              <a:rPr sz="3000" b="1" spc="-10" dirty="0">
                <a:latin typeface="+mn-lt"/>
                <a:cs typeface="Arial" panose="020B0604020202020204" pitchFamily="34" charset="0"/>
              </a:rPr>
              <a:t>p</a:t>
            </a:r>
            <a:r>
              <a:rPr sz="3000" b="1" dirty="0">
                <a:latin typeface="+mn-lt"/>
                <a:cs typeface="Arial" panose="020B0604020202020204" pitchFamily="34" charset="0"/>
              </a:rPr>
              <a:t>ly</a:t>
            </a:r>
            <a:r>
              <a:rPr sz="3000" b="1" spc="-15" dirty="0">
                <a:latin typeface="+mn-lt"/>
                <a:cs typeface="Arial" panose="020B0604020202020204" pitchFamily="34" charset="0"/>
              </a:rPr>
              <a:t> </a:t>
            </a:r>
            <a:r>
              <a:rPr sz="3000" dirty="0">
                <a:latin typeface="+mn-lt"/>
                <a:cs typeface="Arial" panose="020B0604020202020204" pitchFamily="34" charset="0"/>
              </a:rPr>
              <a:t>a</a:t>
            </a:r>
            <a:r>
              <a:rPr sz="3000" spc="-10" dirty="0">
                <a:latin typeface="+mn-lt"/>
                <a:cs typeface="Arial" panose="020B0604020202020204" pitchFamily="34" charset="0"/>
              </a:rPr>
              <a:t>b</a:t>
            </a:r>
            <a:r>
              <a:rPr sz="3000" dirty="0">
                <a:latin typeface="+mn-lt"/>
                <a:cs typeface="Arial" panose="020B0604020202020204" pitchFamily="34" charset="0"/>
              </a:rPr>
              <a:t>o</a:t>
            </a:r>
            <a:r>
              <a:rPr sz="3000" spc="-10" dirty="0">
                <a:latin typeface="+mn-lt"/>
                <a:cs typeface="Arial" panose="020B0604020202020204" pitchFamily="34" charset="0"/>
              </a:rPr>
              <a:t>u</a:t>
            </a:r>
            <a:r>
              <a:rPr sz="3000" dirty="0">
                <a:latin typeface="+mn-lt"/>
                <a:cs typeface="Arial" panose="020B0604020202020204" pitchFamily="34" charset="0"/>
              </a:rPr>
              <a:t>t </a:t>
            </a:r>
            <a:r>
              <a:rPr sz="3000" spc="-10" dirty="0">
                <a:latin typeface="+mn-lt"/>
                <a:cs typeface="Arial" panose="020B0604020202020204" pitchFamily="34" charset="0"/>
              </a:rPr>
              <a:t>h</a:t>
            </a:r>
            <a:r>
              <a:rPr sz="3000" dirty="0">
                <a:latin typeface="+mn-lt"/>
                <a:cs typeface="Arial" panose="020B0604020202020204" pitchFamily="34" charset="0"/>
              </a:rPr>
              <a:t>er/</a:t>
            </a:r>
            <a:r>
              <a:rPr sz="3000" spc="-15" dirty="0">
                <a:latin typeface="+mn-lt"/>
                <a:cs typeface="Arial" panose="020B0604020202020204" pitchFamily="34" charset="0"/>
              </a:rPr>
              <a:t>h</a:t>
            </a:r>
            <a:r>
              <a:rPr sz="3000" dirty="0">
                <a:latin typeface="+mn-lt"/>
                <a:cs typeface="Arial" panose="020B0604020202020204" pitchFamily="34" charset="0"/>
              </a:rPr>
              <a:t>is pr</a:t>
            </a:r>
            <a:r>
              <a:rPr sz="3000" spc="-10" dirty="0">
                <a:latin typeface="+mn-lt"/>
                <a:cs typeface="Arial" panose="020B0604020202020204" pitchFamily="34" charset="0"/>
              </a:rPr>
              <a:t>a</a:t>
            </a:r>
            <a:r>
              <a:rPr sz="3000" dirty="0">
                <a:latin typeface="+mn-lt"/>
                <a:cs typeface="Arial" panose="020B0604020202020204" pitchFamily="34" charset="0"/>
              </a:rPr>
              <a:t>ctice.</a:t>
            </a:r>
          </a:p>
        </p:txBody>
      </p:sp>
    </p:spTree>
    <p:extLst>
      <p:ext uri="{BB962C8B-B14F-4D97-AF65-F5344CB8AC3E}">
        <p14:creationId xmlns:p14="http://schemas.microsoft.com/office/powerpoint/2010/main" val="3650094002"/>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457200" y="-196862"/>
            <a:ext cx="8229600" cy="921463"/>
          </a:xfrm>
          <a:prstGeom prst="rect">
            <a:avLst/>
          </a:prstGeom>
        </p:spPr>
        <p:txBody>
          <a:bodyPr vert="horz" wrap="square" lIns="0" tIns="302951" rIns="0" bIns="0" rtlCol="0">
            <a:spAutoFit/>
          </a:bodyPr>
          <a:lstStyle/>
          <a:p>
            <a:pPr marL="55563">
              <a:lnSpc>
                <a:spcPct val="100000"/>
              </a:lnSpc>
            </a:pPr>
            <a:r>
              <a:rPr sz="4000" u="none" spc="-25" dirty="0"/>
              <a:t>C</a:t>
            </a:r>
            <a:r>
              <a:rPr sz="4000" u="none" spc="-20" dirty="0"/>
              <a:t>r</a:t>
            </a:r>
            <a:r>
              <a:rPr sz="4000" u="none" dirty="0"/>
              <a:t>i</a:t>
            </a:r>
            <a:r>
              <a:rPr sz="4000" u="none" spc="-20" dirty="0"/>
              <a:t>teria</a:t>
            </a:r>
            <a:r>
              <a:rPr sz="3600" u="none" spc="-30" dirty="0"/>
              <a:t> </a:t>
            </a:r>
            <a:r>
              <a:rPr sz="3600" u="none" spc="-5" dirty="0"/>
              <a:t>II</a:t>
            </a:r>
            <a:endParaRPr sz="3600" dirty="0"/>
          </a:p>
        </p:txBody>
      </p:sp>
      <p:sp>
        <p:nvSpPr>
          <p:cNvPr id="3" name="object 3"/>
          <p:cNvSpPr txBox="1"/>
          <p:nvPr/>
        </p:nvSpPr>
        <p:spPr>
          <a:xfrm>
            <a:off x="664528" y="1204400"/>
            <a:ext cx="7814945" cy="3200876"/>
          </a:xfrm>
          <a:prstGeom prst="rect">
            <a:avLst/>
          </a:prstGeom>
        </p:spPr>
        <p:txBody>
          <a:bodyPr vert="horz" wrap="square" lIns="0" tIns="0" rIns="0" bIns="0" rtlCol="0">
            <a:spAutoFit/>
          </a:bodyPr>
          <a:lstStyle/>
          <a:p>
            <a:pPr defTabSz="114300">
              <a:lnSpc>
                <a:spcPct val="100000"/>
              </a:lnSpc>
            </a:pPr>
            <a:r>
              <a:rPr sz="3200" b="1" u="heavy" spc="5" dirty="0">
                <a:latin typeface="+mn-lt"/>
                <a:cs typeface="Arial" panose="020B0604020202020204" pitchFamily="34" charset="0"/>
              </a:rPr>
              <a:t>Im</a:t>
            </a:r>
            <a:r>
              <a:rPr sz="3200" b="1" u="heavy" dirty="0">
                <a:latin typeface="+mn-lt"/>
                <a:cs typeface="Arial" panose="020B0604020202020204" pitchFamily="34" charset="0"/>
              </a:rPr>
              <a:t>pact</a:t>
            </a:r>
            <a:r>
              <a:rPr sz="3200" b="1" u="heavy" spc="-40" dirty="0">
                <a:latin typeface="+mn-lt"/>
                <a:cs typeface="Arial" panose="020B0604020202020204" pitchFamily="34" charset="0"/>
              </a:rPr>
              <a:t> </a:t>
            </a:r>
            <a:r>
              <a:rPr sz="3200" b="1" u="heavy" spc="10" dirty="0">
                <a:latin typeface="+mn-lt"/>
                <a:cs typeface="Arial" panose="020B0604020202020204" pitchFamily="34" charset="0"/>
              </a:rPr>
              <a:t>o</a:t>
            </a:r>
            <a:r>
              <a:rPr sz="3200" b="1" u="heavy" dirty="0">
                <a:latin typeface="+mn-lt"/>
                <a:cs typeface="Arial" panose="020B0604020202020204" pitchFamily="34" charset="0"/>
              </a:rPr>
              <a:t>n</a:t>
            </a:r>
            <a:r>
              <a:rPr sz="3200" b="1" u="heavy" spc="-20" dirty="0">
                <a:latin typeface="+mn-lt"/>
                <a:cs typeface="Arial" panose="020B0604020202020204" pitchFamily="34" charset="0"/>
              </a:rPr>
              <a:t> </a:t>
            </a:r>
            <a:r>
              <a:rPr sz="3200" b="1" u="heavy" spc="5" dirty="0" smtClean="0">
                <a:latin typeface="+mn-lt"/>
                <a:cs typeface="Arial" panose="020B0604020202020204" pitchFamily="34" charset="0"/>
              </a:rPr>
              <a:t>P</a:t>
            </a:r>
            <a:r>
              <a:rPr sz="3200" b="1" u="heavy" spc="-95" dirty="0" smtClean="0">
                <a:latin typeface="+mn-lt"/>
                <a:cs typeface="Arial" panose="020B0604020202020204" pitchFamily="34" charset="0"/>
              </a:rPr>
              <a:t>r</a:t>
            </a:r>
            <a:r>
              <a:rPr sz="3200" b="1" u="heavy" spc="-30" dirty="0" smtClean="0">
                <a:latin typeface="+mn-lt"/>
                <a:cs typeface="Arial" panose="020B0604020202020204" pitchFamily="34" charset="0"/>
              </a:rPr>
              <a:t>actice</a:t>
            </a:r>
            <a:endParaRPr lang="en-US" sz="3200" b="1" u="heavy" spc="-30" dirty="0" smtClean="0">
              <a:latin typeface="+mn-lt"/>
              <a:cs typeface="Arial" panose="020B0604020202020204" pitchFamily="34" charset="0"/>
            </a:endParaRPr>
          </a:p>
          <a:p>
            <a:r>
              <a:rPr lang="en-US" sz="2800" i="1" dirty="0"/>
              <a:t>Teachers apply new </a:t>
            </a:r>
            <a:r>
              <a:rPr lang="en-US" sz="2800" i="1" dirty="0" smtClean="0"/>
              <a:t>knowledge and </a:t>
            </a:r>
            <a:r>
              <a:rPr lang="en-US" sz="2800" i="1" dirty="0"/>
              <a:t>skills learned to improve </a:t>
            </a:r>
            <a:r>
              <a:rPr lang="en-US" sz="2800" i="1" dirty="0" smtClean="0"/>
              <a:t>teaching</a:t>
            </a:r>
            <a:r>
              <a:rPr lang="en-US" sz="2800" i="1" dirty="0"/>
              <a:t>.</a:t>
            </a:r>
          </a:p>
          <a:p>
            <a:pPr defTabSz="114300">
              <a:lnSpc>
                <a:spcPct val="100000"/>
              </a:lnSpc>
            </a:pPr>
            <a:endParaRPr sz="2400" dirty="0">
              <a:latin typeface="+mn-lt"/>
              <a:cs typeface="Arial" panose="020B0604020202020204" pitchFamily="34" charset="0"/>
            </a:endParaRPr>
          </a:p>
          <a:p>
            <a:pPr marL="469900" marR="5080" indent="-457200">
              <a:lnSpc>
                <a:spcPct val="100000"/>
              </a:lnSpc>
              <a:buFont typeface="Wingdings" panose="05000000000000000000" pitchFamily="2" charset="2"/>
              <a:buChar char="q"/>
            </a:pPr>
            <a:r>
              <a:rPr sz="3200" dirty="0" smtClean="0">
                <a:latin typeface="+mn-lt"/>
                <a:cs typeface="Arial" panose="020B0604020202020204" pitchFamily="34" charset="0"/>
              </a:rPr>
              <a:t>Expla</a:t>
            </a:r>
            <a:r>
              <a:rPr sz="3200" spc="-10" dirty="0" smtClean="0">
                <a:latin typeface="+mn-lt"/>
                <a:cs typeface="Arial" panose="020B0604020202020204" pitchFamily="34" charset="0"/>
              </a:rPr>
              <a:t>i</a:t>
            </a:r>
            <a:r>
              <a:rPr sz="3200" dirty="0" smtClean="0">
                <a:latin typeface="+mn-lt"/>
                <a:cs typeface="Arial" panose="020B0604020202020204" pitchFamily="34" charset="0"/>
              </a:rPr>
              <a:t>ns</a:t>
            </a:r>
            <a:r>
              <a:rPr sz="3200" dirty="0">
                <a:latin typeface="+mn-lt"/>
                <a:cs typeface="Arial" panose="020B0604020202020204" pitchFamily="34" charset="0"/>
              </a:rPr>
              <a:t>,</a:t>
            </a:r>
            <a:r>
              <a:rPr sz="3200" spc="-15" dirty="0">
                <a:latin typeface="+mn-lt"/>
                <a:cs typeface="Arial" panose="020B0604020202020204" pitchFamily="34" charset="0"/>
              </a:rPr>
              <a:t> </a:t>
            </a:r>
            <a:r>
              <a:rPr sz="3200" dirty="0">
                <a:latin typeface="+mn-lt"/>
                <a:cs typeface="Arial" panose="020B0604020202020204" pitchFamily="34" charset="0"/>
              </a:rPr>
              <a:t>using</a:t>
            </a:r>
            <a:r>
              <a:rPr sz="3200" spc="-15" dirty="0">
                <a:latin typeface="+mn-lt"/>
                <a:cs typeface="Arial" panose="020B0604020202020204" pitchFamily="34" charset="0"/>
              </a:rPr>
              <a:t> </a:t>
            </a:r>
            <a:r>
              <a:rPr sz="3200" dirty="0">
                <a:latin typeface="+mn-lt"/>
                <a:cs typeface="Arial" panose="020B0604020202020204" pitchFamily="34" charset="0"/>
              </a:rPr>
              <a:t>specif</a:t>
            </a:r>
            <a:r>
              <a:rPr sz="3200" spc="-10" dirty="0">
                <a:latin typeface="+mn-lt"/>
                <a:cs typeface="Arial" panose="020B0604020202020204" pitchFamily="34" charset="0"/>
              </a:rPr>
              <a:t>i</a:t>
            </a:r>
            <a:r>
              <a:rPr sz="3200" dirty="0">
                <a:latin typeface="+mn-lt"/>
                <a:cs typeface="Arial" panose="020B0604020202020204" pitchFamily="34" charset="0"/>
              </a:rPr>
              <a:t>c</a:t>
            </a:r>
            <a:r>
              <a:rPr sz="3200" spc="-20" dirty="0">
                <a:latin typeface="+mn-lt"/>
                <a:cs typeface="Arial" panose="020B0604020202020204" pitchFamily="34" charset="0"/>
              </a:rPr>
              <a:t> </a:t>
            </a:r>
            <a:r>
              <a:rPr sz="3200" dirty="0">
                <a:latin typeface="+mn-lt"/>
                <a:cs typeface="Arial" panose="020B0604020202020204" pitchFamily="34" charset="0"/>
              </a:rPr>
              <a:t>exam</a:t>
            </a:r>
            <a:r>
              <a:rPr sz="3200" spc="-15" dirty="0">
                <a:latin typeface="+mn-lt"/>
                <a:cs typeface="Arial" panose="020B0604020202020204" pitchFamily="34" charset="0"/>
              </a:rPr>
              <a:t>p</a:t>
            </a:r>
            <a:r>
              <a:rPr sz="3200" dirty="0">
                <a:latin typeface="+mn-lt"/>
                <a:cs typeface="Arial" panose="020B0604020202020204" pitchFamily="34" charset="0"/>
              </a:rPr>
              <a:t>les/</a:t>
            </a:r>
            <a:r>
              <a:rPr sz="3200" spc="-10" dirty="0">
                <a:latin typeface="+mn-lt"/>
                <a:cs typeface="Arial" panose="020B0604020202020204" pitchFamily="34" charset="0"/>
              </a:rPr>
              <a:t>e</a:t>
            </a:r>
            <a:r>
              <a:rPr sz="3200" dirty="0">
                <a:latin typeface="+mn-lt"/>
                <a:cs typeface="Arial" panose="020B0604020202020204" pitchFamily="34" charset="0"/>
              </a:rPr>
              <a:t>vide</a:t>
            </a:r>
            <a:r>
              <a:rPr sz="3200" spc="-15" dirty="0">
                <a:latin typeface="+mn-lt"/>
                <a:cs typeface="Arial" panose="020B0604020202020204" pitchFamily="34" charset="0"/>
              </a:rPr>
              <a:t>n</a:t>
            </a:r>
            <a:r>
              <a:rPr sz="3200" dirty="0">
                <a:latin typeface="+mn-lt"/>
                <a:cs typeface="Arial" panose="020B0604020202020204" pitchFamily="34" charset="0"/>
              </a:rPr>
              <a:t>ce h</a:t>
            </a:r>
            <a:r>
              <a:rPr sz="3200" spc="-10" dirty="0">
                <a:latin typeface="+mn-lt"/>
                <a:cs typeface="Arial" panose="020B0604020202020204" pitchFamily="34" charset="0"/>
              </a:rPr>
              <a:t>o</a:t>
            </a:r>
            <a:r>
              <a:rPr sz="3200" dirty="0">
                <a:latin typeface="+mn-lt"/>
                <a:cs typeface="Arial" panose="020B0604020202020204" pitchFamily="34" charset="0"/>
              </a:rPr>
              <a:t>w </a:t>
            </a:r>
            <a:r>
              <a:rPr sz="3200" spc="-15" dirty="0">
                <a:latin typeface="+mn-lt"/>
                <a:cs typeface="Arial" panose="020B0604020202020204" pitchFamily="34" charset="0"/>
              </a:rPr>
              <a:t>t</a:t>
            </a:r>
            <a:r>
              <a:rPr sz="3200" dirty="0">
                <a:latin typeface="+mn-lt"/>
                <a:cs typeface="Arial" panose="020B0604020202020204" pitchFamily="34" charset="0"/>
              </a:rPr>
              <a:t>he</a:t>
            </a:r>
            <a:r>
              <a:rPr sz="3200" spc="-15" dirty="0">
                <a:latin typeface="+mn-lt"/>
                <a:cs typeface="Arial" panose="020B0604020202020204" pitchFamily="34" charset="0"/>
              </a:rPr>
              <a:t> </a:t>
            </a:r>
            <a:r>
              <a:rPr lang="en-US" sz="3200" spc="-15" dirty="0" smtClean="0">
                <a:latin typeface="+mn-lt"/>
                <a:cs typeface="Arial" panose="020B0604020202020204" pitchFamily="34" charset="0"/>
              </a:rPr>
              <a:t>used new learning to improve </a:t>
            </a:r>
            <a:r>
              <a:rPr sz="3200" b="1" dirty="0" smtClean="0">
                <a:latin typeface="+mn-lt"/>
                <a:cs typeface="Arial" panose="020B0604020202020204" pitchFamily="34" charset="0"/>
              </a:rPr>
              <a:t>te</a:t>
            </a:r>
            <a:r>
              <a:rPr sz="3200" b="1" spc="-10" dirty="0" smtClean="0">
                <a:latin typeface="+mn-lt"/>
                <a:cs typeface="Arial" panose="020B0604020202020204" pitchFamily="34" charset="0"/>
              </a:rPr>
              <a:t>a</a:t>
            </a:r>
            <a:r>
              <a:rPr sz="3200" b="1" dirty="0" smtClean="0">
                <a:latin typeface="+mn-lt"/>
                <a:cs typeface="Arial" panose="020B0604020202020204" pitchFamily="34" charset="0"/>
              </a:rPr>
              <a:t>ch</a:t>
            </a:r>
            <a:r>
              <a:rPr lang="en-US" sz="3200" b="1" spc="-15" dirty="0" smtClean="0">
                <a:latin typeface="+mn-lt"/>
                <a:cs typeface="Arial" panose="020B0604020202020204" pitchFamily="34" charset="0"/>
              </a:rPr>
              <a:t>ing or planning</a:t>
            </a:r>
            <a:r>
              <a:rPr sz="3200" b="1" spc="-20" dirty="0" smtClean="0">
                <a:latin typeface="+mn-lt"/>
                <a:cs typeface="Arial" panose="020B0604020202020204" pitchFamily="34" charset="0"/>
              </a:rPr>
              <a:t> </a:t>
            </a:r>
            <a:r>
              <a:rPr sz="3200" b="1" dirty="0" smtClean="0">
                <a:latin typeface="+mn-lt"/>
                <a:cs typeface="Arial" panose="020B0604020202020204" pitchFamily="34" charset="0"/>
              </a:rPr>
              <a:t>pra</a:t>
            </a:r>
            <a:r>
              <a:rPr sz="3200" b="1" spc="-10" dirty="0" smtClean="0">
                <a:latin typeface="+mn-lt"/>
                <a:cs typeface="Arial" panose="020B0604020202020204" pitchFamily="34" charset="0"/>
              </a:rPr>
              <a:t>c</a:t>
            </a:r>
            <a:r>
              <a:rPr sz="3200" b="1" dirty="0" smtClean="0">
                <a:latin typeface="+mn-lt"/>
                <a:cs typeface="Arial" panose="020B0604020202020204" pitchFamily="34" charset="0"/>
              </a:rPr>
              <a:t>tice</a:t>
            </a:r>
            <a:r>
              <a:rPr lang="en-US" sz="3200" b="1" dirty="0" smtClean="0">
                <a:latin typeface="+mn-lt"/>
                <a:cs typeface="Arial" panose="020B0604020202020204" pitchFamily="34" charset="0"/>
              </a:rPr>
              <a:t>.</a:t>
            </a:r>
            <a:endParaRPr sz="3200" dirty="0">
              <a:latin typeface="+mn-lt"/>
              <a:cs typeface="Arial" panose="020B0604020202020204" pitchFamily="34" charset="0"/>
            </a:endParaRPr>
          </a:p>
        </p:txBody>
      </p:sp>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935099" y="4405276"/>
            <a:ext cx="2988297" cy="1995524"/>
          </a:xfrm>
          <a:prstGeom prst="rect">
            <a:avLst/>
          </a:prstGeom>
        </p:spPr>
      </p:pic>
    </p:spTree>
    <p:extLst>
      <p:ext uri="{BB962C8B-B14F-4D97-AF65-F5344CB8AC3E}">
        <p14:creationId xmlns:p14="http://schemas.microsoft.com/office/powerpoint/2010/main" val="1943071947"/>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457200" y="3097"/>
            <a:ext cx="8229600" cy="778218"/>
          </a:xfrm>
          <a:prstGeom prst="rect">
            <a:avLst/>
          </a:prstGeom>
        </p:spPr>
        <p:txBody>
          <a:bodyPr vert="horz" wrap="square" lIns="0" tIns="224592" rIns="0" bIns="0" rtlCol="0">
            <a:spAutoFit/>
          </a:bodyPr>
          <a:lstStyle/>
          <a:p>
            <a:pPr>
              <a:lnSpc>
                <a:spcPts val="4255"/>
              </a:lnSpc>
            </a:pPr>
            <a:r>
              <a:rPr sz="4000" u="none" spc="-25" dirty="0"/>
              <a:t>C</a:t>
            </a:r>
            <a:r>
              <a:rPr sz="4000" u="none" spc="-20" dirty="0"/>
              <a:t>r</a:t>
            </a:r>
            <a:r>
              <a:rPr sz="4000" u="none" dirty="0"/>
              <a:t>i</a:t>
            </a:r>
            <a:r>
              <a:rPr sz="4000" u="none" spc="-20" dirty="0"/>
              <a:t>teria</a:t>
            </a:r>
            <a:r>
              <a:rPr sz="4000" u="none" spc="-30" dirty="0"/>
              <a:t> </a:t>
            </a:r>
            <a:r>
              <a:rPr sz="4000" u="none" spc="-5" dirty="0"/>
              <a:t>III</a:t>
            </a:r>
            <a:endParaRPr sz="4000" dirty="0"/>
          </a:p>
        </p:txBody>
      </p:sp>
      <p:sp>
        <p:nvSpPr>
          <p:cNvPr id="3" name="object 3"/>
          <p:cNvSpPr txBox="1"/>
          <p:nvPr/>
        </p:nvSpPr>
        <p:spPr>
          <a:xfrm>
            <a:off x="607694" y="786404"/>
            <a:ext cx="7953210" cy="3323987"/>
          </a:xfrm>
          <a:prstGeom prst="rect">
            <a:avLst/>
          </a:prstGeom>
        </p:spPr>
        <p:txBody>
          <a:bodyPr vert="horz" wrap="square" lIns="0" tIns="0" rIns="0" bIns="0" rtlCol="0">
            <a:spAutoFit/>
          </a:bodyPr>
          <a:lstStyle/>
          <a:p>
            <a:pPr>
              <a:lnSpc>
                <a:spcPct val="100000"/>
              </a:lnSpc>
            </a:pPr>
            <a:r>
              <a:rPr sz="3200" b="1" u="heavy" spc="5" dirty="0">
                <a:latin typeface="+mn-lt"/>
                <a:cs typeface="Arial" panose="020B0604020202020204" pitchFamily="34" charset="0"/>
              </a:rPr>
              <a:t>Im</a:t>
            </a:r>
            <a:r>
              <a:rPr sz="3200" b="1" u="heavy" dirty="0">
                <a:latin typeface="+mn-lt"/>
                <a:cs typeface="Arial" panose="020B0604020202020204" pitchFamily="34" charset="0"/>
              </a:rPr>
              <a:t>pact</a:t>
            </a:r>
            <a:r>
              <a:rPr sz="3200" b="1" u="heavy" spc="-40" dirty="0">
                <a:latin typeface="+mn-lt"/>
                <a:cs typeface="Arial" panose="020B0604020202020204" pitchFamily="34" charset="0"/>
              </a:rPr>
              <a:t> </a:t>
            </a:r>
            <a:r>
              <a:rPr sz="3200" b="1" u="heavy" spc="10" dirty="0">
                <a:latin typeface="+mn-lt"/>
                <a:cs typeface="Arial" panose="020B0604020202020204" pitchFamily="34" charset="0"/>
              </a:rPr>
              <a:t>o</a:t>
            </a:r>
            <a:r>
              <a:rPr sz="3200" b="1" u="heavy" dirty="0">
                <a:latin typeface="+mn-lt"/>
                <a:cs typeface="Arial" panose="020B0604020202020204" pitchFamily="34" charset="0"/>
              </a:rPr>
              <a:t>n</a:t>
            </a:r>
            <a:r>
              <a:rPr sz="3200" b="1" u="heavy" spc="-20" dirty="0">
                <a:latin typeface="+mn-lt"/>
                <a:cs typeface="Arial" panose="020B0604020202020204" pitchFamily="34" charset="0"/>
              </a:rPr>
              <a:t> </a:t>
            </a:r>
            <a:r>
              <a:rPr sz="3200" b="1" u="heavy" spc="5" dirty="0">
                <a:latin typeface="+mn-lt"/>
                <a:cs typeface="Arial" panose="020B0604020202020204" pitchFamily="34" charset="0"/>
              </a:rPr>
              <a:t>S</a:t>
            </a:r>
            <a:r>
              <a:rPr sz="3200" b="1" u="heavy" dirty="0">
                <a:latin typeface="+mn-lt"/>
                <a:cs typeface="Arial" panose="020B0604020202020204" pitchFamily="34" charset="0"/>
              </a:rPr>
              <a:t>t</a:t>
            </a:r>
            <a:r>
              <a:rPr sz="3200" b="1" u="heavy" spc="25" dirty="0">
                <a:latin typeface="+mn-lt"/>
                <a:cs typeface="Arial" panose="020B0604020202020204" pitchFamily="34" charset="0"/>
              </a:rPr>
              <a:t>u</a:t>
            </a:r>
            <a:r>
              <a:rPr sz="3200" b="1" u="heavy" dirty="0">
                <a:latin typeface="+mn-lt"/>
                <a:cs typeface="Arial" panose="020B0604020202020204" pitchFamily="34" charset="0"/>
              </a:rPr>
              <a:t>dents</a:t>
            </a:r>
            <a:endParaRPr sz="3200" dirty="0">
              <a:latin typeface="+mn-lt"/>
              <a:cs typeface="Arial" panose="020B0604020202020204" pitchFamily="34" charset="0"/>
            </a:endParaRPr>
          </a:p>
          <a:p>
            <a:r>
              <a:rPr lang="en-US" sz="2400" i="1" dirty="0"/>
              <a:t>Student learning and achievement </a:t>
            </a:r>
            <a:r>
              <a:rPr lang="en-US" sz="2400" i="1" dirty="0" smtClean="0"/>
              <a:t>improve </a:t>
            </a:r>
            <a:r>
              <a:rPr lang="en-US" sz="2400" i="1" dirty="0"/>
              <a:t>as a result of teachers </a:t>
            </a:r>
            <a:r>
              <a:rPr lang="en-US" sz="2400" i="1" dirty="0" smtClean="0"/>
              <a:t>applying </a:t>
            </a:r>
            <a:r>
              <a:rPr lang="en-US" sz="2400" i="1" dirty="0"/>
              <a:t>the new knowledge and </a:t>
            </a:r>
            <a:r>
              <a:rPr lang="en-US" sz="2400" i="1" dirty="0" smtClean="0"/>
              <a:t>skills </a:t>
            </a:r>
            <a:r>
              <a:rPr lang="en-US" sz="2400" i="1" dirty="0"/>
              <a:t>learned</a:t>
            </a:r>
            <a:r>
              <a:rPr lang="en-US" sz="2400" i="1" dirty="0" smtClean="0"/>
              <a:t>.</a:t>
            </a:r>
          </a:p>
          <a:p>
            <a:endParaRPr lang="en-US" sz="2400" i="1" dirty="0"/>
          </a:p>
          <a:p>
            <a:pPr marL="469900" marR="5080" indent="-457200">
              <a:lnSpc>
                <a:spcPct val="100000"/>
              </a:lnSpc>
              <a:buFont typeface="Wingdings" panose="05000000000000000000" pitchFamily="2" charset="2"/>
              <a:buChar char="q"/>
            </a:pPr>
            <a:r>
              <a:rPr sz="2800" dirty="0" smtClean="0">
                <a:latin typeface="+mn-lt"/>
                <a:cs typeface="Arial" panose="020B0604020202020204" pitchFamily="34" charset="0"/>
              </a:rPr>
              <a:t>Expl</a:t>
            </a:r>
            <a:r>
              <a:rPr sz="2800" spc="-15" dirty="0" smtClean="0">
                <a:latin typeface="+mn-lt"/>
                <a:cs typeface="Arial" panose="020B0604020202020204" pitchFamily="34" charset="0"/>
              </a:rPr>
              <a:t>a</a:t>
            </a:r>
            <a:r>
              <a:rPr sz="2800" dirty="0" smtClean="0">
                <a:latin typeface="+mn-lt"/>
                <a:cs typeface="Arial" panose="020B0604020202020204" pitchFamily="34" charset="0"/>
              </a:rPr>
              <a:t>i</a:t>
            </a:r>
            <a:r>
              <a:rPr sz="2800" spc="-10" dirty="0" smtClean="0">
                <a:latin typeface="+mn-lt"/>
                <a:cs typeface="Arial" panose="020B0604020202020204" pitchFamily="34" charset="0"/>
              </a:rPr>
              <a:t>n</a:t>
            </a:r>
            <a:r>
              <a:rPr sz="2800" dirty="0" smtClean="0">
                <a:latin typeface="+mn-lt"/>
                <a:cs typeface="Arial" panose="020B0604020202020204" pitchFamily="34" charset="0"/>
              </a:rPr>
              <a:t>s</a:t>
            </a:r>
            <a:r>
              <a:rPr sz="2800" dirty="0">
                <a:latin typeface="+mn-lt"/>
                <a:cs typeface="Arial" panose="020B0604020202020204" pitchFamily="34" charset="0"/>
              </a:rPr>
              <a:t>,</a:t>
            </a:r>
            <a:r>
              <a:rPr sz="2800" spc="-15" dirty="0">
                <a:latin typeface="+mn-lt"/>
                <a:cs typeface="Arial" panose="020B0604020202020204" pitchFamily="34" charset="0"/>
              </a:rPr>
              <a:t> </a:t>
            </a:r>
            <a:r>
              <a:rPr sz="2800" dirty="0">
                <a:latin typeface="+mn-lt"/>
                <a:cs typeface="Arial" panose="020B0604020202020204" pitchFamily="34" charset="0"/>
              </a:rPr>
              <a:t>usi</a:t>
            </a:r>
            <a:r>
              <a:rPr sz="2800" spc="-15" dirty="0">
                <a:latin typeface="+mn-lt"/>
                <a:cs typeface="Arial" panose="020B0604020202020204" pitchFamily="34" charset="0"/>
              </a:rPr>
              <a:t>n</a:t>
            </a:r>
            <a:r>
              <a:rPr sz="2800" dirty="0">
                <a:latin typeface="+mn-lt"/>
                <a:cs typeface="Arial" panose="020B0604020202020204" pitchFamily="34" charset="0"/>
              </a:rPr>
              <a:t>g</a:t>
            </a:r>
            <a:r>
              <a:rPr sz="2800" spc="-10" dirty="0">
                <a:latin typeface="+mn-lt"/>
                <a:cs typeface="Arial" panose="020B0604020202020204" pitchFamily="34" charset="0"/>
              </a:rPr>
              <a:t> </a:t>
            </a:r>
            <a:r>
              <a:rPr sz="2800" dirty="0">
                <a:latin typeface="+mn-lt"/>
                <a:cs typeface="Arial" panose="020B0604020202020204" pitchFamily="34" charset="0"/>
              </a:rPr>
              <a:t>speci</a:t>
            </a:r>
            <a:r>
              <a:rPr sz="2800" spc="-10" dirty="0">
                <a:latin typeface="+mn-lt"/>
                <a:cs typeface="Arial" panose="020B0604020202020204" pitchFamily="34" charset="0"/>
              </a:rPr>
              <a:t>f</a:t>
            </a:r>
            <a:r>
              <a:rPr sz="2800" dirty="0">
                <a:latin typeface="+mn-lt"/>
                <a:cs typeface="Arial" panose="020B0604020202020204" pitchFamily="34" charset="0"/>
              </a:rPr>
              <a:t>ic</a:t>
            </a:r>
            <a:r>
              <a:rPr sz="2800" spc="-25" dirty="0">
                <a:latin typeface="+mn-lt"/>
                <a:cs typeface="Arial" panose="020B0604020202020204" pitchFamily="34" charset="0"/>
              </a:rPr>
              <a:t> </a:t>
            </a:r>
            <a:r>
              <a:rPr sz="2800" dirty="0">
                <a:latin typeface="+mn-lt"/>
                <a:cs typeface="Arial" panose="020B0604020202020204" pitchFamily="34" charset="0"/>
              </a:rPr>
              <a:t>exa</a:t>
            </a:r>
            <a:r>
              <a:rPr sz="2800" spc="-15" dirty="0">
                <a:latin typeface="+mn-lt"/>
                <a:cs typeface="Arial" panose="020B0604020202020204" pitchFamily="34" charset="0"/>
              </a:rPr>
              <a:t>m</a:t>
            </a:r>
            <a:r>
              <a:rPr sz="2800" dirty="0">
                <a:latin typeface="+mn-lt"/>
                <a:cs typeface="Arial" panose="020B0604020202020204" pitchFamily="34" charset="0"/>
              </a:rPr>
              <a:t>p</a:t>
            </a:r>
            <a:r>
              <a:rPr sz="2800" spc="-10" dirty="0">
                <a:latin typeface="+mn-lt"/>
                <a:cs typeface="Arial" panose="020B0604020202020204" pitchFamily="34" charset="0"/>
              </a:rPr>
              <a:t>l</a:t>
            </a:r>
            <a:r>
              <a:rPr sz="2800" dirty="0">
                <a:latin typeface="+mn-lt"/>
                <a:cs typeface="Arial" panose="020B0604020202020204" pitchFamily="34" charset="0"/>
              </a:rPr>
              <a:t>es/</a:t>
            </a:r>
            <a:r>
              <a:rPr sz="2800" spc="-15" dirty="0">
                <a:latin typeface="+mn-lt"/>
                <a:cs typeface="Arial" panose="020B0604020202020204" pitchFamily="34" charset="0"/>
              </a:rPr>
              <a:t>e</a:t>
            </a:r>
            <a:r>
              <a:rPr sz="2800" dirty="0">
                <a:latin typeface="+mn-lt"/>
                <a:cs typeface="Arial" panose="020B0604020202020204" pitchFamily="34" charset="0"/>
              </a:rPr>
              <a:t>vid</a:t>
            </a:r>
            <a:r>
              <a:rPr sz="2800" spc="-15" dirty="0">
                <a:latin typeface="+mn-lt"/>
                <a:cs typeface="Arial" panose="020B0604020202020204" pitchFamily="34" charset="0"/>
              </a:rPr>
              <a:t>e</a:t>
            </a:r>
            <a:r>
              <a:rPr sz="2800" dirty="0">
                <a:latin typeface="+mn-lt"/>
                <a:cs typeface="Arial" panose="020B0604020202020204" pitchFamily="34" charset="0"/>
              </a:rPr>
              <a:t>nce, h</a:t>
            </a:r>
            <a:r>
              <a:rPr sz="2800" spc="-10" dirty="0">
                <a:latin typeface="+mn-lt"/>
                <a:cs typeface="Arial" panose="020B0604020202020204" pitchFamily="34" charset="0"/>
              </a:rPr>
              <a:t>o</a:t>
            </a:r>
            <a:r>
              <a:rPr sz="2800" dirty="0">
                <a:latin typeface="+mn-lt"/>
                <a:cs typeface="Arial" panose="020B0604020202020204" pitchFamily="34" charset="0"/>
              </a:rPr>
              <a:t>w </a:t>
            </a:r>
            <a:r>
              <a:rPr sz="2800" b="1" dirty="0">
                <a:latin typeface="+mn-lt"/>
                <a:cs typeface="Arial" panose="020B0604020202020204" pitchFamily="34" charset="0"/>
              </a:rPr>
              <a:t>st</a:t>
            </a:r>
            <a:r>
              <a:rPr sz="2800" b="1" spc="-15" dirty="0">
                <a:latin typeface="+mn-lt"/>
                <a:cs typeface="Arial" panose="020B0604020202020204" pitchFamily="34" charset="0"/>
              </a:rPr>
              <a:t>u</a:t>
            </a:r>
            <a:r>
              <a:rPr sz="2800" b="1" dirty="0">
                <a:latin typeface="+mn-lt"/>
                <a:cs typeface="Arial" panose="020B0604020202020204" pitchFamily="34" charset="0"/>
              </a:rPr>
              <a:t>d</a:t>
            </a:r>
            <a:r>
              <a:rPr sz="2800" b="1" spc="-10" dirty="0">
                <a:latin typeface="+mn-lt"/>
                <a:cs typeface="Arial" panose="020B0604020202020204" pitchFamily="34" charset="0"/>
              </a:rPr>
              <a:t>e</a:t>
            </a:r>
            <a:r>
              <a:rPr sz="2800" b="1" dirty="0">
                <a:latin typeface="+mn-lt"/>
                <a:cs typeface="Arial" panose="020B0604020202020204" pitchFamily="34" charset="0"/>
              </a:rPr>
              <a:t>nt</a:t>
            </a:r>
            <a:r>
              <a:rPr sz="2800" b="1" spc="-25" dirty="0">
                <a:latin typeface="+mn-lt"/>
                <a:cs typeface="Arial" panose="020B0604020202020204" pitchFamily="34" charset="0"/>
              </a:rPr>
              <a:t> </a:t>
            </a:r>
            <a:r>
              <a:rPr sz="2800" b="1" dirty="0">
                <a:latin typeface="+mn-lt"/>
                <a:cs typeface="Arial" panose="020B0604020202020204" pitchFamily="34" charset="0"/>
              </a:rPr>
              <a:t>p</a:t>
            </a:r>
            <a:r>
              <a:rPr sz="2800" b="1" spc="-10" dirty="0">
                <a:latin typeface="+mn-lt"/>
                <a:cs typeface="Arial" panose="020B0604020202020204" pitchFamily="34" charset="0"/>
              </a:rPr>
              <a:t>e</a:t>
            </a:r>
            <a:r>
              <a:rPr sz="2800" b="1" dirty="0">
                <a:latin typeface="+mn-lt"/>
                <a:cs typeface="Arial" panose="020B0604020202020204" pitchFamily="34" charset="0"/>
              </a:rPr>
              <a:t>rform</a:t>
            </a:r>
            <a:r>
              <a:rPr sz="2800" b="1" spc="-15" dirty="0">
                <a:latin typeface="+mn-lt"/>
                <a:cs typeface="Arial" panose="020B0604020202020204" pitchFamily="34" charset="0"/>
              </a:rPr>
              <a:t>a</a:t>
            </a:r>
            <a:r>
              <a:rPr sz="2800" b="1" dirty="0">
                <a:latin typeface="+mn-lt"/>
                <a:cs typeface="Arial" panose="020B0604020202020204" pitchFamily="34" charset="0"/>
              </a:rPr>
              <a:t>nce/</a:t>
            </a:r>
            <a:r>
              <a:rPr sz="2800" b="1" spc="-10" dirty="0">
                <a:latin typeface="+mn-lt"/>
                <a:cs typeface="Arial" panose="020B0604020202020204" pitchFamily="34" charset="0"/>
              </a:rPr>
              <a:t>l</a:t>
            </a:r>
            <a:r>
              <a:rPr sz="2800" b="1" dirty="0">
                <a:latin typeface="+mn-lt"/>
                <a:cs typeface="Arial" panose="020B0604020202020204" pitchFamily="34" charset="0"/>
              </a:rPr>
              <a:t>e</a:t>
            </a:r>
            <a:r>
              <a:rPr sz="2800" b="1" spc="-10" dirty="0">
                <a:latin typeface="+mn-lt"/>
                <a:cs typeface="Arial" panose="020B0604020202020204" pitchFamily="34" charset="0"/>
              </a:rPr>
              <a:t>a</a:t>
            </a:r>
            <a:r>
              <a:rPr sz="2800" b="1" dirty="0">
                <a:latin typeface="+mn-lt"/>
                <a:cs typeface="Arial" panose="020B0604020202020204" pitchFamily="34" charset="0"/>
              </a:rPr>
              <a:t>rni</a:t>
            </a:r>
            <a:r>
              <a:rPr sz="2800" b="1" spc="-15" dirty="0">
                <a:latin typeface="+mn-lt"/>
                <a:cs typeface="Arial" panose="020B0604020202020204" pitchFamily="34" charset="0"/>
              </a:rPr>
              <a:t>n</a:t>
            </a:r>
            <a:r>
              <a:rPr sz="2800" b="1" dirty="0">
                <a:latin typeface="+mn-lt"/>
                <a:cs typeface="Arial" panose="020B0604020202020204" pitchFamily="34" charset="0"/>
              </a:rPr>
              <a:t>g</a:t>
            </a:r>
            <a:r>
              <a:rPr sz="2800" b="1" spc="-35" dirty="0">
                <a:latin typeface="+mn-lt"/>
                <a:cs typeface="Arial" panose="020B0604020202020204" pitchFamily="34" charset="0"/>
              </a:rPr>
              <a:t> </a:t>
            </a:r>
            <a:r>
              <a:rPr sz="2800" b="1" dirty="0">
                <a:latin typeface="+mn-lt"/>
                <a:cs typeface="Arial" panose="020B0604020202020204" pitchFamily="34" charset="0"/>
              </a:rPr>
              <a:t>h</a:t>
            </a:r>
            <a:r>
              <a:rPr sz="2800" b="1" spc="-10" dirty="0">
                <a:latin typeface="+mn-lt"/>
                <a:cs typeface="Arial" panose="020B0604020202020204" pitchFamily="34" charset="0"/>
              </a:rPr>
              <a:t>a</a:t>
            </a:r>
            <a:r>
              <a:rPr sz="2800" b="1" dirty="0">
                <a:latin typeface="+mn-lt"/>
                <a:cs typeface="Arial" panose="020B0604020202020204" pitchFamily="34" charset="0"/>
              </a:rPr>
              <a:t>s impro</a:t>
            </a:r>
            <a:r>
              <a:rPr sz="2800" b="1" spc="-20" dirty="0">
                <a:latin typeface="+mn-lt"/>
                <a:cs typeface="Arial" panose="020B0604020202020204" pitchFamily="34" charset="0"/>
              </a:rPr>
              <a:t>v</a:t>
            </a:r>
            <a:r>
              <a:rPr sz="2800" b="1" dirty="0">
                <a:latin typeface="+mn-lt"/>
                <a:cs typeface="Arial" panose="020B0604020202020204" pitchFamily="34" charset="0"/>
              </a:rPr>
              <a:t>ed</a:t>
            </a:r>
            <a:r>
              <a:rPr sz="2800" b="1" spc="-30" dirty="0">
                <a:latin typeface="+mn-lt"/>
                <a:cs typeface="Arial" panose="020B0604020202020204" pitchFamily="34" charset="0"/>
              </a:rPr>
              <a:t> </a:t>
            </a:r>
            <a:r>
              <a:rPr sz="2800" dirty="0">
                <a:latin typeface="+mn-lt"/>
                <a:cs typeface="Arial" panose="020B0604020202020204" pitchFamily="34" charset="0"/>
              </a:rPr>
              <a:t>as</a:t>
            </a:r>
            <a:r>
              <a:rPr sz="2800" spc="-15" dirty="0">
                <a:latin typeface="+mn-lt"/>
                <a:cs typeface="Arial" panose="020B0604020202020204" pitchFamily="34" charset="0"/>
              </a:rPr>
              <a:t> </a:t>
            </a:r>
            <a:r>
              <a:rPr sz="2800" dirty="0">
                <a:latin typeface="+mn-lt"/>
                <a:cs typeface="Arial" panose="020B0604020202020204" pitchFamily="34" charset="0"/>
              </a:rPr>
              <a:t>a</a:t>
            </a:r>
            <a:r>
              <a:rPr sz="2800" spc="-10" dirty="0">
                <a:latin typeface="+mn-lt"/>
                <a:cs typeface="Arial" panose="020B0604020202020204" pitchFamily="34" charset="0"/>
              </a:rPr>
              <a:t> </a:t>
            </a:r>
            <a:r>
              <a:rPr sz="2800" dirty="0">
                <a:latin typeface="+mn-lt"/>
                <a:cs typeface="Arial" panose="020B0604020202020204" pitchFamily="34" charset="0"/>
              </a:rPr>
              <a:t>resu</a:t>
            </a:r>
            <a:r>
              <a:rPr sz="2800" spc="-15" dirty="0">
                <a:latin typeface="+mn-lt"/>
                <a:cs typeface="Arial" panose="020B0604020202020204" pitchFamily="34" charset="0"/>
              </a:rPr>
              <a:t>l</a:t>
            </a:r>
            <a:r>
              <a:rPr sz="2800" dirty="0">
                <a:latin typeface="+mn-lt"/>
                <a:cs typeface="Arial" panose="020B0604020202020204" pitchFamily="34" charset="0"/>
              </a:rPr>
              <a:t>t</a:t>
            </a:r>
            <a:r>
              <a:rPr sz="2800" spc="-20" dirty="0">
                <a:latin typeface="+mn-lt"/>
                <a:cs typeface="Arial" panose="020B0604020202020204" pitchFamily="34" charset="0"/>
              </a:rPr>
              <a:t> </a:t>
            </a:r>
            <a:r>
              <a:rPr sz="2800" dirty="0">
                <a:latin typeface="+mn-lt"/>
                <a:cs typeface="Arial" panose="020B0604020202020204" pitchFamily="34" charset="0"/>
              </a:rPr>
              <a:t>of</a:t>
            </a:r>
            <a:r>
              <a:rPr sz="2800" spc="-10" dirty="0">
                <a:latin typeface="+mn-lt"/>
                <a:cs typeface="Arial" panose="020B0604020202020204" pitchFamily="34" charset="0"/>
              </a:rPr>
              <a:t> </a:t>
            </a:r>
            <a:r>
              <a:rPr sz="2800" dirty="0">
                <a:latin typeface="+mn-lt"/>
                <a:cs typeface="Arial" panose="020B0604020202020204" pitchFamily="34" charset="0"/>
              </a:rPr>
              <a:t>ch</a:t>
            </a:r>
            <a:r>
              <a:rPr sz="2800" spc="-15" dirty="0">
                <a:latin typeface="+mn-lt"/>
                <a:cs typeface="Arial" panose="020B0604020202020204" pitchFamily="34" charset="0"/>
              </a:rPr>
              <a:t>a</a:t>
            </a:r>
            <a:r>
              <a:rPr sz="2800" dirty="0">
                <a:latin typeface="+mn-lt"/>
                <a:cs typeface="Arial" panose="020B0604020202020204" pitchFamily="34" charset="0"/>
              </a:rPr>
              <a:t>n</a:t>
            </a:r>
            <a:r>
              <a:rPr sz="2800" spc="-15" dirty="0">
                <a:latin typeface="+mn-lt"/>
                <a:cs typeface="Arial" panose="020B0604020202020204" pitchFamily="34" charset="0"/>
              </a:rPr>
              <a:t>g</a:t>
            </a:r>
            <a:r>
              <a:rPr sz="2800" dirty="0">
                <a:latin typeface="+mn-lt"/>
                <a:cs typeface="Arial" panose="020B0604020202020204" pitchFamily="34" charset="0"/>
              </a:rPr>
              <a:t>es</a:t>
            </a:r>
            <a:r>
              <a:rPr sz="2800" spc="-30" dirty="0">
                <a:latin typeface="+mn-lt"/>
                <a:cs typeface="Arial" panose="020B0604020202020204" pitchFamily="34" charset="0"/>
              </a:rPr>
              <a:t> </a:t>
            </a:r>
            <a:r>
              <a:rPr sz="2800" dirty="0">
                <a:latin typeface="+mn-lt"/>
                <a:cs typeface="Arial" panose="020B0604020202020204" pitchFamily="34" charset="0"/>
              </a:rPr>
              <a:t>in</a:t>
            </a:r>
            <a:r>
              <a:rPr sz="2800" spc="-10" dirty="0">
                <a:latin typeface="+mn-lt"/>
                <a:cs typeface="Arial" panose="020B0604020202020204" pitchFamily="34" charset="0"/>
              </a:rPr>
              <a:t> </a:t>
            </a:r>
            <a:r>
              <a:rPr sz="2800" dirty="0">
                <a:latin typeface="+mn-lt"/>
                <a:cs typeface="Arial" panose="020B0604020202020204" pitchFamily="34" charset="0"/>
              </a:rPr>
              <a:t>t</a:t>
            </a:r>
            <a:r>
              <a:rPr sz="2800" spc="-15" dirty="0">
                <a:latin typeface="+mn-lt"/>
                <a:cs typeface="Arial" panose="020B0604020202020204" pitchFamily="34" charset="0"/>
              </a:rPr>
              <a:t>h</a:t>
            </a:r>
            <a:r>
              <a:rPr sz="2800" dirty="0">
                <a:latin typeface="+mn-lt"/>
                <a:cs typeface="Arial" panose="020B0604020202020204" pitchFamily="34" charset="0"/>
              </a:rPr>
              <a:t>e te</a:t>
            </a:r>
            <a:r>
              <a:rPr sz="2800" spc="-15" dirty="0">
                <a:latin typeface="+mn-lt"/>
                <a:cs typeface="Arial" panose="020B0604020202020204" pitchFamily="34" charset="0"/>
              </a:rPr>
              <a:t>a</a:t>
            </a:r>
            <a:r>
              <a:rPr sz="2800" dirty="0">
                <a:latin typeface="+mn-lt"/>
                <a:cs typeface="Arial" panose="020B0604020202020204" pitchFamily="34" charset="0"/>
              </a:rPr>
              <a:t>che</a:t>
            </a:r>
            <a:r>
              <a:rPr sz="2800" spc="110" dirty="0">
                <a:latin typeface="+mn-lt"/>
                <a:cs typeface="Arial" panose="020B0604020202020204" pitchFamily="34" charset="0"/>
              </a:rPr>
              <a:t>r</a:t>
            </a:r>
            <a:r>
              <a:rPr sz="2800" spc="-65" dirty="0">
                <a:latin typeface="+mn-lt"/>
                <a:cs typeface="Arial" panose="020B0604020202020204" pitchFamily="34" charset="0"/>
              </a:rPr>
              <a:t>’</a:t>
            </a:r>
            <a:r>
              <a:rPr sz="2800" dirty="0">
                <a:latin typeface="+mn-lt"/>
                <a:cs typeface="Arial" panose="020B0604020202020204" pitchFamily="34" charset="0"/>
              </a:rPr>
              <a:t>s</a:t>
            </a:r>
            <a:r>
              <a:rPr sz="2800" spc="-20" dirty="0">
                <a:latin typeface="+mn-lt"/>
                <a:cs typeface="Arial" panose="020B0604020202020204" pitchFamily="34" charset="0"/>
              </a:rPr>
              <a:t> </a:t>
            </a:r>
            <a:r>
              <a:rPr sz="2800" dirty="0" smtClean="0">
                <a:latin typeface="+mn-lt"/>
                <a:cs typeface="Arial" panose="020B0604020202020204" pitchFamily="34" charset="0"/>
              </a:rPr>
              <a:t>pr</a:t>
            </a:r>
            <a:r>
              <a:rPr sz="2800" spc="-10" dirty="0" smtClean="0">
                <a:latin typeface="+mn-lt"/>
                <a:cs typeface="Arial" panose="020B0604020202020204" pitchFamily="34" charset="0"/>
              </a:rPr>
              <a:t>a</a:t>
            </a:r>
            <a:r>
              <a:rPr sz="2800" dirty="0" smtClean="0">
                <a:latin typeface="+mn-lt"/>
                <a:cs typeface="Arial" panose="020B0604020202020204" pitchFamily="34" charset="0"/>
              </a:rPr>
              <a:t>ctic</a:t>
            </a:r>
            <a:r>
              <a:rPr sz="2800" spc="5" dirty="0" smtClean="0">
                <a:latin typeface="+mn-lt"/>
                <a:cs typeface="Arial" panose="020B0604020202020204" pitchFamily="34" charset="0"/>
              </a:rPr>
              <a:t>e</a:t>
            </a:r>
            <a:r>
              <a:rPr lang="en-US" sz="2800" spc="5" dirty="0" smtClean="0">
                <a:latin typeface="+mn-lt"/>
                <a:cs typeface="Arial" panose="020B0604020202020204" pitchFamily="34" charset="0"/>
              </a:rPr>
              <a:t> or will improve as a result of planning</a:t>
            </a:r>
            <a:r>
              <a:rPr sz="2800" dirty="0" smtClean="0">
                <a:latin typeface="+mn-lt"/>
                <a:cs typeface="Arial" panose="020B0604020202020204" pitchFamily="34" charset="0"/>
              </a:rPr>
              <a:t>.</a:t>
            </a:r>
            <a:endParaRPr sz="2800" dirty="0">
              <a:latin typeface="+mn-lt"/>
              <a:cs typeface="Arial" panose="020B0604020202020204" pitchFamily="34" charset="0"/>
            </a:endParaRPr>
          </a:p>
        </p:txBody>
      </p:sp>
      <p:pic>
        <p:nvPicPr>
          <p:cNvPr id="5" name="Picture 4"/>
          <p:cNvPicPr>
            <a:picLocks noChangeAspect="1"/>
          </p:cNvPicPr>
          <p:nvPr/>
        </p:nvPicPr>
        <p:blipFill rotWithShape="1">
          <a:blip r:embed="rId3">
            <a:extLst>
              <a:ext uri="{28A0092B-C50C-407E-A947-70E740481C1C}">
                <a14:useLocalDpi xmlns:a14="http://schemas.microsoft.com/office/drawing/2010/main" val="0"/>
              </a:ext>
            </a:extLst>
          </a:blip>
          <a:srcRect l="9325"/>
          <a:stretch/>
        </p:blipFill>
        <p:spPr>
          <a:xfrm>
            <a:off x="1966782" y="4428826"/>
            <a:ext cx="4998397" cy="1578732"/>
          </a:xfrm>
          <a:prstGeom prst="rect">
            <a:avLst/>
          </a:prstGeom>
        </p:spPr>
      </p:pic>
    </p:spTree>
    <p:extLst>
      <p:ext uri="{BB962C8B-B14F-4D97-AF65-F5344CB8AC3E}">
        <p14:creationId xmlns:p14="http://schemas.microsoft.com/office/powerpoint/2010/main" val="806079887"/>
      </p:ext>
    </p:ext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457200" y="52032"/>
            <a:ext cx="8229600" cy="680348"/>
          </a:xfrm>
          <a:prstGeom prst="rect">
            <a:avLst/>
          </a:prstGeom>
        </p:spPr>
        <p:txBody>
          <a:bodyPr vert="horz" wrap="square" lIns="0" tIns="64168" rIns="0" bIns="0" rtlCol="0">
            <a:spAutoFit/>
          </a:bodyPr>
          <a:lstStyle/>
          <a:p>
            <a:pPr marL="579755" marR="5080" indent="-552450">
              <a:lnSpc>
                <a:spcPct val="100000"/>
              </a:lnSpc>
            </a:pPr>
            <a:r>
              <a:rPr lang="en-US" sz="4000" dirty="0" smtClean="0"/>
              <a:t>Module Results</a:t>
            </a:r>
            <a:endParaRPr sz="4000" dirty="0"/>
          </a:p>
        </p:txBody>
      </p:sp>
      <p:sp>
        <p:nvSpPr>
          <p:cNvPr id="3" name="object 3"/>
          <p:cNvSpPr txBox="1"/>
          <p:nvPr/>
        </p:nvSpPr>
        <p:spPr>
          <a:xfrm>
            <a:off x="457200" y="1988493"/>
            <a:ext cx="8258175" cy="4247317"/>
          </a:xfrm>
          <a:prstGeom prst="rect">
            <a:avLst/>
          </a:prstGeom>
        </p:spPr>
        <p:txBody>
          <a:bodyPr vert="horz" wrap="square" lIns="0" tIns="0" rIns="0" bIns="0" rtlCol="0">
            <a:spAutoFit/>
          </a:bodyPr>
          <a:lstStyle/>
          <a:p>
            <a:pPr>
              <a:lnSpc>
                <a:spcPct val="100000"/>
              </a:lnSpc>
            </a:pPr>
            <a:r>
              <a:rPr sz="2400" b="1" u="heavy" dirty="0" smtClean="0">
                <a:latin typeface="+mn-lt"/>
                <a:cs typeface="Arial" panose="020B0604020202020204" pitchFamily="34" charset="0"/>
              </a:rPr>
              <a:t>C</a:t>
            </a:r>
            <a:r>
              <a:rPr sz="2400" b="1" u="heavy" spc="-790" dirty="0" smtClean="0">
                <a:latin typeface="+mn-lt"/>
                <a:cs typeface="Arial" panose="020B0604020202020204" pitchFamily="34" charset="0"/>
              </a:rPr>
              <a:t> </a:t>
            </a:r>
            <a:r>
              <a:rPr sz="2400" b="1" u="heavy" dirty="0" err="1">
                <a:latin typeface="+mn-lt"/>
                <a:cs typeface="Arial" panose="020B0604020202020204" pitchFamily="34" charset="0"/>
              </a:rPr>
              <a:t>onsider</a:t>
            </a:r>
            <a:r>
              <a:rPr sz="2400" b="1" u="heavy" spc="-45" dirty="0">
                <a:latin typeface="+mn-lt"/>
                <a:cs typeface="Arial" panose="020B0604020202020204" pitchFamily="34" charset="0"/>
              </a:rPr>
              <a:t> </a:t>
            </a:r>
            <a:r>
              <a:rPr lang="en-US" sz="2400" b="1" u="heavy" spc="-45" dirty="0" smtClean="0">
                <a:latin typeface="+mn-lt"/>
                <a:cs typeface="Arial" panose="020B0604020202020204" pitchFamily="34" charset="0"/>
              </a:rPr>
              <a:t>doing </a:t>
            </a:r>
            <a:r>
              <a:rPr sz="2400" b="1" u="heavy" dirty="0" err="1" smtClean="0">
                <a:latin typeface="+mn-lt"/>
                <a:cs typeface="Arial" panose="020B0604020202020204" pitchFamily="34" charset="0"/>
              </a:rPr>
              <a:t>t</a:t>
            </a:r>
            <a:r>
              <a:rPr sz="2400" b="1" u="heavy" spc="-790" dirty="0" err="1" smtClean="0">
                <a:latin typeface="+mn-lt"/>
                <a:cs typeface="Arial" panose="020B0604020202020204" pitchFamily="34" charset="0"/>
              </a:rPr>
              <a:t> </a:t>
            </a:r>
            <a:r>
              <a:rPr sz="2400" b="1" u="heavy" dirty="0" err="1">
                <a:latin typeface="+mn-lt"/>
                <a:cs typeface="Arial" panose="020B0604020202020204" pitchFamily="34" charset="0"/>
              </a:rPr>
              <a:t>he</a:t>
            </a:r>
            <a:r>
              <a:rPr sz="2400" b="1" u="heavy" spc="-30" dirty="0">
                <a:latin typeface="+mn-lt"/>
                <a:cs typeface="Arial" panose="020B0604020202020204" pitchFamily="34" charset="0"/>
              </a:rPr>
              <a:t> </a:t>
            </a:r>
            <a:r>
              <a:rPr sz="2400" b="1" u="heavy" spc="-25" dirty="0">
                <a:latin typeface="+mn-lt"/>
                <a:cs typeface="Arial" panose="020B0604020202020204" pitchFamily="34" charset="0"/>
              </a:rPr>
              <a:t>f</a:t>
            </a:r>
            <a:r>
              <a:rPr sz="2400" b="1" u="heavy" dirty="0">
                <a:latin typeface="+mn-lt"/>
                <a:cs typeface="Arial" panose="020B0604020202020204" pitchFamily="34" charset="0"/>
              </a:rPr>
              <a:t>ol</a:t>
            </a:r>
            <a:r>
              <a:rPr sz="2400" b="1" u="heavy" spc="-795" dirty="0">
                <a:latin typeface="+mn-lt"/>
                <a:cs typeface="Arial" panose="020B0604020202020204" pitchFamily="34" charset="0"/>
              </a:rPr>
              <a:t> </a:t>
            </a:r>
            <a:r>
              <a:rPr sz="2400" b="1" u="heavy" dirty="0">
                <a:latin typeface="+mn-lt"/>
                <a:cs typeface="Arial" panose="020B0604020202020204" pitchFamily="34" charset="0"/>
              </a:rPr>
              <a:t>lo</a:t>
            </a:r>
            <a:r>
              <a:rPr sz="2400" b="1" u="heavy" spc="-795" dirty="0">
                <a:latin typeface="+mn-lt"/>
                <a:cs typeface="Arial" panose="020B0604020202020204" pitchFamily="34" charset="0"/>
              </a:rPr>
              <a:t> </a:t>
            </a:r>
            <a:r>
              <a:rPr sz="2400" b="1" u="heavy" dirty="0" smtClean="0">
                <a:latin typeface="+mn-lt"/>
                <a:cs typeface="Arial" panose="020B0604020202020204" pitchFamily="34" charset="0"/>
              </a:rPr>
              <a:t>wing</a:t>
            </a:r>
            <a:endParaRPr lang="en-US" sz="2400" b="1" u="heavy" dirty="0" smtClean="0">
              <a:latin typeface="+mn-lt"/>
              <a:cs typeface="Arial" panose="020B0604020202020204" pitchFamily="34" charset="0"/>
            </a:endParaRPr>
          </a:p>
          <a:p>
            <a:pPr>
              <a:lnSpc>
                <a:spcPct val="100000"/>
              </a:lnSpc>
            </a:pPr>
            <a:endParaRPr lang="en-US" sz="2000" dirty="0">
              <a:latin typeface="+mn-lt"/>
              <a:cs typeface="Arial" panose="020B0604020202020204" pitchFamily="34" charset="0"/>
            </a:endParaRPr>
          </a:p>
          <a:p>
            <a:pPr marL="457200" indent="-457200">
              <a:lnSpc>
                <a:spcPct val="100000"/>
              </a:lnSpc>
              <a:spcBef>
                <a:spcPts val="1200"/>
              </a:spcBef>
              <a:buClr>
                <a:srgbClr val="18368C"/>
              </a:buClr>
              <a:buFont typeface="Wingdings" panose="05000000000000000000" pitchFamily="2" charset="2"/>
              <a:buChar char="q"/>
            </a:pPr>
            <a:r>
              <a:rPr lang="en-US" sz="2400" spc="-20" dirty="0">
                <a:latin typeface="+mn-lt"/>
                <a:cs typeface="Arial" panose="020B0604020202020204" pitchFamily="34" charset="0"/>
              </a:rPr>
              <a:t>Read sample PD Papers found </a:t>
            </a:r>
            <a:r>
              <a:rPr lang="en-US" sz="2400" spc="-20" dirty="0" smtClean="0">
                <a:latin typeface="+mn-lt"/>
                <a:cs typeface="Arial" panose="020B0604020202020204" pitchFamily="34" charset="0"/>
              </a:rPr>
              <a:t>on the </a:t>
            </a:r>
            <a:r>
              <a:rPr lang="en-US" sz="2400" spc="-20" dirty="0" smtClean="0">
                <a:latin typeface="+mn-lt"/>
                <a:cs typeface="Arial" panose="020B0604020202020204" pitchFamily="34" charset="0"/>
                <a:hlinkClick r:id="rId3"/>
              </a:rPr>
              <a:t>TEAM website</a:t>
            </a:r>
            <a:r>
              <a:rPr lang="en-US" sz="2400" spc="-20" dirty="0" smtClean="0">
                <a:latin typeface="+mn-lt"/>
                <a:cs typeface="Arial" panose="020B0604020202020204" pitchFamily="34" charset="0"/>
              </a:rPr>
              <a:t> under </a:t>
            </a:r>
            <a:r>
              <a:rPr lang="en-US" sz="2400" spc="-20" dirty="0">
                <a:latin typeface="+mn-lt"/>
                <a:cs typeface="Arial" panose="020B0604020202020204" pitchFamily="34" charset="0"/>
              </a:rPr>
              <a:t>“Module </a:t>
            </a:r>
            <a:r>
              <a:rPr lang="en-US" sz="2400" spc="-20" dirty="0" smtClean="0">
                <a:latin typeface="+mn-lt"/>
                <a:cs typeface="Arial" panose="020B0604020202020204" pitchFamily="34" charset="0"/>
              </a:rPr>
              <a:t>Specific Resources.”</a:t>
            </a:r>
          </a:p>
          <a:p>
            <a:pPr marL="457200" indent="-457200">
              <a:lnSpc>
                <a:spcPct val="100000"/>
              </a:lnSpc>
              <a:spcBef>
                <a:spcPts val="1200"/>
              </a:spcBef>
              <a:buClr>
                <a:srgbClr val="18368C"/>
              </a:buClr>
              <a:buFont typeface="Wingdings" panose="05000000000000000000" pitchFamily="2" charset="2"/>
              <a:buChar char="q"/>
            </a:pPr>
            <a:r>
              <a:rPr sz="2400" spc="-20" dirty="0" smtClean="0">
                <a:latin typeface="+mn-lt"/>
                <a:cs typeface="Arial" panose="020B0604020202020204" pitchFamily="34" charset="0"/>
              </a:rPr>
              <a:t>Go</a:t>
            </a:r>
            <a:r>
              <a:rPr sz="2400" spc="5" dirty="0" smtClean="0">
                <a:latin typeface="+mn-lt"/>
                <a:cs typeface="Arial" panose="020B0604020202020204" pitchFamily="34" charset="0"/>
              </a:rPr>
              <a:t> </a:t>
            </a:r>
            <a:r>
              <a:rPr sz="2400" spc="-20" dirty="0">
                <a:latin typeface="+mn-lt"/>
                <a:cs typeface="Arial" panose="020B0604020202020204" pitchFamily="34" charset="0"/>
              </a:rPr>
              <a:t>b</a:t>
            </a:r>
            <a:r>
              <a:rPr sz="2400" spc="-15" dirty="0">
                <a:latin typeface="+mn-lt"/>
                <a:cs typeface="Arial" panose="020B0604020202020204" pitchFamily="34" charset="0"/>
              </a:rPr>
              <a:t>ack</a:t>
            </a:r>
            <a:r>
              <a:rPr sz="2400" spc="-5" dirty="0">
                <a:latin typeface="+mn-lt"/>
                <a:cs typeface="Arial" panose="020B0604020202020204" pitchFamily="34" charset="0"/>
              </a:rPr>
              <a:t> </a:t>
            </a:r>
            <a:r>
              <a:rPr sz="2400" spc="-15" dirty="0">
                <a:latin typeface="+mn-lt"/>
                <a:cs typeface="Arial" panose="020B0604020202020204" pitchFamily="34" charset="0"/>
              </a:rPr>
              <a:t>to</a:t>
            </a:r>
            <a:r>
              <a:rPr sz="2400" spc="5" dirty="0">
                <a:latin typeface="+mn-lt"/>
                <a:cs typeface="Arial" panose="020B0604020202020204" pitchFamily="34" charset="0"/>
              </a:rPr>
              <a:t> </a:t>
            </a:r>
            <a:r>
              <a:rPr sz="2400" spc="-15" dirty="0">
                <a:latin typeface="+mn-lt"/>
                <a:cs typeface="Arial" panose="020B0604020202020204" pitchFamily="34" charset="0"/>
              </a:rPr>
              <a:t>the</a:t>
            </a:r>
            <a:r>
              <a:rPr sz="2400" dirty="0">
                <a:latin typeface="+mn-lt"/>
                <a:cs typeface="Arial" panose="020B0604020202020204" pitchFamily="34" charset="0"/>
              </a:rPr>
              <a:t> </a:t>
            </a:r>
            <a:r>
              <a:rPr sz="2400" spc="-10" dirty="0">
                <a:latin typeface="+mn-lt"/>
                <a:cs typeface="Arial" panose="020B0604020202020204" pitchFamily="34" charset="0"/>
              </a:rPr>
              <a:t>j</a:t>
            </a:r>
            <a:r>
              <a:rPr sz="2400" spc="-15" dirty="0">
                <a:latin typeface="+mn-lt"/>
                <a:cs typeface="Arial" panose="020B0604020202020204" pitchFamily="34" charset="0"/>
              </a:rPr>
              <a:t>o</a:t>
            </a:r>
            <a:r>
              <a:rPr sz="2400" spc="-20" dirty="0">
                <a:latin typeface="+mn-lt"/>
                <a:cs typeface="Arial" panose="020B0604020202020204" pitchFamily="34" charset="0"/>
              </a:rPr>
              <a:t>u</a:t>
            </a:r>
            <a:r>
              <a:rPr sz="2400" spc="-5" dirty="0">
                <a:latin typeface="+mn-lt"/>
                <a:cs typeface="Arial" panose="020B0604020202020204" pitchFamily="34" charset="0"/>
              </a:rPr>
              <a:t>r</a:t>
            </a:r>
            <a:r>
              <a:rPr sz="2400" spc="-20" dirty="0">
                <a:latin typeface="+mn-lt"/>
                <a:cs typeface="Arial" panose="020B0604020202020204" pitchFamily="34" charset="0"/>
              </a:rPr>
              <a:t>n</a:t>
            </a:r>
            <a:r>
              <a:rPr sz="2400" spc="-15" dirty="0">
                <a:latin typeface="+mn-lt"/>
                <a:cs typeface="Arial" panose="020B0604020202020204" pitchFamily="34" charset="0"/>
              </a:rPr>
              <a:t>a</a:t>
            </a:r>
            <a:r>
              <a:rPr sz="2400" spc="-10" dirty="0">
                <a:latin typeface="+mn-lt"/>
                <a:cs typeface="Arial" panose="020B0604020202020204" pitchFamily="34" charset="0"/>
              </a:rPr>
              <a:t>l</a:t>
            </a:r>
            <a:r>
              <a:rPr sz="2400" spc="10" dirty="0">
                <a:latin typeface="+mn-lt"/>
                <a:cs typeface="Arial" panose="020B0604020202020204" pitchFamily="34" charset="0"/>
              </a:rPr>
              <a:t> </a:t>
            </a:r>
            <a:r>
              <a:rPr sz="2400" spc="-15" dirty="0">
                <a:latin typeface="+mn-lt"/>
                <a:cs typeface="Arial" panose="020B0604020202020204" pitchFamily="34" charset="0"/>
              </a:rPr>
              <a:t>for</a:t>
            </a:r>
            <a:r>
              <a:rPr sz="2400" spc="10" dirty="0">
                <a:latin typeface="+mn-lt"/>
                <a:cs typeface="Arial" panose="020B0604020202020204" pitchFamily="34" charset="0"/>
              </a:rPr>
              <a:t> </a:t>
            </a:r>
            <a:r>
              <a:rPr sz="2400" spc="-20" dirty="0">
                <a:latin typeface="+mn-lt"/>
                <a:cs typeface="Arial" panose="020B0604020202020204" pitchFamily="34" charset="0"/>
              </a:rPr>
              <a:t>a</a:t>
            </a:r>
            <a:r>
              <a:rPr sz="2400" spc="-10" dirty="0">
                <a:latin typeface="+mn-lt"/>
                <a:cs typeface="Arial" panose="020B0604020202020204" pitchFamily="34" charset="0"/>
              </a:rPr>
              <a:t>d</a:t>
            </a:r>
            <a:r>
              <a:rPr sz="2400" spc="-20" dirty="0">
                <a:latin typeface="+mn-lt"/>
                <a:cs typeface="Arial" panose="020B0604020202020204" pitchFamily="34" charset="0"/>
              </a:rPr>
              <a:t>d</a:t>
            </a:r>
            <a:r>
              <a:rPr sz="2400" spc="-5" dirty="0">
                <a:latin typeface="+mn-lt"/>
                <a:cs typeface="Arial" panose="020B0604020202020204" pitchFamily="34" charset="0"/>
              </a:rPr>
              <a:t>i</a:t>
            </a:r>
            <a:r>
              <a:rPr sz="2400" spc="-10" dirty="0">
                <a:latin typeface="+mn-lt"/>
                <a:cs typeface="Arial" panose="020B0604020202020204" pitchFamily="34" charset="0"/>
              </a:rPr>
              <a:t>ti</a:t>
            </a:r>
            <a:r>
              <a:rPr sz="2400" spc="-15" dirty="0">
                <a:latin typeface="+mn-lt"/>
                <a:cs typeface="Arial" panose="020B0604020202020204" pitchFamily="34" charset="0"/>
              </a:rPr>
              <a:t>o</a:t>
            </a:r>
            <a:r>
              <a:rPr sz="2400" spc="-20" dirty="0">
                <a:latin typeface="+mn-lt"/>
                <a:cs typeface="Arial" panose="020B0604020202020204" pitchFamily="34" charset="0"/>
              </a:rPr>
              <a:t>n</a:t>
            </a:r>
            <a:r>
              <a:rPr sz="2400" spc="-15" dirty="0">
                <a:latin typeface="+mn-lt"/>
                <a:cs typeface="Arial" panose="020B0604020202020204" pitchFamily="34" charset="0"/>
              </a:rPr>
              <a:t>a</a:t>
            </a:r>
            <a:r>
              <a:rPr sz="2400" spc="-10" dirty="0">
                <a:latin typeface="+mn-lt"/>
                <a:cs typeface="Arial" panose="020B0604020202020204" pitchFamily="34" charset="0"/>
              </a:rPr>
              <a:t>l</a:t>
            </a:r>
            <a:r>
              <a:rPr sz="2400" spc="-5" dirty="0">
                <a:latin typeface="+mn-lt"/>
                <a:cs typeface="Arial" panose="020B0604020202020204" pitchFamily="34" charset="0"/>
              </a:rPr>
              <a:t> </a:t>
            </a:r>
            <a:r>
              <a:rPr sz="2400" spc="-15" dirty="0">
                <a:latin typeface="+mn-lt"/>
                <a:cs typeface="Arial" panose="020B0604020202020204" pitchFamily="34" charset="0"/>
              </a:rPr>
              <a:t>dat</a:t>
            </a:r>
            <a:r>
              <a:rPr sz="2400" spc="-10" dirty="0">
                <a:latin typeface="+mn-lt"/>
                <a:cs typeface="Arial" panose="020B0604020202020204" pitchFamily="34" charset="0"/>
              </a:rPr>
              <a:t>a.</a:t>
            </a:r>
            <a:endParaRPr sz="2400" dirty="0">
              <a:latin typeface="+mn-lt"/>
              <a:cs typeface="Arial" panose="020B0604020202020204" pitchFamily="34" charset="0"/>
            </a:endParaRPr>
          </a:p>
          <a:p>
            <a:pPr marL="469900" indent="-457200">
              <a:lnSpc>
                <a:spcPct val="100000"/>
              </a:lnSpc>
              <a:spcBef>
                <a:spcPts val="1200"/>
              </a:spcBef>
              <a:buClr>
                <a:srgbClr val="18368C"/>
              </a:buClr>
              <a:buFont typeface="Wingdings" panose="05000000000000000000" pitchFamily="2" charset="2"/>
              <a:buChar char="q"/>
            </a:pPr>
            <a:r>
              <a:rPr sz="2400" spc="-20" dirty="0" smtClean="0">
                <a:latin typeface="+mn-lt"/>
                <a:cs typeface="Arial" panose="020B0604020202020204" pitchFamily="34" charset="0"/>
              </a:rPr>
              <a:t>Eng</a:t>
            </a:r>
            <a:r>
              <a:rPr sz="2400" spc="-15" dirty="0" smtClean="0">
                <a:latin typeface="+mn-lt"/>
                <a:cs typeface="Arial" panose="020B0604020202020204" pitchFamily="34" charset="0"/>
              </a:rPr>
              <a:t>a</a:t>
            </a:r>
            <a:r>
              <a:rPr sz="2400" spc="-20" dirty="0" smtClean="0">
                <a:latin typeface="+mn-lt"/>
                <a:cs typeface="Arial" panose="020B0604020202020204" pitchFamily="34" charset="0"/>
              </a:rPr>
              <a:t>ge</a:t>
            </a:r>
            <a:r>
              <a:rPr sz="2400" spc="15" dirty="0" smtClean="0">
                <a:latin typeface="+mn-lt"/>
                <a:cs typeface="Arial" panose="020B0604020202020204" pitchFamily="34" charset="0"/>
              </a:rPr>
              <a:t> </a:t>
            </a:r>
            <a:r>
              <a:rPr sz="2400" spc="-15" dirty="0">
                <a:latin typeface="+mn-lt"/>
                <a:cs typeface="Arial" panose="020B0604020202020204" pitchFamily="34" charset="0"/>
              </a:rPr>
              <a:t>in</a:t>
            </a:r>
            <a:r>
              <a:rPr sz="2400" dirty="0">
                <a:latin typeface="+mn-lt"/>
                <a:cs typeface="Arial" panose="020B0604020202020204" pitchFamily="34" charset="0"/>
              </a:rPr>
              <a:t> </a:t>
            </a:r>
            <a:r>
              <a:rPr sz="2400" spc="-20" dirty="0">
                <a:latin typeface="+mn-lt"/>
                <a:cs typeface="Arial" panose="020B0604020202020204" pitchFamily="34" charset="0"/>
              </a:rPr>
              <a:t>a</a:t>
            </a:r>
            <a:r>
              <a:rPr sz="2400" spc="-10" dirty="0">
                <a:latin typeface="+mn-lt"/>
                <a:cs typeface="Arial" panose="020B0604020202020204" pitchFamily="34" charset="0"/>
              </a:rPr>
              <a:t>d</a:t>
            </a:r>
            <a:r>
              <a:rPr sz="2400" spc="-20" dirty="0">
                <a:latin typeface="+mn-lt"/>
                <a:cs typeface="Arial" panose="020B0604020202020204" pitchFamily="34" charset="0"/>
              </a:rPr>
              <a:t>d</a:t>
            </a:r>
            <a:r>
              <a:rPr sz="2400" spc="-5" dirty="0">
                <a:latin typeface="+mn-lt"/>
                <a:cs typeface="Arial" panose="020B0604020202020204" pitchFamily="34" charset="0"/>
              </a:rPr>
              <a:t>i</a:t>
            </a:r>
            <a:r>
              <a:rPr sz="2400" spc="-10" dirty="0">
                <a:latin typeface="+mn-lt"/>
                <a:cs typeface="Arial" panose="020B0604020202020204" pitchFamily="34" charset="0"/>
              </a:rPr>
              <a:t>ti</a:t>
            </a:r>
            <a:r>
              <a:rPr sz="2400" spc="-15" dirty="0">
                <a:latin typeface="+mn-lt"/>
                <a:cs typeface="Arial" panose="020B0604020202020204" pitchFamily="34" charset="0"/>
              </a:rPr>
              <a:t>o</a:t>
            </a:r>
            <a:r>
              <a:rPr sz="2400" spc="-20" dirty="0">
                <a:latin typeface="+mn-lt"/>
                <a:cs typeface="Arial" panose="020B0604020202020204" pitchFamily="34" charset="0"/>
              </a:rPr>
              <a:t>n</a:t>
            </a:r>
            <a:r>
              <a:rPr sz="2400" spc="-15" dirty="0">
                <a:latin typeface="+mn-lt"/>
                <a:cs typeface="Arial" panose="020B0604020202020204" pitchFamily="34" charset="0"/>
              </a:rPr>
              <a:t>a</a:t>
            </a:r>
            <a:r>
              <a:rPr sz="2400" spc="-10" dirty="0">
                <a:latin typeface="+mn-lt"/>
                <a:cs typeface="Arial" panose="020B0604020202020204" pitchFamily="34" charset="0"/>
              </a:rPr>
              <a:t>l</a:t>
            </a:r>
            <a:r>
              <a:rPr sz="2400" spc="-5" dirty="0">
                <a:latin typeface="+mn-lt"/>
                <a:cs typeface="Arial" panose="020B0604020202020204" pitchFamily="34" charset="0"/>
              </a:rPr>
              <a:t> </a:t>
            </a:r>
            <a:r>
              <a:rPr sz="2400" spc="-15" dirty="0">
                <a:latin typeface="+mn-lt"/>
                <a:cs typeface="Arial" panose="020B0604020202020204" pitchFamily="34" charset="0"/>
              </a:rPr>
              <a:t>p</a:t>
            </a:r>
            <a:r>
              <a:rPr sz="2400" spc="-10" dirty="0">
                <a:latin typeface="+mn-lt"/>
                <a:cs typeface="Arial" panose="020B0604020202020204" pitchFamily="34" charset="0"/>
              </a:rPr>
              <a:t>r</a:t>
            </a:r>
            <a:r>
              <a:rPr sz="2400" spc="-15" dirty="0">
                <a:latin typeface="+mn-lt"/>
                <a:cs typeface="Arial" panose="020B0604020202020204" pitchFamily="34" charset="0"/>
              </a:rPr>
              <a:t>ofe</a:t>
            </a:r>
            <a:r>
              <a:rPr sz="2400" spc="-5" dirty="0">
                <a:latin typeface="+mn-lt"/>
                <a:cs typeface="Arial" panose="020B0604020202020204" pitchFamily="34" charset="0"/>
              </a:rPr>
              <a:t>s</a:t>
            </a:r>
            <a:r>
              <a:rPr sz="2400" spc="-15" dirty="0">
                <a:latin typeface="+mn-lt"/>
                <a:cs typeface="Arial" panose="020B0604020202020204" pitchFamily="34" charset="0"/>
              </a:rPr>
              <a:t>s</a:t>
            </a:r>
            <a:r>
              <a:rPr sz="2400" spc="-5" dirty="0">
                <a:latin typeface="+mn-lt"/>
                <a:cs typeface="Arial" panose="020B0604020202020204" pitchFamily="34" charset="0"/>
              </a:rPr>
              <a:t>i</a:t>
            </a:r>
            <a:r>
              <a:rPr sz="2400" spc="-20" dirty="0">
                <a:latin typeface="+mn-lt"/>
                <a:cs typeface="Arial" panose="020B0604020202020204" pitchFamily="34" charset="0"/>
              </a:rPr>
              <a:t>o</a:t>
            </a:r>
            <a:r>
              <a:rPr sz="2400" spc="-15" dirty="0">
                <a:latin typeface="+mn-lt"/>
                <a:cs typeface="Arial" panose="020B0604020202020204" pitchFamily="34" charset="0"/>
              </a:rPr>
              <a:t>nal</a:t>
            </a:r>
            <a:r>
              <a:rPr sz="2400" dirty="0">
                <a:latin typeface="+mn-lt"/>
                <a:cs typeface="Arial" panose="020B0604020202020204" pitchFamily="34" charset="0"/>
              </a:rPr>
              <a:t> </a:t>
            </a:r>
            <a:r>
              <a:rPr sz="2400" spc="-20" dirty="0">
                <a:latin typeface="+mn-lt"/>
                <a:cs typeface="Arial" panose="020B0604020202020204" pitchFamily="34" charset="0"/>
              </a:rPr>
              <a:t>g</a:t>
            </a:r>
            <a:r>
              <a:rPr sz="2400" dirty="0">
                <a:latin typeface="+mn-lt"/>
                <a:cs typeface="Arial" panose="020B0604020202020204" pitchFamily="34" charset="0"/>
              </a:rPr>
              <a:t>r</a:t>
            </a:r>
            <a:r>
              <a:rPr sz="2400" spc="-15" dirty="0">
                <a:latin typeface="+mn-lt"/>
                <a:cs typeface="Arial" panose="020B0604020202020204" pitchFamily="34" charset="0"/>
              </a:rPr>
              <a:t>owth</a:t>
            </a:r>
            <a:r>
              <a:rPr sz="2400" spc="20" dirty="0">
                <a:latin typeface="+mn-lt"/>
                <a:cs typeface="Arial" panose="020B0604020202020204" pitchFamily="34" charset="0"/>
              </a:rPr>
              <a:t> </a:t>
            </a:r>
            <a:r>
              <a:rPr sz="2400" spc="-20" dirty="0">
                <a:latin typeface="+mn-lt"/>
                <a:cs typeface="Arial" panose="020B0604020202020204" pitchFamily="34" charset="0"/>
              </a:rPr>
              <a:t>a</a:t>
            </a:r>
            <a:r>
              <a:rPr sz="2400" spc="-10" dirty="0">
                <a:latin typeface="+mn-lt"/>
                <a:cs typeface="Arial" panose="020B0604020202020204" pitchFamily="34" charset="0"/>
              </a:rPr>
              <a:t>ctivit</a:t>
            </a:r>
            <a:r>
              <a:rPr sz="2400" spc="-5" dirty="0">
                <a:latin typeface="+mn-lt"/>
                <a:cs typeface="Arial" panose="020B0604020202020204" pitchFamily="34" charset="0"/>
              </a:rPr>
              <a:t>i</a:t>
            </a:r>
            <a:r>
              <a:rPr sz="2400" spc="-20" dirty="0">
                <a:latin typeface="+mn-lt"/>
                <a:cs typeface="Arial" panose="020B0604020202020204" pitchFamily="34" charset="0"/>
              </a:rPr>
              <a:t>e</a:t>
            </a:r>
            <a:r>
              <a:rPr sz="2400" spc="-10" dirty="0">
                <a:latin typeface="+mn-lt"/>
                <a:cs typeface="Arial" panose="020B0604020202020204" pitchFamily="34" charset="0"/>
              </a:rPr>
              <a:t>s.</a:t>
            </a:r>
            <a:endParaRPr sz="2400" dirty="0">
              <a:latin typeface="+mn-lt"/>
              <a:cs typeface="Arial" panose="020B0604020202020204" pitchFamily="34" charset="0"/>
            </a:endParaRPr>
          </a:p>
          <a:p>
            <a:pPr marL="469900" indent="-457200">
              <a:lnSpc>
                <a:spcPct val="100000"/>
              </a:lnSpc>
              <a:spcBef>
                <a:spcPts val="1200"/>
              </a:spcBef>
              <a:buClr>
                <a:srgbClr val="18368C"/>
              </a:buClr>
              <a:buFont typeface="Wingdings" panose="05000000000000000000" pitchFamily="2" charset="2"/>
              <a:buChar char="q"/>
            </a:pPr>
            <a:r>
              <a:rPr sz="2400" spc="-20" dirty="0" smtClean="0">
                <a:latin typeface="+mn-lt"/>
                <a:cs typeface="Arial" panose="020B0604020202020204" pitchFamily="34" charset="0"/>
              </a:rPr>
              <a:t>Co</a:t>
            </a:r>
            <a:r>
              <a:rPr sz="2400" spc="-5" dirty="0" smtClean="0">
                <a:latin typeface="+mn-lt"/>
                <a:cs typeface="Arial" panose="020B0604020202020204" pitchFamily="34" charset="0"/>
              </a:rPr>
              <a:t>l</a:t>
            </a:r>
            <a:r>
              <a:rPr sz="2400" spc="-10" dirty="0" smtClean="0">
                <a:latin typeface="+mn-lt"/>
                <a:cs typeface="Arial" panose="020B0604020202020204" pitchFamily="34" charset="0"/>
              </a:rPr>
              <a:t>l</a:t>
            </a:r>
            <a:r>
              <a:rPr sz="2400" spc="-15" dirty="0" smtClean="0">
                <a:latin typeface="+mn-lt"/>
                <a:cs typeface="Arial" panose="020B0604020202020204" pitchFamily="34" charset="0"/>
              </a:rPr>
              <a:t>ect</a:t>
            </a:r>
            <a:r>
              <a:rPr sz="2400" dirty="0" smtClean="0">
                <a:latin typeface="+mn-lt"/>
                <a:cs typeface="Arial" panose="020B0604020202020204" pitchFamily="34" charset="0"/>
              </a:rPr>
              <a:t> </a:t>
            </a:r>
            <a:r>
              <a:rPr sz="2400" spc="-20" dirty="0">
                <a:latin typeface="+mn-lt"/>
                <a:cs typeface="Arial" panose="020B0604020202020204" pitchFamily="34" charset="0"/>
              </a:rPr>
              <a:t>a</a:t>
            </a:r>
            <a:r>
              <a:rPr sz="2400" spc="-10" dirty="0">
                <a:latin typeface="+mn-lt"/>
                <a:cs typeface="Arial" panose="020B0604020202020204" pitchFamily="34" charset="0"/>
              </a:rPr>
              <a:t>d</a:t>
            </a:r>
            <a:r>
              <a:rPr sz="2400" spc="-20" dirty="0">
                <a:latin typeface="+mn-lt"/>
                <a:cs typeface="Arial" panose="020B0604020202020204" pitchFamily="34" charset="0"/>
              </a:rPr>
              <a:t>d</a:t>
            </a:r>
            <a:r>
              <a:rPr sz="2400" spc="-5" dirty="0">
                <a:latin typeface="+mn-lt"/>
                <a:cs typeface="Arial" panose="020B0604020202020204" pitchFamily="34" charset="0"/>
              </a:rPr>
              <a:t>i</a:t>
            </a:r>
            <a:r>
              <a:rPr sz="2400" spc="-10" dirty="0">
                <a:latin typeface="+mn-lt"/>
                <a:cs typeface="Arial" panose="020B0604020202020204" pitchFamily="34" charset="0"/>
              </a:rPr>
              <a:t>ti</a:t>
            </a:r>
            <a:r>
              <a:rPr sz="2400" spc="-15" dirty="0">
                <a:latin typeface="+mn-lt"/>
                <a:cs typeface="Arial" panose="020B0604020202020204" pitchFamily="34" charset="0"/>
              </a:rPr>
              <a:t>o</a:t>
            </a:r>
            <a:r>
              <a:rPr sz="2400" spc="-20" dirty="0">
                <a:latin typeface="+mn-lt"/>
                <a:cs typeface="Arial" panose="020B0604020202020204" pitchFamily="34" charset="0"/>
              </a:rPr>
              <a:t>n</a:t>
            </a:r>
            <a:r>
              <a:rPr sz="2400" spc="-15" dirty="0">
                <a:latin typeface="+mn-lt"/>
                <a:cs typeface="Arial" panose="020B0604020202020204" pitchFamily="34" charset="0"/>
              </a:rPr>
              <a:t>a</a:t>
            </a:r>
            <a:r>
              <a:rPr sz="2400" spc="-10" dirty="0">
                <a:latin typeface="+mn-lt"/>
                <a:cs typeface="Arial" panose="020B0604020202020204" pitchFamily="34" charset="0"/>
              </a:rPr>
              <a:t>l</a:t>
            </a:r>
            <a:r>
              <a:rPr sz="2400" spc="10" dirty="0">
                <a:latin typeface="+mn-lt"/>
                <a:cs typeface="Arial" panose="020B0604020202020204" pitchFamily="34" charset="0"/>
              </a:rPr>
              <a:t> </a:t>
            </a:r>
            <a:r>
              <a:rPr sz="2400" spc="-20" dirty="0">
                <a:latin typeface="+mn-lt"/>
                <a:cs typeface="Arial" panose="020B0604020202020204" pitchFamily="34" charset="0"/>
              </a:rPr>
              <a:t>d</a:t>
            </a:r>
            <a:r>
              <a:rPr sz="2400" spc="-15" dirty="0">
                <a:latin typeface="+mn-lt"/>
                <a:cs typeface="Arial" panose="020B0604020202020204" pitchFamily="34" charset="0"/>
              </a:rPr>
              <a:t>ata.</a:t>
            </a:r>
            <a:endParaRPr sz="2400" dirty="0">
              <a:latin typeface="+mn-lt"/>
              <a:cs typeface="Arial" panose="020B0604020202020204" pitchFamily="34" charset="0"/>
            </a:endParaRPr>
          </a:p>
          <a:p>
            <a:pPr marL="469900" indent="-457200">
              <a:lnSpc>
                <a:spcPct val="100000"/>
              </a:lnSpc>
              <a:spcBef>
                <a:spcPts val="1200"/>
              </a:spcBef>
              <a:buClr>
                <a:srgbClr val="18368C"/>
              </a:buClr>
              <a:buFont typeface="Wingdings" panose="05000000000000000000" pitchFamily="2" charset="2"/>
              <a:buChar char="q"/>
            </a:pPr>
            <a:r>
              <a:rPr sz="2400" spc="-20" dirty="0" smtClean="0">
                <a:latin typeface="+mn-lt"/>
                <a:cs typeface="Arial" panose="020B0604020202020204" pitchFamily="34" charset="0"/>
              </a:rPr>
              <a:t>Co</a:t>
            </a:r>
            <a:r>
              <a:rPr sz="2400" spc="-15" dirty="0" smtClean="0">
                <a:latin typeface="+mn-lt"/>
                <a:cs typeface="Arial" panose="020B0604020202020204" pitchFamily="34" charset="0"/>
              </a:rPr>
              <a:t>n</a:t>
            </a:r>
            <a:r>
              <a:rPr sz="2400" spc="-10" dirty="0" smtClean="0">
                <a:latin typeface="+mn-lt"/>
                <a:cs typeface="Arial" panose="020B0604020202020204" pitchFamily="34" charset="0"/>
              </a:rPr>
              <a:t>ti</a:t>
            </a:r>
            <a:r>
              <a:rPr sz="2400" spc="-15" dirty="0" smtClean="0">
                <a:latin typeface="+mn-lt"/>
                <a:cs typeface="Arial" panose="020B0604020202020204" pitchFamily="34" charset="0"/>
              </a:rPr>
              <a:t>n</a:t>
            </a:r>
            <a:r>
              <a:rPr sz="2400" spc="-20" dirty="0" smtClean="0">
                <a:latin typeface="+mn-lt"/>
                <a:cs typeface="Arial" panose="020B0604020202020204" pitchFamily="34" charset="0"/>
              </a:rPr>
              <a:t>ue</a:t>
            </a:r>
            <a:r>
              <a:rPr sz="2400" spc="15" dirty="0" smtClean="0">
                <a:latin typeface="+mn-lt"/>
                <a:cs typeface="Arial" panose="020B0604020202020204" pitchFamily="34" charset="0"/>
              </a:rPr>
              <a:t> </a:t>
            </a:r>
            <a:r>
              <a:rPr sz="2400" spc="-15" dirty="0">
                <a:latin typeface="+mn-lt"/>
                <a:cs typeface="Arial" panose="020B0604020202020204" pitchFamily="34" charset="0"/>
              </a:rPr>
              <a:t>to</a:t>
            </a:r>
            <a:r>
              <a:rPr sz="2400" spc="-5" dirty="0">
                <a:latin typeface="+mn-lt"/>
                <a:cs typeface="Arial" panose="020B0604020202020204" pitchFamily="34" charset="0"/>
              </a:rPr>
              <a:t> </a:t>
            </a:r>
            <a:r>
              <a:rPr sz="2400" spc="-20" dirty="0">
                <a:latin typeface="+mn-lt"/>
                <a:cs typeface="Arial" panose="020B0604020202020204" pitchFamily="34" charset="0"/>
              </a:rPr>
              <a:t>e</a:t>
            </a:r>
            <a:r>
              <a:rPr sz="2400" spc="-15" dirty="0">
                <a:latin typeface="+mn-lt"/>
                <a:cs typeface="Arial" panose="020B0604020202020204" pitchFamily="34" charset="0"/>
              </a:rPr>
              <a:t>n</a:t>
            </a:r>
            <a:r>
              <a:rPr sz="2400" spc="-20" dirty="0">
                <a:latin typeface="+mn-lt"/>
                <a:cs typeface="Arial" panose="020B0604020202020204" pitchFamily="34" charset="0"/>
              </a:rPr>
              <a:t>g</a:t>
            </a:r>
            <a:r>
              <a:rPr sz="2400" spc="-15" dirty="0">
                <a:latin typeface="+mn-lt"/>
                <a:cs typeface="Arial" panose="020B0604020202020204" pitchFamily="34" charset="0"/>
              </a:rPr>
              <a:t>a</a:t>
            </a:r>
            <a:r>
              <a:rPr sz="2400" spc="-20" dirty="0">
                <a:latin typeface="+mn-lt"/>
                <a:cs typeface="Arial" panose="020B0604020202020204" pitchFamily="34" charset="0"/>
              </a:rPr>
              <a:t>ge</a:t>
            </a:r>
            <a:r>
              <a:rPr sz="2400" spc="15" dirty="0">
                <a:latin typeface="+mn-lt"/>
                <a:cs typeface="Arial" panose="020B0604020202020204" pitchFamily="34" charset="0"/>
              </a:rPr>
              <a:t> </a:t>
            </a:r>
            <a:r>
              <a:rPr sz="2400" spc="-15" dirty="0">
                <a:latin typeface="+mn-lt"/>
                <a:cs typeface="Arial" panose="020B0604020202020204" pitchFamily="34" charset="0"/>
              </a:rPr>
              <a:t>in</a:t>
            </a:r>
            <a:r>
              <a:rPr sz="2400" dirty="0">
                <a:latin typeface="+mn-lt"/>
                <a:cs typeface="Arial" panose="020B0604020202020204" pitchFamily="34" charset="0"/>
              </a:rPr>
              <a:t> </a:t>
            </a:r>
            <a:r>
              <a:rPr sz="2400" spc="-20" dirty="0">
                <a:latin typeface="+mn-lt"/>
                <a:cs typeface="Arial" panose="020B0604020202020204" pitchFamily="34" charset="0"/>
              </a:rPr>
              <a:t>d</a:t>
            </a:r>
            <a:r>
              <a:rPr sz="2400" spc="-5" dirty="0">
                <a:latin typeface="+mn-lt"/>
                <a:cs typeface="Arial" panose="020B0604020202020204" pitchFamily="34" charset="0"/>
              </a:rPr>
              <a:t>i</a:t>
            </a:r>
            <a:r>
              <a:rPr sz="2400" spc="-15" dirty="0">
                <a:latin typeface="+mn-lt"/>
                <a:cs typeface="Arial" panose="020B0604020202020204" pitchFamily="34" charset="0"/>
              </a:rPr>
              <a:t>s</a:t>
            </a:r>
            <a:r>
              <a:rPr sz="2400" spc="-10" dirty="0">
                <a:latin typeface="+mn-lt"/>
                <a:cs typeface="Arial" panose="020B0604020202020204" pitchFamily="34" charset="0"/>
              </a:rPr>
              <a:t>c</a:t>
            </a:r>
            <a:r>
              <a:rPr sz="2400" spc="-20" dirty="0">
                <a:latin typeface="+mn-lt"/>
                <a:cs typeface="Arial" panose="020B0604020202020204" pitchFamily="34" charset="0"/>
              </a:rPr>
              <a:t>u</a:t>
            </a:r>
            <a:r>
              <a:rPr sz="2400" spc="-10" dirty="0">
                <a:latin typeface="+mn-lt"/>
                <a:cs typeface="Arial" panose="020B0604020202020204" pitchFamily="34" charset="0"/>
              </a:rPr>
              <a:t>s</a:t>
            </a:r>
            <a:r>
              <a:rPr sz="2400" spc="-15" dirty="0">
                <a:latin typeface="+mn-lt"/>
                <a:cs typeface="Arial" panose="020B0604020202020204" pitchFamily="34" charset="0"/>
              </a:rPr>
              <a:t>s</a:t>
            </a:r>
            <a:r>
              <a:rPr sz="2400" spc="-5" dirty="0">
                <a:latin typeface="+mn-lt"/>
                <a:cs typeface="Arial" panose="020B0604020202020204" pitchFamily="34" charset="0"/>
              </a:rPr>
              <a:t>i</a:t>
            </a:r>
            <a:r>
              <a:rPr sz="2400" spc="-20" dirty="0">
                <a:latin typeface="+mn-lt"/>
                <a:cs typeface="Arial" panose="020B0604020202020204" pitchFamily="34" charset="0"/>
              </a:rPr>
              <a:t>o</a:t>
            </a:r>
            <a:r>
              <a:rPr sz="2400" spc="-15" dirty="0">
                <a:latin typeface="+mn-lt"/>
                <a:cs typeface="Arial" panose="020B0604020202020204" pitchFamily="34" charset="0"/>
              </a:rPr>
              <a:t>ns</a:t>
            </a:r>
            <a:r>
              <a:rPr sz="2400" spc="-5" dirty="0">
                <a:latin typeface="+mn-lt"/>
                <a:cs typeface="Arial" panose="020B0604020202020204" pitchFamily="34" charset="0"/>
              </a:rPr>
              <a:t> </a:t>
            </a:r>
            <a:r>
              <a:rPr sz="2400" spc="-15" dirty="0">
                <a:latin typeface="+mn-lt"/>
                <a:cs typeface="Arial" panose="020B0604020202020204" pitchFamily="34" charset="0"/>
              </a:rPr>
              <a:t>with</a:t>
            </a:r>
            <a:r>
              <a:rPr sz="2400" spc="5" dirty="0">
                <a:latin typeface="+mn-lt"/>
                <a:cs typeface="Arial" panose="020B0604020202020204" pitchFamily="34" charset="0"/>
              </a:rPr>
              <a:t> </a:t>
            </a:r>
            <a:r>
              <a:rPr sz="2400" spc="-20" dirty="0">
                <a:latin typeface="+mn-lt"/>
                <a:cs typeface="Arial" panose="020B0604020202020204" pitchFamily="34" charset="0"/>
              </a:rPr>
              <a:t>me</a:t>
            </a:r>
            <a:r>
              <a:rPr sz="2400" spc="-15" dirty="0">
                <a:latin typeface="+mn-lt"/>
                <a:cs typeface="Arial" panose="020B0604020202020204" pitchFamily="34" charset="0"/>
              </a:rPr>
              <a:t>nto</a:t>
            </a:r>
            <a:r>
              <a:rPr sz="2400" spc="-155" dirty="0">
                <a:latin typeface="+mn-lt"/>
                <a:cs typeface="Arial" panose="020B0604020202020204" pitchFamily="34" charset="0"/>
              </a:rPr>
              <a:t>r</a:t>
            </a:r>
            <a:r>
              <a:rPr sz="2400" spc="-10" dirty="0">
                <a:latin typeface="+mn-lt"/>
                <a:cs typeface="Arial" panose="020B0604020202020204" pitchFamily="34" charset="0"/>
              </a:rPr>
              <a:t>.</a:t>
            </a:r>
            <a:endParaRPr sz="2400" dirty="0">
              <a:latin typeface="+mn-lt"/>
              <a:cs typeface="Arial" panose="020B0604020202020204" pitchFamily="34" charset="0"/>
            </a:endParaRPr>
          </a:p>
          <a:p>
            <a:pPr marL="469900" indent="-457200">
              <a:lnSpc>
                <a:spcPct val="100000"/>
              </a:lnSpc>
              <a:spcBef>
                <a:spcPts val="1200"/>
              </a:spcBef>
              <a:buClr>
                <a:srgbClr val="18368C"/>
              </a:buClr>
              <a:buFont typeface="Wingdings" panose="05000000000000000000" pitchFamily="2" charset="2"/>
              <a:buChar char="q"/>
            </a:pPr>
            <a:r>
              <a:rPr sz="2400" spc="-20" dirty="0" smtClean="0">
                <a:latin typeface="+mn-lt"/>
                <a:cs typeface="Arial" panose="020B0604020202020204" pitchFamily="34" charset="0"/>
              </a:rPr>
              <a:t>Subm</a:t>
            </a:r>
            <a:r>
              <a:rPr sz="2400" spc="-5" dirty="0" smtClean="0">
                <a:latin typeface="+mn-lt"/>
                <a:cs typeface="Arial" panose="020B0604020202020204" pitchFamily="34" charset="0"/>
              </a:rPr>
              <a:t>i</a:t>
            </a:r>
            <a:r>
              <a:rPr sz="2400" spc="-10" dirty="0" smtClean="0">
                <a:latin typeface="+mn-lt"/>
                <a:cs typeface="Arial" panose="020B0604020202020204" pitchFamily="34" charset="0"/>
              </a:rPr>
              <a:t>t</a:t>
            </a:r>
            <a:r>
              <a:rPr sz="2400" spc="10" dirty="0" smtClean="0">
                <a:latin typeface="+mn-lt"/>
                <a:cs typeface="Arial" panose="020B0604020202020204" pitchFamily="34" charset="0"/>
              </a:rPr>
              <a:t> </a:t>
            </a:r>
            <a:r>
              <a:rPr sz="2400" spc="-10" dirty="0">
                <a:latin typeface="+mn-lt"/>
                <a:cs typeface="Arial" panose="020B0604020202020204" pitchFamily="34" charset="0"/>
              </a:rPr>
              <a:t>r</a:t>
            </a:r>
            <a:r>
              <a:rPr sz="2400" spc="-15" dirty="0">
                <a:latin typeface="+mn-lt"/>
                <a:cs typeface="Arial" panose="020B0604020202020204" pitchFamily="34" charset="0"/>
              </a:rPr>
              <a:t>ev</a:t>
            </a:r>
            <a:r>
              <a:rPr sz="2400" spc="-5" dirty="0">
                <a:latin typeface="+mn-lt"/>
                <a:cs typeface="Arial" panose="020B0604020202020204" pitchFamily="34" charset="0"/>
              </a:rPr>
              <a:t>i</a:t>
            </a:r>
            <a:r>
              <a:rPr sz="2400" spc="-15" dirty="0">
                <a:latin typeface="+mn-lt"/>
                <a:cs typeface="Arial" panose="020B0604020202020204" pitchFamily="34" charset="0"/>
              </a:rPr>
              <a:t>se</a:t>
            </a:r>
            <a:r>
              <a:rPr sz="2400" spc="-20" dirty="0">
                <a:latin typeface="+mn-lt"/>
                <a:cs typeface="Arial" panose="020B0604020202020204" pitchFamily="34" charset="0"/>
              </a:rPr>
              <a:t>d</a:t>
            </a:r>
            <a:r>
              <a:rPr sz="2400" spc="-5" dirty="0">
                <a:latin typeface="+mn-lt"/>
                <a:cs typeface="Arial" panose="020B0604020202020204" pitchFamily="34" charset="0"/>
              </a:rPr>
              <a:t> </a:t>
            </a:r>
            <a:r>
              <a:rPr sz="2400" spc="-15" dirty="0">
                <a:latin typeface="+mn-lt"/>
                <a:cs typeface="Arial" panose="020B0604020202020204" pitchFamily="34" charset="0"/>
              </a:rPr>
              <a:t>Refl</a:t>
            </a:r>
            <a:r>
              <a:rPr sz="2400" spc="-10" dirty="0">
                <a:latin typeface="+mn-lt"/>
                <a:cs typeface="Arial" panose="020B0604020202020204" pitchFamily="34" charset="0"/>
              </a:rPr>
              <a:t>e</a:t>
            </a:r>
            <a:r>
              <a:rPr sz="2400" spc="-15" dirty="0">
                <a:latin typeface="+mn-lt"/>
                <a:cs typeface="Arial" panose="020B0604020202020204" pitchFamily="34" charset="0"/>
              </a:rPr>
              <a:t>c</a:t>
            </a:r>
            <a:r>
              <a:rPr sz="2400" spc="-5" dirty="0">
                <a:latin typeface="+mn-lt"/>
                <a:cs typeface="Arial" panose="020B0604020202020204" pitchFamily="34" charset="0"/>
              </a:rPr>
              <a:t>t</a:t>
            </a:r>
            <a:r>
              <a:rPr sz="2400" spc="-10" dirty="0">
                <a:latin typeface="+mn-lt"/>
                <a:cs typeface="Arial" panose="020B0604020202020204" pitchFamily="34" charset="0"/>
              </a:rPr>
              <a:t>i</a:t>
            </a:r>
            <a:r>
              <a:rPr sz="2400" spc="-15" dirty="0">
                <a:latin typeface="+mn-lt"/>
                <a:cs typeface="Arial" panose="020B0604020202020204" pitchFamily="34" charset="0"/>
              </a:rPr>
              <a:t>o</a:t>
            </a:r>
            <a:r>
              <a:rPr sz="2400" spc="-20" dirty="0">
                <a:latin typeface="+mn-lt"/>
                <a:cs typeface="Arial" panose="020B0604020202020204" pitchFamily="34" charset="0"/>
              </a:rPr>
              <a:t>n</a:t>
            </a:r>
            <a:r>
              <a:rPr sz="2400" spc="15" dirty="0">
                <a:latin typeface="+mn-lt"/>
                <a:cs typeface="Arial" panose="020B0604020202020204" pitchFamily="34" charset="0"/>
              </a:rPr>
              <a:t> </a:t>
            </a:r>
            <a:r>
              <a:rPr sz="2400" spc="-20" dirty="0" smtClean="0">
                <a:latin typeface="+mn-lt"/>
                <a:cs typeface="Arial" panose="020B0604020202020204" pitchFamily="34" charset="0"/>
              </a:rPr>
              <a:t>Pap</a:t>
            </a:r>
            <a:r>
              <a:rPr sz="2400" spc="-15" dirty="0" smtClean="0">
                <a:latin typeface="+mn-lt"/>
                <a:cs typeface="Arial" panose="020B0604020202020204" pitchFamily="34" charset="0"/>
              </a:rPr>
              <a:t>e</a:t>
            </a:r>
            <a:r>
              <a:rPr sz="2400" spc="-165" dirty="0" smtClean="0">
                <a:latin typeface="+mn-lt"/>
                <a:cs typeface="Arial" panose="020B0604020202020204" pitchFamily="34" charset="0"/>
              </a:rPr>
              <a:t>r</a:t>
            </a:r>
            <a:r>
              <a:rPr lang="en-US" sz="2400" spc="-165" dirty="0" smtClean="0">
                <a:latin typeface="+mn-lt"/>
                <a:cs typeface="Arial" panose="020B0604020202020204" pitchFamily="34" charset="0"/>
              </a:rPr>
              <a:t> or Project</a:t>
            </a:r>
            <a:r>
              <a:rPr sz="2400" spc="-10" dirty="0" smtClean="0">
                <a:latin typeface="+mn-lt"/>
                <a:cs typeface="Arial" panose="020B0604020202020204" pitchFamily="34" charset="0"/>
              </a:rPr>
              <a:t>.</a:t>
            </a:r>
            <a:endParaRPr sz="2400" dirty="0">
              <a:latin typeface="+mn-lt"/>
              <a:cs typeface="Arial" panose="020B0604020202020204" pitchFamily="34" charset="0"/>
            </a:endParaRPr>
          </a:p>
        </p:txBody>
      </p:sp>
      <p:sp>
        <p:nvSpPr>
          <p:cNvPr id="5" name="TextBox 4"/>
          <p:cNvSpPr txBox="1"/>
          <p:nvPr/>
        </p:nvSpPr>
        <p:spPr>
          <a:xfrm>
            <a:off x="376989" y="944938"/>
            <a:ext cx="8133154" cy="954107"/>
          </a:xfrm>
          <a:prstGeom prst="rect">
            <a:avLst/>
          </a:prstGeom>
          <a:noFill/>
        </p:spPr>
        <p:txBody>
          <a:bodyPr wrap="square" rtlCol="0">
            <a:spAutoFit/>
          </a:bodyPr>
          <a:lstStyle/>
          <a:p>
            <a:r>
              <a:rPr lang="en-US" sz="2800" b="1" i="1" dirty="0">
                <a:latin typeface="+mn-lt"/>
                <a:cs typeface="Arial" panose="020B0604020202020204" pitchFamily="34" charset="0"/>
              </a:rPr>
              <a:t>What happens if </a:t>
            </a:r>
            <a:r>
              <a:rPr lang="en-US" sz="2800" b="1" i="1" dirty="0" smtClean="0">
                <a:latin typeface="+mn-lt"/>
                <a:cs typeface="Arial" panose="020B0604020202020204" pitchFamily="34" charset="0"/>
              </a:rPr>
              <a:t>my </a:t>
            </a:r>
            <a:r>
              <a:rPr lang="en-US" sz="2800" b="1" i="1" dirty="0">
                <a:latin typeface="+mn-lt"/>
                <a:cs typeface="Arial" panose="020B0604020202020204" pitchFamily="34" charset="0"/>
              </a:rPr>
              <a:t>Reflection </a:t>
            </a:r>
            <a:r>
              <a:rPr lang="en-US" sz="2800" b="1" i="1" dirty="0" smtClean="0">
                <a:latin typeface="+mn-lt"/>
                <a:cs typeface="Arial" panose="020B0604020202020204" pitchFamily="34" charset="0"/>
              </a:rPr>
              <a:t>Paper or Project </a:t>
            </a:r>
            <a:r>
              <a:rPr lang="en-US" sz="2800" b="1" i="1" dirty="0">
                <a:latin typeface="+mn-lt"/>
                <a:cs typeface="Arial" panose="020B0604020202020204" pitchFamily="34" charset="0"/>
              </a:rPr>
              <a:t>does not meet the </a:t>
            </a:r>
            <a:r>
              <a:rPr lang="en-US" sz="2800" b="1" i="1" dirty="0" smtClean="0">
                <a:latin typeface="+mn-lt"/>
                <a:cs typeface="Arial" panose="020B0604020202020204" pitchFamily="34" charset="0"/>
              </a:rPr>
              <a:t>criteria </a:t>
            </a:r>
            <a:r>
              <a:rPr lang="en-US" sz="2800" b="1" i="1" dirty="0">
                <a:latin typeface="+mn-lt"/>
                <a:cs typeface="Arial" panose="020B0604020202020204" pitchFamily="34" charset="0"/>
              </a:rPr>
              <a:t>for successful </a:t>
            </a:r>
            <a:r>
              <a:rPr lang="en-US" sz="2800" b="1" i="1" dirty="0" smtClean="0">
                <a:latin typeface="+mn-lt"/>
                <a:cs typeface="Arial" panose="020B0604020202020204" pitchFamily="34" charset="0"/>
              </a:rPr>
              <a:t>completion</a:t>
            </a:r>
            <a:r>
              <a:rPr lang="en-US" sz="2800" b="1" i="1" dirty="0">
                <a:latin typeface="+mn-lt"/>
                <a:cs typeface="Arial" panose="020B0604020202020204" pitchFamily="34" charset="0"/>
              </a:rPr>
              <a:t>? </a:t>
            </a:r>
          </a:p>
        </p:txBody>
      </p:sp>
    </p:spTree>
    <p:extLst>
      <p:ext uri="{BB962C8B-B14F-4D97-AF65-F5344CB8AC3E}">
        <p14:creationId xmlns:p14="http://schemas.microsoft.com/office/powerpoint/2010/main" val="3239103548"/>
      </p:ext>
    </p:extLst>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360045" indent="-342900"/>
            <a:r>
              <a:rPr lang="en-US" dirty="0" smtClean="0"/>
              <a:t>An unsuccessful module can be revised and resubmitted. </a:t>
            </a:r>
          </a:p>
          <a:p>
            <a:pPr marL="360045" indent="-342900"/>
            <a:r>
              <a:rPr lang="en-US" dirty="0" smtClean="0"/>
              <a:t>Talk to your mentor about the feedback you get with your results.</a:t>
            </a:r>
          </a:p>
          <a:p>
            <a:pPr marL="360045" indent="-342900"/>
            <a:r>
              <a:rPr lang="en-US" dirty="0" smtClean="0"/>
              <a:t>Go back to your journal to look for additional evidence to support an unsuccessful criteria. Remember that general, vague statements are not specific evidence. Add more specificity to any area that is unsuccessful</a:t>
            </a:r>
          </a:p>
          <a:p>
            <a:pPr marL="360045" indent="-342900"/>
            <a:r>
              <a:rPr lang="en-US" dirty="0" smtClean="0"/>
              <a:t>Resubmit your module.</a:t>
            </a:r>
          </a:p>
          <a:p>
            <a:pPr marL="360045" indent="-342900"/>
            <a:r>
              <a:rPr lang="en-US" dirty="0" smtClean="0"/>
              <a:t>Caution! Do not wait until your TEAM deadline date to submit papers, you may run out of time to revise any unsuccessful module.</a:t>
            </a:r>
            <a:endParaRPr lang="en-US" dirty="0"/>
          </a:p>
        </p:txBody>
      </p:sp>
      <p:sp>
        <p:nvSpPr>
          <p:cNvPr id="3" name="Title 2"/>
          <p:cNvSpPr>
            <a:spLocks noGrp="1"/>
          </p:cNvSpPr>
          <p:nvPr>
            <p:ph type="title"/>
          </p:nvPr>
        </p:nvSpPr>
        <p:spPr/>
        <p:txBody>
          <a:bodyPr>
            <a:normAutofit/>
          </a:bodyPr>
          <a:lstStyle/>
          <a:p>
            <a:r>
              <a:rPr lang="en-US" sz="3200" dirty="0" smtClean="0"/>
              <a:t>What if  my Module is Unsuccessful?</a:t>
            </a:r>
            <a:endParaRPr lang="en-US" sz="3200" dirty="0"/>
          </a:p>
        </p:txBody>
      </p:sp>
    </p:spTree>
    <p:extLst>
      <p:ext uri="{BB962C8B-B14F-4D97-AF65-F5344CB8AC3E}">
        <p14:creationId xmlns:p14="http://schemas.microsoft.com/office/powerpoint/2010/main" val="129542997"/>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457200" y="84430"/>
            <a:ext cx="8229600" cy="615553"/>
          </a:xfrm>
          <a:prstGeom prst="rect">
            <a:avLst/>
          </a:prstGeom>
        </p:spPr>
        <p:txBody>
          <a:bodyPr vert="horz" wrap="square" lIns="0" tIns="0" rIns="0" bIns="0" rtlCol="0">
            <a:spAutoFit/>
          </a:bodyPr>
          <a:lstStyle/>
          <a:p>
            <a:pPr marL="60325" marR="5080" indent="101600"/>
            <a:r>
              <a:rPr lang="en-US" sz="4000" dirty="0" smtClean="0"/>
              <a:t>TEAM Completion</a:t>
            </a:r>
            <a:endParaRPr sz="4000" dirty="0"/>
          </a:p>
        </p:txBody>
      </p:sp>
      <p:sp>
        <p:nvSpPr>
          <p:cNvPr id="3" name="object 3"/>
          <p:cNvSpPr txBox="1"/>
          <p:nvPr/>
        </p:nvSpPr>
        <p:spPr>
          <a:xfrm>
            <a:off x="589930" y="2159004"/>
            <a:ext cx="7136088" cy="3600986"/>
          </a:xfrm>
          <a:prstGeom prst="rect">
            <a:avLst/>
          </a:prstGeom>
        </p:spPr>
        <p:txBody>
          <a:bodyPr vert="horz" wrap="square" lIns="0" tIns="0" rIns="0" bIns="0" rtlCol="0">
            <a:spAutoFit/>
          </a:bodyPr>
          <a:lstStyle/>
          <a:p>
            <a:pPr marL="469265" marR="5080" indent="-457200">
              <a:lnSpc>
                <a:spcPct val="100000"/>
              </a:lnSpc>
              <a:spcAft>
                <a:spcPts val="600"/>
              </a:spcAft>
              <a:buClr>
                <a:srgbClr val="18368C"/>
              </a:buClr>
              <a:buFont typeface="Wingdings" panose="05000000000000000000" pitchFamily="2" charset="2"/>
              <a:buChar char="q"/>
            </a:pPr>
            <a:r>
              <a:rPr lang="en-US" sz="2800" spc="-20" dirty="0" smtClean="0">
                <a:latin typeface="+mn-lt"/>
                <a:cs typeface="Arial" panose="020B0604020202020204" pitchFamily="34" charset="0"/>
              </a:rPr>
              <a:t>Your</a:t>
            </a:r>
            <a:r>
              <a:rPr sz="2800" spc="15" dirty="0" smtClean="0">
                <a:latin typeface="+mn-lt"/>
                <a:cs typeface="Arial" panose="020B0604020202020204" pitchFamily="34" charset="0"/>
              </a:rPr>
              <a:t> </a:t>
            </a:r>
            <a:r>
              <a:rPr lang="en-US" sz="2800" spc="15" dirty="0" smtClean="0">
                <a:latin typeface="+mn-lt"/>
                <a:cs typeface="Arial" panose="020B0604020202020204" pitchFamily="34" charset="0"/>
              </a:rPr>
              <a:t>DF will notify your </a:t>
            </a:r>
            <a:r>
              <a:rPr sz="2800" spc="-15" dirty="0" smtClean="0">
                <a:latin typeface="+mn-lt"/>
                <a:cs typeface="Arial" panose="020B0604020202020204" pitchFamily="34" charset="0"/>
              </a:rPr>
              <a:t>su</a:t>
            </a:r>
            <a:r>
              <a:rPr sz="2800" spc="-20" dirty="0" smtClean="0">
                <a:latin typeface="+mn-lt"/>
                <a:cs typeface="Arial" panose="020B0604020202020204" pitchFamily="34" charset="0"/>
              </a:rPr>
              <a:t>p</a:t>
            </a:r>
            <a:r>
              <a:rPr sz="2800" spc="-15" dirty="0" smtClean="0">
                <a:latin typeface="+mn-lt"/>
                <a:cs typeface="Arial" panose="020B0604020202020204" pitchFamily="34" charset="0"/>
              </a:rPr>
              <a:t>e</a:t>
            </a:r>
            <a:r>
              <a:rPr sz="2800" spc="-10" dirty="0" smtClean="0">
                <a:latin typeface="+mn-lt"/>
                <a:cs typeface="Arial" panose="020B0604020202020204" pitchFamily="34" charset="0"/>
              </a:rPr>
              <a:t>rin</a:t>
            </a:r>
            <a:r>
              <a:rPr sz="2800" spc="-15" dirty="0" smtClean="0">
                <a:latin typeface="+mn-lt"/>
                <a:cs typeface="Arial" panose="020B0604020202020204" pitchFamily="34" charset="0"/>
              </a:rPr>
              <a:t>te</a:t>
            </a:r>
            <a:r>
              <a:rPr sz="2800" spc="-10" dirty="0" smtClean="0">
                <a:latin typeface="+mn-lt"/>
                <a:cs typeface="Arial" panose="020B0604020202020204" pitchFamily="34" charset="0"/>
              </a:rPr>
              <a:t>n</a:t>
            </a:r>
            <a:r>
              <a:rPr sz="2800" spc="-20" dirty="0" smtClean="0">
                <a:latin typeface="+mn-lt"/>
                <a:cs typeface="Arial" panose="020B0604020202020204" pitchFamily="34" charset="0"/>
              </a:rPr>
              <a:t>d</a:t>
            </a:r>
            <a:r>
              <a:rPr sz="2800" spc="-15" dirty="0" smtClean="0">
                <a:latin typeface="+mn-lt"/>
                <a:cs typeface="Arial" panose="020B0604020202020204" pitchFamily="34" charset="0"/>
              </a:rPr>
              <a:t>ent</a:t>
            </a:r>
            <a:r>
              <a:rPr sz="2800" spc="5" dirty="0" smtClean="0">
                <a:latin typeface="+mn-lt"/>
                <a:cs typeface="Arial" panose="020B0604020202020204" pitchFamily="34" charset="0"/>
              </a:rPr>
              <a:t> </a:t>
            </a:r>
            <a:r>
              <a:rPr lang="en-US" sz="2800" spc="5" dirty="0" smtClean="0">
                <a:latin typeface="+mn-lt"/>
                <a:cs typeface="Arial" panose="020B0604020202020204" pitchFamily="34" charset="0"/>
              </a:rPr>
              <a:t>of your completion</a:t>
            </a:r>
          </a:p>
          <a:p>
            <a:pPr marL="469265" marR="5080" indent="-457200">
              <a:lnSpc>
                <a:spcPct val="100000"/>
              </a:lnSpc>
              <a:spcAft>
                <a:spcPts val="600"/>
              </a:spcAft>
              <a:buClr>
                <a:srgbClr val="18368C"/>
              </a:buClr>
              <a:buFont typeface="Wingdings" panose="05000000000000000000" pitchFamily="2" charset="2"/>
              <a:buChar char="q"/>
            </a:pPr>
            <a:r>
              <a:rPr lang="en-US" sz="2800" spc="-10" dirty="0" smtClean="0">
                <a:latin typeface="+mn-lt"/>
                <a:cs typeface="Arial" panose="020B0604020202020204" pitchFamily="34" charset="0"/>
              </a:rPr>
              <a:t>Your completion will be entered into the state Educator Data System (EDS) and the certification file will be update with your completion. </a:t>
            </a:r>
            <a:endParaRPr sz="2800" dirty="0">
              <a:latin typeface="+mn-lt"/>
              <a:cs typeface="Arial" panose="020B0604020202020204" pitchFamily="34" charset="0"/>
            </a:endParaRPr>
          </a:p>
          <a:p>
            <a:pPr marL="469900" indent="-457200">
              <a:lnSpc>
                <a:spcPct val="100000"/>
              </a:lnSpc>
              <a:spcAft>
                <a:spcPts val="600"/>
              </a:spcAft>
              <a:buClr>
                <a:srgbClr val="18368C"/>
              </a:buClr>
              <a:buFont typeface="Wingdings" panose="05000000000000000000" pitchFamily="2" charset="2"/>
              <a:buChar char="q"/>
            </a:pPr>
            <a:r>
              <a:rPr lang="en-US" sz="2800" spc="-20" dirty="0" smtClean="0">
                <a:latin typeface="+mn-lt"/>
                <a:cs typeface="Arial" panose="020B0604020202020204" pitchFamily="34" charset="0"/>
              </a:rPr>
              <a:t>You are now </a:t>
            </a:r>
            <a:r>
              <a:rPr sz="2800" spc="-20" dirty="0" smtClean="0">
                <a:latin typeface="+mn-lt"/>
                <a:cs typeface="Arial" panose="020B0604020202020204" pitchFamily="34" charset="0"/>
              </a:rPr>
              <a:t>e</a:t>
            </a:r>
            <a:r>
              <a:rPr sz="2800" spc="-5" dirty="0" smtClean="0">
                <a:latin typeface="+mn-lt"/>
                <a:cs typeface="Arial" panose="020B0604020202020204" pitchFamily="34" charset="0"/>
              </a:rPr>
              <a:t>l</a:t>
            </a:r>
            <a:r>
              <a:rPr sz="2800" spc="-10" dirty="0" smtClean="0">
                <a:latin typeface="+mn-lt"/>
                <a:cs typeface="Arial" panose="020B0604020202020204" pitchFamily="34" charset="0"/>
              </a:rPr>
              <a:t>i</a:t>
            </a:r>
            <a:r>
              <a:rPr sz="2800" spc="-15" dirty="0" smtClean="0">
                <a:latin typeface="+mn-lt"/>
                <a:cs typeface="Arial" panose="020B0604020202020204" pitchFamily="34" charset="0"/>
              </a:rPr>
              <a:t>g</a:t>
            </a:r>
            <a:r>
              <a:rPr sz="2800" spc="-10" dirty="0" smtClean="0">
                <a:latin typeface="+mn-lt"/>
                <a:cs typeface="Arial" panose="020B0604020202020204" pitchFamily="34" charset="0"/>
              </a:rPr>
              <a:t>i</a:t>
            </a:r>
            <a:r>
              <a:rPr sz="2800" spc="-15" dirty="0" smtClean="0">
                <a:latin typeface="+mn-lt"/>
                <a:cs typeface="Arial" panose="020B0604020202020204" pitchFamily="34" charset="0"/>
              </a:rPr>
              <a:t>ble</a:t>
            </a:r>
            <a:r>
              <a:rPr sz="2800" dirty="0" smtClean="0">
                <a:latin typeface="+mn-lt"/>
                <a:cs typeface="Arial" panose="020B0604020202020204" pitchFamily="34" charset="0"/>
              </a:rPr>
              <a:t> </a:t>
            </a:r>
            <a:r>
              <a:rPr lang="en-US" sz="2800" spc="-10" dirty="0" smtClean="0">
                <a:latin typeface="+mn-lt"/>
                <a:cs typeface="Arial" panose="020B0604020202020204" pitchFamily="34" charset="0"/>
              </a:rPr>
              <a:t>to apply for</a:t>
            </a:r>
            <a:r>
              <a:rPr sz="2800" spc="-5" dirty="0" smtClean="0">
                <a:latin typeface="+mn-lt"/>
                <a:cs typeface="Arial" panose="020B0604020202020204" pitchFamily="34" charset="0"/>
              </a:rPr>
              <a:t> </a:t>
            </a:r>
            <a:r>
              <a:rPr lang="en-US" sz="2800" spc="-5" dirty="0" smtClean="0">
                <a:latin typeface="+mn-lt"/>
                <a:cs typeface="Arial" panose="020B0604020202020204" pitchFamily="34" charset="0"/>
              </a:rPr>
              <a:t>a </a:t>
            </a:r>
            <a:r>
              <a:rPr sz="2800" spc="-10" dirty="0" smtClean="0">
                <a:latin typeface="+mn-lt"/>
                <a:cs typeface="Arial" panose="020B0604020202020204" pitchFamily="34" charset="0"/>
              </a:rPr>
              <a:t>pr</a:t>
            </a:r>
            <a:r>
              <a:rPr sz="2800" spc="-15" dirty="0" smtClean="0">
                <a:latin typeface="+mn-lt"/>
                <a:cs typeface="Arial" panose="020B0604020202020204" pitchFamily="34" charset="0"/>
              </a:rPr>
              <a:t>ov</a:t>
            </a:r>
            <a:r>
              <a:rPr sz="2800" spc="-5" dirty="0" smtClean="0">
                <a:latin typeface="+mn-lt"/>
                <a:cs typeface="Arial" panose="020B0604020202020204" pitchFamily="34" charset="0"/>
              </a:rPr>
              <a:t>i</a:t>
            </a:r>
            <a:r>
              <a:rPr sz="2800" spc="-15" dirty="0" smtClean="0">
                <a:latin typeface="+mn-lt"/>
                <a:cs typeface="Arial" panose="020B0604020202020204" pitchFamily="34" charset="0"/>
              </a:rPr>
              <a:t>s</a:t>
            </a:r>
            <a:r>
              <a:rPr sz="2800" spc="-5" dirty="0" smtClean="0">
                <a:latin typeface="+mn-lt"/>
                <a:cs typeface="Arial" panose="020B0604020202020204" pitchFamily="34" charset="0"/>
              </a:rPr>
              <a:t>i</a:t>
            </a:r>
            <a:r>
              <a:rPr sz="2800" spc="-20" dirty="0" smtClean="0">
                <a:latin typeface="+mn-lt"/>
                <a:cs typeface="Arial" panose="020B0604020202020204" pitchFamily="34" charset="0"/>
              </a:rPr>
              <a:t>o</a:t>
            </a:r>
            <a:r>
              <a:rPr sz="2800" spc="-15" dirty="0" smtClean="0">
                <a:latin typeface="+mn-lt"/>
                <a:cs typeface="Arial" panose="020B0604020202020204" pitchFamily="34" charset="0"/>
              </a:rPr>
              <a:t>nal</a:t>
            </a:r>
            <a:r>
              <a:rPr sz="2800" dirty="0" smtClean="0">
                <a:latin typeface="+mn-lt"/>
                <a:cs typeface="Arial" panose="020B0604020202020204" pitchFamily="34" charset="0"/>
              </a:rPr>
              <a:t> </a:t>
            </a:r>
            <a:r>
              <a:rPr sz="2800" spc="-10" dirty="0">
                <a:latin typeface="+mn-lt"/>
                <a:cs typeface="Arial" panose="020B0604020202020204" pitchFamily="34" charset="0"/>
              </a:rPr>
              <a:t>c</a:t>
            </a:r>
            <a:r>
              <a:rPr sz="2800" spc="-20" dirty="0">
                <a:latin typeface="+mn-lt"/>
                <a:cs typeface="Arial" panose="020B0604020202020204" pitchFamily="34" charset="0"/>
              </a:rPr>
              <a:t>e</a:t>
            </a:r>
            <a:r>
              <a:rPr sz="2800" spc="-5" dirty="0">
                <a:latin typeface="+mn-lt"/>
                <a:cs typeface="Arial" panose="020B0604020202020204" pitchFamily="34" charset="0"/>
              </a:rPr>
              <a:t>r</a:t>
            </a:r>
            <a:r>
              <a:rPr sz="2800" spc="-10" dirty="0">
                <a:latin typeface="+mn-lt"/>
                <a:cs typeface="Arial" panose="020B0604020202020204" pitchFamily="34" charset="0"/>
              </a:rPr>
              <a:t>ti</a:t>
            </a:r>
            <a:r>
              <a:rPr sz="2800" spc="-5" dirty="0">
                <a:latin typeface="+mn-lt"/>
                <a:cs typeface="Arial" panose="020B0604020202020204" pitchFamily="34" charset="0"/>
              </a:rPr>
              <a:t>f</a:t>
            </a:r>
            <a:r>
              <a:rPr sz="2800" spc="-10" dirty="0">
                <a:latin typeface="+mn-lt"/>
                <a:cs typeface="Arial" panose="020B0604020202020204" pitchFamily="34" charset="0"/>
              </a:rPr>
              <a:t>ic</a:t>
            </a:r>
            <a:r>
              <a:rPr sz="2800" spc="-15" dirty="0">
                <a:latin typeface="+mn-lt"/>
                <a:cs typeface="Arial" panose="020B0604020202020204" pitchFamily="34" charset="0"/>
              </a:rPr>
              <a:t>at</a:t>
            </a:r>
            <a:r>
              <a:rPr sz="2800" spc="-5" dirty="0">
                <a:latin typeface="+mn-lt"/>
                <a:cs typeface="Arial" panose="020B0604020202020204" pitchFamily="34" charset="0"/>
              </a:rPr>
              <a:t>i</a:t>
            </a:r>
            <a:r>
              <a:rPr sz="2800" spc="-20" dirty="0">
                <a:latin typeface="+mn-lt"/>
                <a:cs typeface="Arial" panose="020B0604020202020204" pitchFamily="34" charset="0"/>
              </a:rPr>
              <a:t>o</a:t>
            </a:r>
            <a:r>
              <a:rPr sz="2800" spc="-15" dirty="0">
                <a:latin typeface="+mn-lt"/>
                <a:cs typeface="Arial" panose="020B0604020202020204" pitchFamily="34" charset="0"/>
              </a:rPr>
              <a:t>n</a:t>
            </a:r>
            <a:r>
              <a:rPr sz="2800" spc="-10" dirty="0">
                <a:latin typeface="+mn-lt"/>
                <a:cs typeface="Arial" panose="020B0604020202020204" pitchFamily="34" charset="0"/>
              </a:rPr>
              <a:t>.</a:t>
            </a:r>
            <a:endParaRPr sz="2800" dirty="0">
              <a:latin typeface="+mn-lt"/>
              <a:cs typeface="Arial" panose="020B0604020202020204" pitchFamily="34" charset="0"/>
            </a:endParaRPr>
          </a:p>
        </p:txBody>
      </p:sp>
      <p:sp>
        <p:nvSpPr>
          <p:cNvPr id="6" name="TextBox 5"/>
          <p:cNvSpPr txBox="1"/>
          <p:nvPr/>
        </p:nvSpPr>
        <p:spPr>
          <a:xfrm>
            <a:off x="219269" y="1019367"/>
            <a:ext cx="8863322" cy="954107"/>
          </a:xfrm>
          <a:prstGeom prst="rect">
            <a:avLst/>
          </a:prstGeom>
          <a:noFill/>
        </p:spPr>
        <p:txBody>
          <a:bodyPr wrap="square" rtlCol="0">
            <a:spAutoFit/>
          </a:bodyPr>
          <a:lstStyle/>
          <a:p>
            <a:r>
              <a:rPr lang="en-US" sz="2800" b="1" i="1" spc="-35" dirty="0">
                <a:latin typeface="+mn-lt"/>
                <a:cs typeface="Arial" panose="020B0604020202020204" pitchFamily="34" charset="0"/>
              </a:rPr>
              <a:t>W</a:t>
            </a:r>
            <a:r>
              <a:rPr lang="en-US" sz="2800" b="1" i="1" spc="-10" dirty="0">
                <a:latin typeface="+mn-lt"/>
                <a:cs typeface="Arial" panose="020B0604020202020204" pitchFamily="34" charset="0"/>
              </a:rPr>
              <a:t>h</a:t>
            </a:r>
            <a:r>
              <a:rPr lang="en-US" sz="2800" b="1" i="1" spc="-100" dirty="0">
                <a:latin typeface="+mn-lt"/>
                <a:cs typeface="Arial" panose="020B0604020202020204" pitchFamily="34" charset="0"/>
              </a:rPr>
              <a:t>a</a:t>
            </a:r>
            <a:r>
              <a:rPr lang="en-US" sz="2800" b="1" i="1" dirty="0">
                <a:latin typeface="+mn-lt"/>
                <a:cs typeface="Arial" panose="020B0604020202020204" pitchFamily="34" charset="0"/>
              </a:rPr>
              <a:t>t</a:t>
            </a:r>
            <a:r>
              <a:rPr lang="en-US" sz="2800" b="1" i="1" spc="-40" dirty="0">
                <a:latin typeface="+mn-lt"/>
                <a:cs typeface="Arial" panose="020B0604020202020204" pitchFamily="34" charset="0"/>
              </a:rPr>
              <a:t> </a:t>
            </a:r>
            <a:r>
              <a:rPr lang="en-US" sz="2800" b="1" i="1" spc="5" dirty="0">
                <a:latin typeface="+mn-lt"/>
                <a:cs typeface="Arial" panose="020B0604020202020204" pitchFamily="34" charset="0"/>
              </a:rPr>
              <a:t>h</a:t>
            </a:r>
            <a:r>
              <a:rPr lang="en-US" sz="2800" b="1" i="1" spc="-65" dirty="0">
                <a:latin typeface="+mn-lt"/>
                <a:cs typeface="Arial" panose="020B0604020202020204" pitchFamily="34" charset="0"/>
              </a:rPr>
              <a:t>a</a:t>
            </a:r>
            <a:r>
              <a:rPr lang="en-US" sz="2800" b="1" i="1" spc="15" dirty="0">
                <a:latin typeface="+mn-lt"/>
                <a:cs typeface="Arial" panose="020B0604020202020204" pitchFamily="34" charset="0"/>
              </a:rPr>
              <a:t>p</a:t>
            </a:r>
            <a:r>
              <a:rPr lang="en-US" sz="2800" b="1" i="1" spc="-25" dirty="0">
                <a:latin typeface="+mn-lt"/>
                <a:cs typeface="Arial" panose="020B0604020202020204" pitchFamily="34" charset="0"/>
              </a:rPr>
              <a:t>pens</a:t>
            </a:r>
            <a:r>
              <a:rPr lang="en-US" sz="2800" b="1" i="1" spc="-30" dirty="0">
                <a:latin typeface="+mn-lt"/>
                <a:cs typeface="Arial" panose="020B0604020202020204" pitchFamily="34" charset="0"/>
              </a:rPr>
              <a:t> </a:t>
            </a:r>
            <a:r>
              <a:rPr lang="en-US" sz="2800" b="1" i="1" spc="-20" dirty="0">
                <a:latin typeface="+mn-lt"/>
                <a:cs typeface="Arial" panose="020B0604020202020204" pitchFamily="34" charset="0"/>
              </a:rPr>
              <a:t>w</a:t>
            </a:r>
            <a:r>
              <a:rPr lang="en-US" sz="2800" b="1" i="1" spc="5" dirty="0">
                <a:latin typeface="+mn-lt"/>
                <a:cs typeface="Arial" panose="020B0604020202020204" pitchFamily="34" charset="0"/>
              </a:rPr>
              <a:t>h</a:t>
            </a:r>
            <a:r>
              <a:rPr lang="en-US" sz="2800" b="1" i="1" spc="-20" dirty="0">
                <a:latin typeface="+mn-lt"/>
                <a:cs typeface="Arial" panose="020B0604020202020204" pitchFamily="34" charset="0"/>
              </a:rPr>
              <a:t>e</a:t>
            </a:r>
            <a:r>
              <a:rPr lang="en-US" sz="2800" b="1" i="1" dirty="0">
                <a:latin typeface="+mn-lt"/>
                <a:cs typeface="Arial" panose="020B0604020202020204" pitchFamily="34" charset="0"/>
              </a:rPr>
              <a:t>n</a:t>
            </a:r>
            <a:r>
              <a:rPr lang="en-US" sz="2800" b="1" i="1" spc="-40" dirty="0">
                <a:latin typeface="+mn-lt"/>
                <a:cs typeface="Arial" panose="020B0604020202020204" pitchFamily="34" charset="0"/>
              </a:rPr>
              <a:t> </a:t>
            </a:r>
            <a:r>
              <a:rPr lang="en-US" sz="2800" b="1" i="1" spc="-15" dirty="0" smtClean="0">
                <a:latin typeface="+mn-lt"/>
                <a:cs typeface="Arial" panose="020B0604020202020204" pitchFamily="34" charset="0"/>
              </a:rPr>
              <a:t>a I </a:t>
            </a:r>
            <a:r>
              <a:rPr lang="en-US" sz="2800" b="1" i="1" spc="-10" dirty="0" smtClean="0">
                <a:latin typeface="+mn-lt"/>
                <a:cs typeface="Arial" panose="020B0604020202020204" pitchFamily="34" charset="0"/>
              </a:rPr>
              <a:t>s</a:t>
            </a:r>
            <a:r>
              <a:rPr lang="en-US" sz="2800" b="1" i="1" spc="5" dirty="0" smtClean="0">
                <a:latin typeface="+mn-lt"/>
                <a:cs typeface="Arial" panose="020B0604020202020204" pitchFamily="34" charset="0"/>
              </a:rPr>
              <a:t>u</a:t>
            </a:r>
            <a:r>
              <a:rPr lang="en-US" sz="2800" b="1" i="1" spc="-20" dirty="0" smtClean="0">
                <a:latin typeface="+mn-lt"/>
                <a:cs typeface="Arial" panose="020B0604020202020204" pitchFamily="34" charset="0"/>
              </a:rPr>
              <a:t>c</a:t>
            </a:r>
            <a:r>
              <a:rPr lang="en-US" sz="2800" b="1" i="1" spc="-25" dirty="0" smtClean="0">
                <a:latin typeface="+mn-lt"/>
                <a:cs typeface="Arial" panose="020B0604020202020204" pitchFamily="34" charset="0"/>
              </a:rPr>
              <a:t>cessfully</a:t>
            </a:r>
            <a:r>
              <a:rPr lang="en-US" sz="2800" b="1" i="1" spc="-15" dirty="0" smtClean="0">
                <a:latin typeface="+mn-lt"/>
                <a:cs typeface="Arial" panose="020B0604020202020204" pitchFamily="34" charset="0"/>
              </a:rPr>
              <a:t> </a:t>
            </a:r>
            <a:r>
              <a:rPr lang="en-US" sz="2800" b="1" i="1" spc="-20" dirty="0" smtClean="0">
                <a:latin typeface="+mn-lt"/>
                <a:cs typeface="Arial" panose="020B0604020202020204" pitchFamily="34" charset="0"/>
              </a:rPr>
              <a:t>c</a:t>
            </a:r>
            <a:r>
              <a:rPr lang="en-US" sz="2800" b="1" i="1" spc="5" dirty="0" smtClean="0">
                <a:latin typeface="+mn-lt"/>
                <a:cs typeface="Arial" panose="020B0604020202020204" pitchFamily="34" charset="0"/>
              </a:rPr>
              <a:t>o</a:t>
            </a:r>
            <a:r>
              <a:rPr lang="en-US" sz="2800" b="1" i="1" spc="-35" dirty="0" smtClean="0">
                <a:latin typeface="+mn-lt"/>
                <a:cs typeface="Arial" panose="020B0604020202020204" pitchFamily="34" charset="0"/>
              </a:rPr>
              <a:t>m</a:t>
            </a:r>
            <a:r>
              <a:rPr lang="en-US" sz="2800" b="1" i="1" spc="-15" dirty="0" smtClean="0">
                <a:latin typeface="+mn-lt"/>
                <a:cs typeface="Arial" panose="020B0604020202020204" pitchFamily="34" charset="0"/>
              </a:rPr>
              <a:t>p</a:t>
            </a:r>
            <a:r>
              <a:rPr lang="en-US" sz="2800" b="1" i="1" spc="-20" dirty="0" smtClean="0">
                <a:latin typeface="+mn-lt"/>
                <a:cs typeface="Arial" panose="020B0604020202020204" pitchFamily="34" charset="0"/>
              </a:rPr>
              <a:t>le</a:t>
            </a:r>
            <a:r>
              <a:rPr lang="en-US" sz="2800" b="1" i="1" spc="-10" dirty="0" smtClean="0">
                <a:latin typeface="+mn-lt"/>
                <a:cs typeface="Arial" panose="020B0604020202020204" pitchFamily="34" charset="0"/>
              </a:rPr>
              <a:t>t</a:t>
            </a:r>
            <a:r>
              <a:rPr lang="en-US" sz="2800" b="1" i="1" spc="-25" dirty="0" smtClean="0">
                <a:latin typeface="+mn-lt"/>
                <a:cs typeface="Arial" panose="020B0604020202020204" pitchFamily="34" charset="0"/>
              </a:rPr>
              <a:t>e</a:t>
            </a:r>
            <a:r>
              <a:rPr lang="en-US" sz="2800" b="1" i="1" spc="-40" dirty="0" smtClean="0">
                <a:latin typeface="+mn-lt"/>
                <a:cs typeface="Arial" panose="020B0604020202020204" pitchFamily="34" charset="0"/>
              </a:rPr>
              <a:t> </a:t>
            </a:r>
            <a:r>
              <a:rPr lang="en-US" sz="2800" b="1" i="1" spc="-20" dirty="0">
                <a:latin typeface="+mn-lt"/>
                <a:cs typeface="Arial" panose="020B0604020202020204" pitchFamily="34" charset="0"/>
              </a:rPr>
              <a:t>a</a:t>
            </a:r>
            <a:r>
              <a:rPr lang="en-US" sz="2800" b="1" i="1" spc="-10" dirty="0">
                <a:latin typeface="+mn-lt"/>
                <a:cs typeface="Arial" panose="020B0604020202020204" pitchFamily="34" charset="0"/>
              </a:rPr>
              <a:t>ll </a:t>
            </a:r>
            <a:r>
              <a:rPr lang="en-US" sz="2800" b="1" i="1" spc="5" dirty="0">
                <a:latin typeface="+mn-lt"/>
                <a:cs typeface="Arial" panose="020B0604020202020204" pitchFamily="34" charset="0"/>
              </a:rPr>
              <a:t>th</a:t>
            </a:r>
            <a:r>
              <a:rPr lang="en-US" sz="2800" b="1" i="1" spc="-25" dirty="0">
                <a:latin typeface="+mn-lt"/>
                <a:cs typeface="Arial" panose="020B0604020202020204" pitchFamily="34" charset="0"/>
              </a:rPr>
              <a:t>e</a:t>
            </a:r>
            <a:r>
              <a:rPr lang="en-US" sz="2800" b="1" i="1" spc="-20" dirty="0">
                <a:latin typeface="+mn-lt"/>
                <a:cs typeface="Arial" panose="020B0604020202020204" pitchFamily="34" charset="0"/>
              </a:rPr>
              <a:t> </a:t>
            </a:r>
            <a:r>
              <a:rPr lang="en-US" sz="2800" b="1" i="1" spc="-100" dirty="0">
                <a:latin typeface="+mn-lt"/>
                <a:cs typeface="Arial" panose="020B0604020202020204" pitchFamily="34" charset="0"/>
              </a:rPr>
              <a:t>r</a:t>
            </a:r>
            <a:r>
              <a:rPr lang="en-US" sz="2800" b="1" i="1" spc="-20" dirty="0">
                <a:latin typeface="+mn-lt"/>
                <a:cs typeface="Arial" panose="020B0604020202020204" pitchFamily="34" charset="0"/>
              </a:rPr>
              <a:t>equi</a:t>
            </a:r>
            <a:r>
              <a:rPr lang="en-US" sz="2800" b="1" i="1" spc="-100" dirty="0">
                <a:latin typeface="+mn-lt"/>
                <a:cs typeface="Arial" panose="020B0604020202020204" pitchFamily="34" charset="0"/>
              </a:rPr>
              <a:t>r</a:t>
            </a:r>
            <a:r>
              <a:rPr lang="en-US" sz="2800" b="1" i="1" spc="-30" dirty="0">
                <a:latin typeface="+mn-lt"/>
                <a:cs typeface="Arial" panose="020B0604020202020204" pitchFamily="34" charset="0"/>
              </a:rPr>
              <a:t>ed </a:t>
            </a:r>
            <a:r>
              <a:rPr lang="en-US" sz="2800" b="1" i="1" spc="-35" dirty="0">
                <a:latin typeface="+mn-lt"/>
                <a:cs typeface="Arial" panose="020B0604020202020204" pitchFamily="34" charset="0"/>
              </a:rPr>
              <a:t>m</a:t>
            </a:r>
            <a:r>
              <a:rPr lang="en-US" sz="2800" b="1" i="1" spc="-10" dirty="0">
                <a:latin typeface="+mn-lt"/>
                <a:cs typeface="Arial" panose="020B0604020202020204" pitchFamily="34" charset="0"/>
              </a:rPr>
              <a:t>o</a:t>
            </a:r>
            <a:r>
              <a:rPr lang="en-US" sz="2800" b="1" i="1" spc="15" dirty="0">
                <a:latin typeface="+mn-lt"/>
                <a:cs typeface="Arial" panose="020B0604020202020204" pitchFamily="34" charset="0"/>
              </a:rPr>
              <a:t>d</a:t>
            </a:r>
            <a:r>
              <a:rPr lang="en-US" sz="2800" b="1" i="1" spc="-20" dirty="0">
                <a:latin typeface="+mn-lt"/>
                <a:cs typeface="Arial" panose="020B0604020202020204" pitchFamily="34" charset="0"/>
              </a:rPr>
              <a:t>ules?</a:t>
            </a:r>
            <a:endParaRPr lang="en-US" sz="2800" b="1" i="1" dirty="0">
              <a:latin typeface="+mn-lt"/>
              <a:cs typeface="Arial" panose="020B0604020202020204" pitchFamily="34" charset="0"/>
            </a:endParaRPr>
          </a:p>
        </p:txBody>
      </p:sp>
      <p:pic>
        <p:nvPicPr>
          <p:cNvPr id="11" name="Picture 10"/>
          <p:cNvPicPr>
            <a:picLocks noChangeAspect="1"/>
          </p:cNvPicPr>
          <p:nvPr/>
        </p:nvPicPr>
        <p:blipFill rotWithShape="1">
          <a:blip r:embed="rId3" cstate="print">
            <a:extLst>
              <a:ext uri="{BEBA8EAE-BF5A-486C-A8C5-ECC9F3942E4B}">
                <a14:imgProps xmlns:a14="http://schemas.microsoft.com/office/drawing/2010/main">
                  <a14:imgLayer r:embed="rId4">
                    <a14:imgEffect>
                      <a14:backgroundRemoval t="0" b="89841" l="0" r="100000"/>
                    </a14:imgEffect>
                  </a14:imgLayer>
                </a14:imgProps>
              </a:ext>
              <a:ext uri="{28A0092B-C50C-407E-A947-70E740481C1C}">
                <a14:useLocalDpi xmlns:a14="http://schemas.microsoft.com/office/drawing/2010/main" val="0"/>
              </a:ext>
            </a:extLst>
          </a:blip>
          <a:srcRect b="29305"/>
          <a:stretch/>
        </p:blipFill>
        <p:spPr>
          <a:xfrm>
            <a:off x="7280403" y="3234353"/>
            <a:ext cx="2000273" cy="2021520"/>
          </a:xfrm>
          <a:prstGeom prst="rect">
            <a:avLst/>
          </a:prstGeom>
          <a:effectLst>
            <a:reflection blurRad="6350" stA="52000" endA="300" endPos="35000" dir="5400000" sy="-100000" algn="bl" rotWithShape="0"/>
          </a:effectLst>
        </p:spPr>
      </p:pic>
    </p:spTree>
    <p:extLst>
      <p:ext uri="{BB962C8B-B14F-4D97-AF65-F5344CB8AC3E}">
        <p14:creationId xmlns:p14="http://schemas.microsoft.com/office/powerpoint/2010/main" val="3428134857"/>
      </p:ext>
    </p:extLst>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txBox="1"/>
          <p:nvPr/>
        </p:nvSpPr>
        <p:spPr>
          <a:xfrm>
            <a:off x="457200" y="1266013"/>
            <a:ext cx="7774940" cy="5093702"/>
          </a:xfrm>
          <a:prstGeom prst="rect">
            <a:avLst/>
          </a:prstGeom>
        </p:spPr>
        <p:txBody>
          <a:bodyPr vert="horz" wrap="square" lIns="0" tIns="0" rIns="0" bIns="0" rtlCol="0">
            <a:spAutoFit/>
          </a:bodyPr>
          <a:lstStyle/>
          <a:p>
            <a:pPr>
              <a:lnSpc>
                <a:spcPct val="100000"/>
              </a:lnSpc>
              <a:spcBef>
                <a:spcPts val="42"/>
              </a:spcBef>
              <a:buClr>
                <a:srgbClr val="18368C"/>
              </a:buClr>
            </a:pPr>
            <a:endParaRPr sz="2800" dirty="0">
              <a:latin typeface="+mn-lt"/>
              <a:cs typeface="Arial" panose="020B0604020202020204" pitchFamily="34" charset="0"/>
            </a:endParaRPr>
          </a:p>
          <a:p>
            <a:pPr marL="355600" indent="-342900">
              <a:lnSpc>
                <a:spcPct val="100000"/>
              </a:lnSpc>
              <a:buClr>
                <a:srgbClr val="18368C"/>
              </a:buClr>
              <a:buFont typeface="Wingdings" panose="05000000000000000000" pitchFamily="2" charset="2"/>
              <a:buChar char="q"/>
              <a:tabLst>
                <a:tab pos="299720" algn="l"/>
              </a:tabLst>
            </a:pPr>
            <a:r>
              <a:rPr sz="2400" dirty="0">
                <a:latin typeface="+mn-lt"/>
                <a:cs typeface="Arial" panose="020B0604020202020204" pitchFamily="34" charset="0"/>
              </a:rPr>
              <a:t>Failu</a:t>
            </a:r>
            <a:r>
              <a:rPr sz="2400" spc="5" dirty="0">
                <a:latin typeface="+mn-lt"/>
                <a:cs typeface="Arial" panose="020B0604020202020204" pitchFamily="34" charset="0"/>
              </a:rPr>
              <a:t>r</a:t>
            </a:r>
            <a:r>
              <a:rPr sz="2400" dirty="0">
                <a:latin typeface="+mn-lt"/>
                <a:cs typeface="Arial" panose="020B0604020202020204" pitchFamily="34" charset="0"/>
              </a:rPr>
              <a:t>e</a:t>
            </a:r>
            <a:r>
              <a:rPr sz="2400" spc="-15" dirty="0">
                <a:latin typeface="+mn-lt"/>
                <a:cs typeface="Arial" panose="020B0604020202020204" pitchFamily="34" charset="0"/>
              </a:rPr>
              <a:t> </a:t>
            </a:r>
            <a:r>
              <a:rPr sz="2400" dirty="0">
                <a:latin typeface="+mn-lt"/>
                <a:cs typeface="Arial" panose="020B0604020202020204" pitchFamily="34" charset="0"/>
              </a:rPr>
              <a:t>to</a:t>
            </a:r>
            <a:r>
              <a:rPr sz="2400" spc="-5" dirty="0">
                <a:latin typeface="+mn-lt"/>
                <a:cs typeface="Arial" panose="020B0604020202020204" pitchFamily="34" charset="0"/>
              </a:rPr>
              <a:t> </a:t>
            </a:r>
            <a:r>
              <a:rPr sz="2400" spc="5" dirty="0">
                <a:latin typeface="+mn-lt"/>
                <a:cs typeface="Arial" panose="020B0604020202020204" pitchFamily="34" charset="0"/>
              </a:rPr>
              <a:t>s</a:t>
            </a:r>
            <a:r>
              <a:rPr sz="2400" dirty="0">
                <a:latin typeface="+mn-lt"/>
                <a:cs typeface="Arial" panose="020B0604020202020204" pitchFamily="34" charset="0"/>
              </a:rPr>
              <a:t>u</a:t>
            </a:r>
            <a:r>
              <a:rPr sz="2400" spc="10" dirty="0">
                <a:latin typeface="+mn-lt"/>
                <a:cs typeface="Arial" panose="020B0604020202020204" pitchFamily="34" charset="0"/>
              </a:rPr>
              <a:t>c</a:t>
            </a:r>
            <a:r>
              <a:rPr sz="2400" spc="5" dirty="0">
                <a:latin typeface="+mn-lt"/>
                <a:cs typeface="Arial" panose="020B0604020202020204" pitchFamily="34" charset="0"/>
              </a:rPr>
              <a:t>c</a:t>
            </a:r>
            <a:r>
              <a:rPr sz="2400" dirty="0">
                <a:latin typeface="+mn-lt"/>
                <a:cs typeface="Arial" panose="020B0604020202020204" pitchFamily="34" charset="0"/>
              </a:rPr>
              <a:t>es</a:t>
            </a:r>
            <a:r>
              <a:rPr sz="2400" spc="5" dirty="0">
                <a:latin typeface="+mn-lt"/>
                <a:cs typeface="Arial" panose="020B0604020202020204" pitchFamily="34" charset="0"/>
              </a:rPr>
              <a:t>s</a:t>
            </a:r>
            <a:r>
              <a:rPr sz="2400" dirty="0">
                <a:latin typeface="+mn-lt"/>
                <a:cs typeface="Arial" panose="020B0604020202020204" pitchFamily="34" charset="0"/>
              </a:rPr>
              <a:t>f</a:t>
            </a:r>
            <a:r>
              <a:rPr sz="2400" spc="-15" dirty="0">
                <a:latin typeface="+mn-lt"/>
                <a:cs typeface="Arial" panose="020B0604020202020204" pitchFamily="34" charset="0"/>
              </a:rPr>
              <a:t>u</a:t>
            </a:r>
            <a:r>
              <a:rPr sz="2400" dirty="0">
                <a:latin typeface="+mn-lt"/>
                <a:cs typeface="Arial" panose="020B0604020202020204" pitchFamily="34" charset="0"/>
              </a:rPr>
              <a:t>lly</a:t>
            </a:r>
            <a:r>
              <a:rPr sz="2400" spc="-35" dirty="0">
                <a:latin typeface="+mn-lt"/>
                <a:cs typeface="Arial" panose="020B0604020202020204" pitchFamily="34" charset="0"/>
              </a:rPr>
              <a:t> </a:t>
            </a:r>
            <a:r>
              <a:rPr sz="2400" spc="5" dirty="0">
                <a:latin typeface="+mn-lt"/>
                <a:cs typeface="Arial" panose="020B0604020202020204" pitchFamily="34" charset="0"/>
              </a:rPr>
              <a:t>c</a:t>
            </a:r>
            <a:r>
              <a:rPr sz="2400" dirty="0">
                <a:latin typeface="+mn-lt"/>
                <a:cs typeface="Arial" panose="020B0604020202020204" pitchFamily="34" charset="0"/>
              </a:rPr>
              <a:t>om</a:t>
            </a:r>
            <a:r>
              <a:rPr sz="2400" spc="5" dirty="0">
                <a:latin typeface="+mn-lt"/>
                <a:cs typeface="Arial" panose="020B0604020202020204" pitchFamily="34" charset="0"/>
              </a:rPr>
              <a:t>p</a:t>
            </a:r>
            <a:r>
              <a:rPr sz="2400" dirty="0">
                <a:latin typeface="+mn-lt"/>
                <a:cs typeface="Arial" panose="020B0604020202020204" pitchFamily="34" charset="0"/>
              </a:rPr>
              <a:t>lete</a:t>
            </a:r>
            <a:r>
              <a:rPr sz="2400" spc="-65" dirty="0">
                <a:latin typeface="+mn-lt"/>
                <a:cs typeface="Arial" panose="020B0604020202020204" pitchFamily="34" charset="0"/>
              </a:rPr>
              <a:t> </a:t>
            </a:r>
            <a:r>
              <a:rPr sz="2400" dirty="0">
                <a:latin typeface="+mn-lt"/>
                <a:cs typeface="Arial" panose="020B0604020202020204" pitchFamily="34" charset="0"/>
              </a:rPr>
              <a:t>TEAM </a:t>
            </a:r>
            <a:r>
              <a:rPr sz="2400" spc="10" dirty="0">
                <a:latin typeface="+mn-lt"/>
                <a:cs typeface="Arial" panose="020B0604020202020204" pitchFamily="34" charset="0"/>
              </a:rPr>
              <a:t>w</a:t>
            </a:r>
            <a:r>
              <a:rPr sz="2400" dirty="0">
                <a:latin typeface="+mn-lt"/>
                <a:cs typeface="Arial" panose="020B0604020202020204" pitchFamily="34" charset="0"/>
              </a:rPr>
              <a:t>ill </a:t>
            </a:r>
            <a:r>
              <a:rPr sz="2400" spc="5" dirty="0">
                <a:latin typeface="+mn-lt"/>
                <a:cs typeface="Arial" panose="020B0604020202020204" pitchFamily="34" charset="0"/>
              </a:rPr>
              <a:t>r</a:t>
            </a:r>
            <a:r>
              <a:rPr sz="2400" dirty="0">
                <a:latin typeface="+mn-lt"/>
                <a:cs typeface="Arial" panose="020B0604020202020204" pitchFamily="34" charset="0"/>
              </a:rPr>
              <a:t>e</a:t>
            </a:r>
            <a:r>
              <a:rPr sz="2400" spc="10" dirty="0">
                <a:latin typeface="+mn-lt"/>
                <a:cs typeface="Arial" panose="020B0604020202020204" pitchFamily="34" charset="0"/>
              </a:rPr>
              <a:t>s</a:t>
            </a:r>
            <a:r>
              <a:rPr sz="2400" dirty="0">
                <a:latin typeface="+mn-lt"/>
                <a:cs typeface="Arial" panose="020B0604020202020204" pitchFamily="34" charset="0"/>
              </a:rPr>
              <a:t>ult</a:t>
            </a:r>
            <a:r>
              <a:rPr sz="2400" spc="-30" dirty="0">
                <a:latin typeface="+mn-lt"/>
                <a:cs typeface="Arial" panose="020B0604020202020204" pitchFamily="34" charset="0"/>
              </a:rPr>
              <a:t> </a:t>
            </a:r>
            <a:r>
              <a:rPr sz="2400" dirty="0">
                <a:latin typeface="+mn-lt"/>
                <a:cs typeface="Arial" panose="020B0604020202020204" pitchFamily="34" charset="0"/>
              </a:rPr>
              <a:t>in </a:t>
            </a:r>
            <a:r>
              <a:rPr sz="2400" spc="-10" dirty="0">
                <a:latin typeface="+mn-lt"/>
                <a:cs typeface="Arial" panose="020B0604020202020204" pitchFamily="34" charset="0"/>
              </a:rPr>
              <a:t>t</a:t>
            </a:r>
            <a:r>
              <a:rPr sz="2400" dirty="0">
                <a:latin typeface="+mn-lt"/>
                <a:cs typeface="Arial" panose="020B0604020202020204" pitchFamily="34" charset="0"/>
              </a:rPr>
              <a:t>he</a:t>
            </a:r>
            <a:r>
              <a:rPr sz="2400" spc="-15" dirty="0">
                <a:latin typeface="+mn-lt"/>
                <a:cs typeface="Arial" panose="020B0604020202020204" pitchFamily="34" charset="0"/>
              </a:rPr>
              <a:t> </a:t>
            </a:r>
            <a:r>
              <a:rPr sz="2400" dirty="0">
                <a:latin typeface="+mn-lt"/>
                <a:cs typeface="Arial" panose="020B0604020202020204" pitchFamily="34" charset="0"/>
              </a:rPr>
              <a:t>in</a:t>
            </a:r>
            <a:r>
              <a:rPr sz="2400" spc="5" dirty="0">
                <a:latin typeface="+mn-lt"/>
                <a:cs typeface="Arial" panose="020B0604020202020204" pitchFamily="34" charset="0"/>
              </a:rPr>
              <a:t>a</a:t>
            </a:r>
            <a:r>
              <a:rPr sz="2400" dirty="0">
                <a:latin typeface="+mn-lt"/>
                <a:cs typeface="Arial" panose="020B0604020202020204" pitchFamily="34" charset="0"/>
              </a:rPr>
              <a:t>bility</a:t>
            </a:r>
            <a:r>
              <a:rPr sz="2400" spc="-5" dirty="0">
                <a:latin typeface="+mn-lt"/>
                <a:cs typeface="Arial" panose="020B0604020202020204" pitchFamily="34" charset="0"/>
              </a:rPr>
              <a:t> </a:t>
            </a:r>
            <a:r>
              <a:rPr sz="2400" dirty="0" smtClean="0">
                <a:latin typeface="+mn-lt"/>
                <a:cs typeface="Arial" panose="020B0604020202020204" pitchFamily="34" charset="0"/>
              </a:rPr>
              <a:t>to</a:t>
            </a:r>
            <a:r>
              <a:rPr lang="en-US" sz="2400" dirty="0" smtClean="0">
                <a:latin typeface="+mn-lt"/>
                <a:cs typeface="Arial" panose="020B0604020202020204" pitchFamily="34" charset="0"/>
              </a:rPr>
              <a:t> </a:t>
            </a:r>
            <a:r>
              <a:rPr sz="2400" dirty="0" smtClean="0">
                <a:latin typeface="+mn-lt"/>
                <a:cs typeface="Arial" panose="020B0604020202020204" pitchFamily="34" charset="0"/>
              </a:rPr>
              <a:t>advan</a:t>
            </a:r>
            <a:r>
              <a:rPr sz="2400" spc="5" dirty="0" smtClean="0">
                <a:latin typeface="+mn-lt"/>
                <a:cs typeface="Arial" panose="020B0604020202020204" pitchFamily="34" charset="0"/>
              </a:rPr>
              <a:t>c</a:t>
            </a:r>
            <a:r>
              <a:rPr sz="2400" dirty="0" smtClean="0">
                <a:latin typeface="+mn-lt"/>
                <a:cs typeface="Arial" panose="020B0604020202020204" pitchFamily="34" charset="0"/>
              </a:rPr>
              <a:t>e</a:t>
            </a:r>
            <a:r>
              <a:rPr sz="2400" spc="-25" dirty="0" smtClean="0">
                <a:latin typeface="+mn-lt"/>
                <a:cs typeface="Arial" panose="020B0604020202020204" pitchFamily="34" charset="0"/>
              </a:rPr>
              <a:t> </a:t>
            </a:r>
            <a:r>
              <a:rPr lang="en-US" sz="2400" dirty="0" smtClean="0">
                <a:latin typeface="+mn-lt"/>
                <a:cs typeface="Arial" panose="020B0604020202020204" pitchFamily="34" charset="0"/>
              </a:rPr>
              <a:t>your</a:t>
            </a:r>
            <a:r>
              <a:rPr sz="2400" spc="-15" dirty="0" smtClean="0">
                <a:latin typeface="+mn-lt"/>
                <a:cs typeface="Arial" panose="020B0604020202020204" pitchFamily="34" charset="0"/>
              </a:rPr>
              <a:t> </a:t>
            </a:r>
            <a:r>
              <a:rPr sz="2400" dirty="0">
                <a:latin typeface="+mn-lt"/>
                <a:cs typeface="Arial" panose="020B0604020202020204" pitchFamily="34" charset="0"/>
              </a:rPr>
              <a:t>init</a:t>
            </a:r>
            <a:r>
              <a:rPr sz="2400" spc="-10" dirty="0">
                <a:latin typeface="+mn-lt"/>
                <a:cs typeface="Arial" panose="020B0604020202020204" pitchFamily="34" charset="0"/>
              </a:rPr>
              <a:t>i</a:t>
            </a:r>
            <a:r>
              <a:rPr sz="2400" dirty="0">
                <a:latin typeface="+mn-lt"/>
                <a:cs typeface="Arial" panose="020B0604020202020204" pitchFamily="34" charset="0"/>
              </a:rPr>
              <a:t>al</a:t>
            </a:r>
            <a:r>
              <a:rPr sz="2400" spc="5" dirty="0">
                <a:latin typeface="+mn-lt"/>
                <a:cs typeface="Arial" panose="020B0604020202020204" pitchFamily="34" charset="0"/>
              </a:rPr>
              <a:t> c</a:t>
            </a:r>
            <a:r>
              <a:rPr sz="2400" dirty="0">
                <a:latin typeface="+mn-lt"/>
                <a:cs typeface="Arial" panose="020B0604020202020204" pitchFamily="34" charset="0"/>
              </a:rPr>
              <a:t>ert</a:t>
            </a:r>
            <a:r>
              <a:rPr sz="2400" spc="-10" dirty="0">
                <a:latin typeface="+mn-lt"/>
                <a:cs typeface="Arial" panose="020B0604020202020204" pitchFamily="34" charset="0"/>
              </a:rPr>
              <a:t>i</a:t>
            </a:r>
            <a:r>
              <a:rPr sz="2400" dirty="0">
                <a:latin typeface="+mn-lt"/>
                <a:cs typeface="Arial" panose="020B0604020202020204" pitchFamily="34" charset="0"/>
              </a:rPr>
              <a:t>f</a:t>
            </a:r>
            <a:r>
              <a:rPr sz="2400" spc="-10" dirty="0">
                <a:latin typeface="+mn-lt"/>
                <a:cs typeface="Arial" panose="020B0604020202020204" pitchFamily="34" charset="0"/>
              </a:rPr>
              <a:t>i</a:t>
            </a:r>
            <a:r>
              <a:rPr sz="2400" spc="5" dirty="0">
                <a:latin typeface="+mn-lt"/>
                <a:cs typeface="Arial" panose="020B0604020202020204" pitchFamily="34" charset="0"/>
              </a:rPr>
              <a:t>c</a:t>
            </a:r>
            <a:r>
              <a:rPr sz="2400" dirty="0">
                <a:latin typeface="+mn-lt"/>
                <a:cs typeface="Arial" panose="020B0604020202020204" pitchFamily="34" charset="0"/>
              </a:rPr>
              <a:t>ate</a:t>
            </a:r>
            <a:r>
              <a:rPr sz="2400" spc="-45" dirty="0">
                <a:latin typeface="+mn-lt"/>
                <a:cs typeface="Arial" panose="020B0604020202020204" pitchFamily="34" charset="0"/>
              </a:rPr>
              <a:t> </a:t>
            </a:r>
            <a:r>
              <a:rPr sz="2400" dirty="0">
                <a:latin typeface="+mn-lt"/>
                <a:cs typeface="Arial" panose="020B0604020202020204" pitchFamily="34" charset="0"/>
              </a:rPr>
              <a:t>to</a:t>
            </a:r>
            <a:r>
              <a:rPr sz="2400" spc="-10" dirty="0">
                <a:latin typeface="+mn-lt"/>
                <a:cs typeface="Arial" panose="020B0604020202020204" pitchFamily="34" charset="0"/>
              </a:rPr>
              <a:t> </a:t>
            </a:r>
            <a:r>
              <a:rPr sz="2400" dirty="0">
                <a:latin typeface="+mn-lt"/>
                <a:cs typeface="Arial" panose="020B0604020202020204" pitchFamily="34" charset="0"/>
              </a:rPr>
              <a:t>a</a:t>
            </a:r>
            <a:r>
              <a:rPr sz="2400" spc="-15" dirty="0">
                <a:latin typeface="+mn-lt"/>
                <a:cs typeface="Arial" panose="020B0604020202020204" pitchFamily="34" charset="0"/>
              </a:rPr>
              <a:t> </a:t>
            </a:r>
            <a:r>
              <a:rPr sz="2400" dirty="0">
                <a:latin typeface="+mn-lt"/>
                <a:cs typeface="Arial" panose="020B0604020202020204" pitchFamily="34" charset="0"/>
              </a:rPr>
              <a:t>provisio</a:t>
            </a:r>
            <a:r>
              <a:rPr sz="2400" spc="5" dirty="0">
                <a:latin typeface="+mn-lt"/>
                <a:cs typeface="Arial" panose="020B0604020202020204" pitchFamily="34" charset="0"/>
              </a:rPr>
              <a:t>n</a:t>
            </a:r>
            <a:r>
              <a:rPr sz="2400" dirty="0">
                <a:latin typeface="+mn-lt"/>
                <a:cs typeface="Arial" panose="020B0604020202020204" pitchFamily="34" charset="0"/>
              </a:rPr>
              <a:t>al</a:t>
            </a:r>
            <a:r>
              <a:rPr sz="2400" spc="-15" dirty="0">
                <a:latin typeface="+mn-lt"/>
                <a:cs typeface="Arial" panose="020B0604020202020204" pitchFamily="34" charset="0"/>
              </a:rPr>
              <a:t> </a:t>
            </a:r>
            <a:r>
              <a:rPr sz="2400" spc="5" dirty="0">
                <a:latin typeface="+mn-lt"/>
                <a:cs typeface="Arial" panose="020B0604020202020204" pitchFamily="34" charset="0"/>
              </a:rPr>
              <a:t>c</a:t>
            </a:r>
            <a:r>
              <a:rPr sz="2400" dirty="0">
                <a:latin typeface="+mn-lt"/>
                <a:cs typeface="Arial" panose="020B0604020202020204" pitchFamily="34" charset="0"/>
              </a:rPr>
              <a:t>ert</a:t>
            </a:r>
            <a:r>
              <a:rPr sz="2400" spc="-10" dirty="0">
                <a:latin typeface="+mn-lt"/>
                <a:cs typeface="Arial" panose="020B0604020202020204" pitchFamily="34" charset="0"/>
              </a:rPr>
              <a:t>i</a:t>
            </a:r>
            <a:r>
              <a:rPr sz="2400" dirty="0">
                <a:latin typeface="+mn-lt"/>
                <a:cs typeface="Arial" panose="020B0604020202020204" pitchFamily="34" charset="0"/>
              </a:rPr>
              <a:t>f</a:t>
            </a:r>
            <a:r>
              <a:rPr sz="2400" spc="-10" dirty="0">
                <a:latin typeface="+mn-lt"/>
                <a:cs typeface="Arial" panose="020B0604020202020204" pitchFamily="34" charset="0"/>
              </a:rPr>
              <a:t>i</a:t>
            </a:r>
            <a:r>
              <a:rPr sz="2400" spc="5" dirty="0">
                <a:latin typeface="+mn-lt"/>
                <a:cs typeface="Arial" panose="020B0604020202020204" pitchFamily="34" charset="0"/>
              </a:rPr>
              <a:t>c</a:t>
            </a:r>
            <a:r>
              <a:rPr sz="2400" dirty="0">
                <a:latin typeface="+mn-lt"/>
                <a:cs typeface="Arial" panose="020B0604020202020204" pitchFamily="34" charset="0"/>
              </a:rPr>
              <a:t>ate.</a:t>
            </a:r>
          </a:p>
          <a:p>
            <a:pPr marL="342900" indent="-342900">
              <a:lnSpc>
                <a:spcPct val="100000"/>
              </a:lnSpc>
              <a:spcBef>
                <a:spcPts val="45"/>
              </a:spcBef>
              <a:buClr>
                <a:srgbClr val="18368C"/>
              </a:buClr>
              <a:buFont typeface="Wingdings" panose="05000000000000000000" pitchFamily="2" charset="2"/>
              <a:buChar char="q"/>
            </a:pPr>
            <a:endParaRPr sz="2400" dirty="0">
              <a:latin typeface="+mn-lt"/>
              <a:cs typeface="Arial" panose="020B0604020202020204" pitchFamily="34" charset="0"/>
            </a:endParaRPr>
          </a:p>
          <a:p>
            <a:pPr marL="355600" marR="146050" indent="-342900">
              <a:lnSpc>
                <a:spcPct val="100000"/>
              </a:lnSpc>
              <a:buClr>
                <a:srgbClr val="18368C"/>
              </a:buClr>
              <a:buFont typeface="Wingdings" panose="05000000000000000000" pitchFamily="2" charset="2"/>
              <a:buChar char="q"/>
              <a:tabLst>
                <a:tab pos="299720" algn="l"/>
              </a:tabLst>
            </a:pPr>
            <a:r>
              <a:rPr lang="en-US" sz="2400" spc="-185" dirty="0" smtClean="0">
                <a:latin typeface="+mn-lt"/>
                <a:cs typeface="Arial" panose="020B0604020202020204" pitchFamily="34" charset="0"/>
              </a:rPr>
              <a:t>You </a:t>
            </a:r>
            <a:r>
              <a:rPr sz="2400" spc="5" dirty="0" smtClean="0">
                <a:latin typeface="+mn-lt"/>
                <a:cs typeface="Arial" panose="020B0604020202020204" pitchFamily="34" charset="0"/>
              </a:rPr>
              <a:t>w</a:t>
            </a:r>
            <a:r>
              <a:rPr sz="2400" dirty="0" smtClean="0">
                <a:latin typeface="+mn-lt"/>
                <a:cs typeface="Arial" panose="020B0604020202020204" pitchFamily="34" charset="0"/>
              </a:rPr>
              <a:t>ill</a:t>
            </a:r>
            <a:r>
              <a:rPr sz="2400" spc="10" dirty="0" smtClean="0">
                <a:latin typeface="+mn-lt"/>
                <a:cs typeface="Arial" panose="020B0604020202020204" pitchFamily="34" charset="0"/>
              </a:rPr>
              <a:t> </a:t>
            </a:r>
            <a:r>
              <a:rPr sz="2400" u="heavy" dirty="0">
                <a:latin typeface="+mn-lt"/>
                <a:cs typeface="Arial" panose="020B0604020202020204" pitchFamily="34" charset="0"/>
              </a:rPr>
              <a:t>not</a:t>
            </a:r>
            <a:r>
              <a:rPr sz="2400" spc="-25" dirty="0">
                <a:latin typeface="+mn-lt"/>
                <a:cs typeface="Arial" panose="020B0604020202020204" pitchFamily="34" charset="0"/>
              </a:rPr>
              <a:t> </a:t>
            </a:r>
            <a:r>
              <a:rPr sz="2400" dirty="0">
                <a:latin typeface="+mn-lt"/>
                <a:cs typeface="Arial" panose="020B0604020202020204" pitchFamily="34" charset="0"/>
              </a:rPr>
              <a:t>be</a:t>
            </a:r>
            <a:r>
              <a:rPr sz="2400" spc="-15" dirty="0">
                <a:latin typeface="+mn-lt"/>
                <a:cs typeface="Arial" panose="020B0604020202020204" pitchFamily="34" charset="0"/>
              </a:rPr>
              <a:t> </a:t>
            </a:r>
            <a:r>
              <a:rPr sz="2400" dirty="0">
                <a:latin typeface="+mn-lt"/>
                <a:cs typeface="Arial" panose="020B0604020202020204" pitchFamily="34" charset="0"/>
              </a:rPr>
              <a:t>able</a:t>
            </a:r>
            <a:r>
              <a:rPr sz="2400" spc="-15" dirty="0">
                <a:latin typeface="+mn-lt"/>
                <a:cs typeface="Arial" panose="020B0604020202020204" pitchFamily="34" charset="0"/>
              </a:rPr>
              <a:t> </a:t>
            </a:r>
            <a:r>
              <a:rPr sz="2400" dirty="0">
                <a:latin typeface="+mn-lt"/>
                <a:cs typeface="Arial" panose="020B0604020202020204" pitchFamily="34" charset="0"/>
              </a:rPr>
              <a:t>to</a:t>
            </a:r>
            <a:r>
              <a:rPr sz="2400" spc="-10" dirty="0">
                <a:latin typeface="+mn-lt"/>
                <a:cs typeface="Arial" panose="020B0604020202020204" pitchFamily="34" charset="0"/>
              </a:rPr>
              <a:t> </a:t>
            </a:r>
            <a:r>
              <a:rPr sz="2400" dirty="0">
                <a:latin typeface="+mn-lt"/>
                <a:cs typeface="Arial" panose="020B0604020202020204" pitchFamily="34" charset="0"/>
              </a:rPr>
              <a:t>renew</a:t>
            </a:r>
            <a:r>
              <a:rPr sz="2400" spc="-25" dirty="0">
                <a:latin typeface="+mn-lt"/>
                <a:cs typeface="Arial" panose="020B0604020202020204" pitchFamily="34" charset="0"/>
              </a:rPr>
              <a:t> </a:t>
            </a:r>
            <a:r>
              <a:rPr lang="en-US" sz="2400" dirty="0" smtClean="0">
                <a:latin typeface="+mn-lt"/>
                <a:cs typeface="Arial" panose="020B0604020202020204" pitchFamily="34" charset="0"/>
              </a:rPr>
              <a:t>your</a:t>
            </a:r>
            <a:r>
              <a:rPr sz="2400" spc="-15" dirty="0" smtClean="0">
                <a:latin typeface="+mn-lt"/>
                <a:cs typeface="Arial" panose="020B0604020202020204" pitchFamily="34" charset="0"/>
              </a:rPr>
              <a:t> </a:t>
            </a:r>
            <a:r>
              <a:rPr sz="2400" dirty="0">
                <a:latin typeface="+mn-lt"/>
                <a:cs typeface="Arial" panose="020B0604020202020204" pitchFamily="34" charset="0"/>
              </a:rPr>
              <a:t>initial </a:t>
            </a:r>
            <a:r>
              <a:rPr sz="2400" spc="5" dirty="0">
                <a:latin typeface="+mn-lt"/>
                <a:cs typeface="Arial" panose="020B0604020202020204" pitchFamily="34" charset="0"/>
              </a:rPr>
              <a:t>c</a:t>
            </a:r>
            <a:r>
              <a:rPr sz="2400" dirty="0">
                <a:latin typeface="+mn-lt"/>
                <a:cs typeface="Arial" panose="020B0604020202020204" pitchFamily="34" charset="0"/>
              </a:rPr>
              <a:t>erti</a:t>
            </a:r>
            <a:r>
              <a:rPr sz="2400" spc="-15" dirty="0">
                <a:latin typeface="+mn-lt"/>
                <a:cs typeface="Arial" panose="020B0604020202020204" pitchFamily="34" charset="0"/>
              </a:rPr>
              <a:t>f</a:t>
            </a:r>
            <a:r>
              <a:rPr sz="2400" dirty="0">
                <a:latin typeface="+mn-lt"/>
                <a:cs typeface="Arial" panose="020B0604020202020204" pitchFamily="34" charset="0"/>
              </a:rPr>
              <a:t>icate</a:t>
            </a:r>
            <a:r>
              <a:rPr sz="2400" spc="-45" dirty="0">
                <a:latin typeface="+mn-lt"/>
                <a:cs typeface="Arial" panose="020B0604020202020204" pitchFamily="34" charset="0"/>
              </a:rPr>
              <a:t> </a:t>
            </a:r>
            <a:r>
              <a:rPr sz="2400" dirty="0">
                <a:latin typeface="+mn-lt"/>
                <a:cs typeface="Arial" panose="020B0604020202020204" pitchFamily="34" charset="0"/>
              </a:rPr>
              <a:t>and</a:t>
            </a:r>
            <a:r>
              <a:rPr sz="2400" spc="-15" dirty="0">
                <a:latin typeface="+mn-lt"/>
                <a:cs typeface="Arial" panose="020B0604020202020204" pitchFamily="34" charset="0"/>
              </a:rPr>
              <a:t> </a:t>
            </a:r>
            <a:r>
              <a:rPr sz="2400" dirty="0">
                <a:latin typeface="+mn-lt"/>
                <a:cs typeface="Arial" panose="020B0604020202020204" pitchFamily="34" charset="0"/>
              </a:rPr>
              <a:t>upon expi</a:t>
            </a:r>
            <a:r>
              <a:rPr sz="2400" spc="5" dirty="0">
                <a:latin typeface="+mn-lt"/>
                <a:cs typeface="Arial" panose="020B0604020202020204" pitchFamily="34" charset="0"/>
              </a:rPr>
              <a:t>r</a:t>
            </a:r>
            <a:r>
              <a:rPr sz="2400" dirty="0">
                <a:latin typeface="+mn-lt"/>
                <a:cs typeface="Arial" panose="020B0604020202020204" pitchFamily="34" charset="0"/>
              </a:rPr>
              <a:t>ation,</a:t>
            </a:r>
            <a:r>
              <a:rPr sz="2400" spc="-25" dirty="0">
                <a:latin typeface="+mn-lt"/>
                <a:cs typeface="Arial" panose="020B0604020202020204" pitchFamily="34" charset="0"/>
              </a:rPr>
              <a:t> </a:t>
            </a:r>
            <a:r>
              <a:rPr sz="2400" spc="5" dirty="0" smtClean="0">
                <a:latin typeface="+mn-lt"/>
                <a:cs typeface="Arial" panose="020B0604020202020204" pitchFamily="34" charset="0"/>
              </a:rPr>
              <a:t>w</a:t>
            </a:r>
            <a:r>
              <a:rPr sz="2400" dirty="0" smtClean="0">
                <a:latin typeface="+mn-lt"/>
                <a:cs typeface="Arial" panose="020B0604020202020204" pitchFamily="34" charset="0"/>
              </a:rPr>
              <a:t>ill </a:t>
            </a:r>
            <a:r>
              <a:rPr sz="2400" spc="5" dirty="0">
                <a:latin typeface="+mn-lt"/>
                <a:cs typeface="Arial" panose="020B0604020202020204" pitchFamily="34" charset="0"/>
              </a:rPr>
              <a:t>n</a:t>
            </a:r>
            <a:r>
              <a:rPr sz="2400" dirty="0">
                <a:latin typeface="+mn-lt"/>
                <a:cs typeface="Arial" panose="020B0604020202020204" pitchFamily="34" charset="0"/>
              </a:rPr>
              <a:t>o long</a:t>
            </a:r>
            <a:r>
              <a:rPr sz="2400" spc="5" dirty="0">
                <a:latin typeface="+mn-lt"/>
                <a:cs typeface="Arial" panose="020B0604020202020204" pitchFamily="34" charset="0"/>
              </a:rPr>
              <a:t>e</a:t>
            </a:r>
            <a:r>
              <a:rPr sz="2400" dirty="0">
                <a:latin typeface="+mn-lt"/>
                <a:cs typeface="Arial" panose="020B0604020202020204" pitchFamily="34" charset="0"/>
              </a:rPr>
              <a:t>r</a:t>
            </a:r>
            <a:r>
              <a:rPr sz="2400" spc="-25" dirty="0">
                <a:latin typeface="+mn-lt"/>
                <a:cs typeface="Arial" panose="020B0604020202020204" pitchFamily="34" charset="0"/>
              </a:rPr>
              <a:t> </a:t>
            </a:r>
            <a:r>
              <a:rPr lang="en-US" sz="2400" spc="-25" dirty="0" smtClean="0">
                <a:latin typeface="+mn-lt"/>
                <a:cs typeface="Arial" panose="020B0604020202020204" pitchFamily="34" charset="0"/>
              </a:rPr>
              <a:t>be able to teach in a CT public school</a:t>
            </a:r>
            <a:r>
              <a:rPr sz="2400" dirty="0" smtClean="0">
                <a:latin typeface="+mn-lt"/>
                <a:cs typeface="Arial" panose="020B0604020202020204" pitchFamily="34" charset="0"/>
              </a:rPr>
              <a:t>.</a:t>
            </a:r>
            <a:endParaRPr lang="en-US" sz="2400" dirty="0" smtClean="0">
              <a:latin typeface="+mn-lt"/>
              <a:cs typeface="Arial" panose="020B0604020202020204" pitchFamily="34" charset="0"/>
            </a:endParaRPr>
          </a:p>
          <a:p>
            <a:pPr marL="12700" marR="146050">
              <a:lnSpc>
                <a:spcPct val="100000"/>
              </a:lnSpc>
              <a:buClr>
                <a:srgbClr val="18368C"/>
              </a:buClr>
              <a:tabLst>
                <a:tab pos="299720" algn="l"/>
              </a:tabLst>
            </a:pPr>
            <a:endParaRPr lang="en-US" sz="2400" dirty="0" smtClean="0">
              <a:latin typeface="+mn-lt"/>
              <a:cs typeface="Arial" panose="020B0604020202020204" pitchFamily="34" charset="0"/>
            </a:endParaRPr>
          </a:p>
          <a:p>
            <a:pPr marL="355600" marR="146050" indent="-342900">
              <a:lnSpc>
                <a:spcPct val="100000"/>
              </a:lnSpc>
              <a:buClr>
                <a:srgbClr val="18368C"/>
              </a:buClr>
              <a:buFont typeface="Wingdings" panose="05000000000000000000" pitchFamily="2" charset="2"/>
              <a:buChar char="q"/>
              <a:tabLst>
                <a:tab pos="299720" algn="l"/>
              </a:tabLst>
            </a:pPr>
            <a:r>
              <a:rPr lang="en-US" sz="2400" dirty="0" smtClean="0">
                <a:latin typeface="+mn-lt"/>
                <a:cs typeface="Arial" panose="020B0604020202020204" pitchFamily="34" charset="0"/>
              </a:rPr>
              <a:t>In order to renew your initial certification, you will need to complete an Intervening Study and Experience and meet all new requirements at the time of certification.</a:t>
            </a:r>
            <a:endParaRPr sz="2400" dirty="0">
              <a:latin typeface="+mn-lt"/>
              <a:cs typeface="Arial" panose="020B0604020202020204" pitchFamily="34" charset="0"/>
            </a:endParaRPr>
          </a:p>
          <a:p>
            <a:pPr marL="342900" indent="-342900">
              <a:lnSpc>
                <a:spcPct val="100000"/>
              </a:lnSpc>
              <a:spcBef>
                <a:spcPts val="3"/>
              </a:spcBef>
              <a:buClr>
                <a:srgbClr val="18368C"/>
              </a:buClr>
              <a:buFont typeface="Wingdings" panose="05000000000000000000" pitchFamily="2" charset="2"/>
              <a:buChar char="q"/>
            </a:pPr>
            <a:endParaRPr sz="2000" dirty="0">
              <a:latin typeface="+mn-lt"/>
              <a:cs typeface="Times New Roman"/>
            </a:endParaRPr>
          </a:p>
          <a:p>
            <a:pPr marL="12700">
              <a:lnSpc>
                <a:spcPct val="100000"/>
              </a:lnSpc>
            </a:pPr>
            <a:r>
              <a:rPr sz="1600" i="1" spc="-10" dirty="0">
                <a:latin typeface="+mn-lt"/>
                <a:cs typeface="Arial"/>
              </a:rPr>
              <a:t>*Plea</a:t>
            </a:r>
            <a:r>
              <a:rPr sz="1600" i="1" spc="-5" dirty="0">
                <a:latin typeface="+mn-lt"/>
                <a:cs typeface="Arial"/>
              </a:rPr>
              <a:t>s</a:t>
            </a:r>
            <a:r>
              <a:rPr sz="1600" i="1" spc="-10" dirty="0">
                <a:latin typeface="+mn-lt"/>
                <a:cs typeface="Arial"/>
              </a:rPr>
              <a:t>e</a:t>
            </a:r>
            <a:r>
              <a:rPr sz="1600" i="1" spc="-15" dirty="0">
                <a:latin typeface="+mn-lt"/>
                <a:cs typeface="Arial"/>
              </a:rPr>
              <a:t> </a:t>
            </a:r>
            <a:r>
              <a:rPr sz="1600" i="1" spc="-10" dirty="0">
                <a:latin typeface="+mn-lt"/>
                <a:cs typeface="Arial"/>
              </a:rPr>
              <a:t>see</a:t>
            </a:r>
            <a:r>
              <a:rPr sz="1600" i="1" spc="-5" dirty="0">
                <a:latin typeface="+mn-lt"/>
                <a:cs typeface="Arial"/>
              </a:rPr>
              <a:t> </a:t>
            </a:r>
            <a:r>
              <a:rPr sz="1600" i="1" spc="-10" dirty="0">
                <a:latin typeface="+mn-lt"/>
                <a:cs typeface="Arial"/>
              </a:rPr>
              <a:t>the</a:t>
            </a:r>
            <a:r>
              <a:rPr sz="1600" i="1" spc="10" dirty="0">
                <a:latin typeface="+mn-lt"/>
                <a:cs typeface="Arial"/>
              </a:rPr>
              <a:t> </a:t>
            </a:r>
            <a:r>
              <a:rPr sz="1600" i="1" spc="-15" dirty="0">
                <a:latin typeface="+mn-lt"/>
                <a:cs typeface="Arial"/>
              </a:rPr>
              <a:t>TEAM</a:t>
            </a:r>
            <a:r>
              <a:rPr sz="1600" i="1" dirty="0">
                <a:latin typeface="+mn-lt"/>
                <a:cs typeface="Arial"/>
              </a:rPr>
              <a:t> </a:t>
            </a:r>
            <a:r>
              <a:rPr sz="1600" i="1" spc="-10" dirty="0">
                <a:latin typeface="+mn-lt"/>
                <a:cs typeface="Arial"/>
              </a:rPr>
              <a:t>Program</a:t>
            </a:r>
            <a:r>
              <a:rPr sz="1600" i="1" spc="20" dirty="0">
                <a:latin typeface="+mn-lt"/>
                <a:cs typeface="Arial"/>
              </a:rPr>
              <a:t> </a:t>
            </a:r>
            <a:r>
              <a:rPr sz="1600" i="1" spc="-25" dirty="0">
                <a:latin typeface="+mn-lt"/>
                <a:cs typeface="Arial"/>
              </a:rPr>
              <a:t>M</a:t>
            </a:r>
            <a:r>
              <a:rPr sz="1600" i="1" spc="-10" dirty="0">
                <a:latin typeface="+mn-lt"/>
                <a:cs typeface="Arial"/>
              </a:rPr>
              <a:t>anual</a:t>
            </a:r>
            <a:r>
              <a:rPr sz="1600" i="1" spc="15" dirty="0">
                <a:latin typeface="+mn-lt"/>
                <a:cs typeface="Arial"/>
              </a:rPr>
              <a:t> </a:t>
            </a:r>
            <a:r>
              <a:rPr sz="1600" i="1" spc="-10" dirty="0">
                <a:latin typeface="+mn-lt"/>
                <a:cs typeface="Arial"/>
              </a:rPr>
              <a:t>for</a:t>
            </a:r>
            <a:r>
              <a:rPr sz="1600" i="1" spc="15" dirty="0">
                <a:latin typeface="+mn-lt"/>
                <a:cs typeface="Arial"/>
              </a:rPr>
              <a:t> </a:t>
            </a:r>
            <a:r>
              <a:rPr sz="1600" i="1" spc="-10" dirty="0">
                <a:latin typeface="+mn-lt"/>
                <a:cs typeface="Arial"/>
              </a:rPr>
              <a:t>add</a:t>
            </a:r>
            <a:r>
              <a:rPr sz="1600" i="1" dirty="0">
                <a:latin typeface="+mn-lt"/>
                <a:cs typeface="Arial"/>
              </a:rPr>
              <a:t>i</a:t>
            </a:r>
            <a:r>
              <a:rPr sz="1600" i="1" spc="-10" dirty="0">
                <a:latin typeface="+mn-lt"/>
                <a:cs typeface="Arial"/>
              </a:rPr>
              <a:t>tional</a:t>
            </a:r>
            <a:r>
              <a:rPr sz="1600" i="1" spc="-20" dirty="0">
                <a:latin typeface="+mn-lt"/>
                <a:cs typeface="Arial"/>
              </a:rPr>
              <a:t> </a:t>
            </a:r>
            <a:r>
              <a:rPr i="1" spc="-10" dirty="0">
                <a:latin typeface="+mn-lt"/>
                <a:cs typeface="Arial"/>
              </a:rPr>
              <a:t>deta</a:t>
            </a:r>
            <a:r>
              <a:rPr i="1" dirty="0">
                <a:latin typeface="+mn-lt"/>
                <a:cs typeface="Arial"/>
              </a:rPr>
              <a:t>i</a:t>
            </a:r>
            <a:r>
              <a:rPr i="1" spc="-10" dirty="0">
                <a:latin typeface="+mn-lt"/>
                <a:cs typeface="Arial"/>
              </a:rPr>
              <a:t>ls.</a:t>
            </a:r>
            <a:endParaRPr dirty="0">
              <a:latin typeface="+mn-lt"/>
              <a:cs typeface="Arial"/>
            </a:endParaRPr>
          </a:p>
        </p:txBody>
      </p:sp>
      <p:sp>
        <p:nvSpPr>
          <p:cNvPr id="2" name="object 2"/>
          <p:cNvSpPr txBox="1"/>
          <p:nvPr/>
        </p:nvSpPr>
        <p:spPr>
          <a:xfrm>
            <a:off x="445770" y="805597"/>
            <a:ext cx="8252459" cy="861774"/>
          </a:xfrm>
          <a:prstGeom prst="rect">
            <a:avLst/>
          </a:prstGeom>
        </p:spPr>
        <p:txBody>
          <a:bodyPr vert="horz" wrap="square" lIns="0" tIns="0" rIns="0" bIns="0" rtlCol="0">
            <a:spAutoFit/>
          </a:bodyPr>
          <a:lstStyle/>
          <a:p>
            <a:pPr marL="12700" marR="5080">
              <a:lnSpc>
                <a:spcPct val="99800"/>
              </a:lnSpc>
            </a:pPr>
            <a:r>
              <a:rPr sz="2800" b="1" i="1" spc="-35" dirty="0">
                <a:latin typeface="+mn-lt"/>
                <a:cs typeface="Arial" panose="020B0604020202020204" pitchFamily="34" charset="0"/>
              </a:rPr>
              <a:t>W</a:t>
            </a:r>
            <a:r>
              <a:rPr sz="2800" b="1" i="1" spc="-15" dirty="0">
                <a:latin typeface="+mn-lt"/>
                <a:cs typeface="Arial" panose="020B0604020202020204" pitchFamily="34" charset="0"/>
              </a:rPr>
              <a:t>h</a:t>
            </a:r>
            <a:r>
              <a:rPr sz="2800" b="1" i="1" spc="-105" dirty="0">
                <a:latin typeface="+mn-lt"/>
                <a:cs typeface="Arial" panose="020B0604020202020204" pitchFamily="34" charset="0"/>
              </a:rPr>
              <a:t>a</a:t>
            </a:r>
            <a:r>
              <a:rPr sz="2800" b="1" i="1" dirty="0">
                <a:latin typeface="+mn-lt"/>
                <a:cs typeface="Arial" panose="020B0604020202020204" pitchFamily="34" charset="0"/>
              </a:rPr>
              <a:t>t</a:t>
            </a:r>
            <a:r>
              <a:rPr sz="2800" b="1" i="1" spc="-40" dirty="0">
                <a:latin typeface="+mn-lt"/>
                <a:cs typeface="Arial" panose="020B0604020202020204" pitchFamily="34" charset="0"/>
              </a:rPr>
              <a:t> </a:t>
            </a:r>
            <a:r>
              <a:rPr sz="2800" b="1" i="1" spc="-25" dirty="0">
                <a:latin typeface="+mn-lt"/>
                <a:cs typeface="Arial" panose="020B0604020202020204" pitchFamily="34" charset="0"/>
              </a:rPr>
              <a:t>h</a:t>
            </a:r>
            <a:r>
              <a:rPr sz="2800" b="1" i="1" spc="-55" dirty="0">
                <a:latin typeface="+mn-lt"/>
                <a:cs typeface="Arial" panose="020B0604020202020204" pitchFamily="34" charset="0"/>
              </a:rPr>
              <a:t>a</a:t>
            </a:r>
            <a:r>
              <a:rPr sz="2800" b="1" i="1" spc="10" dirty="0">
                <a:latin typeface="+mn-lt"/>
                <a:cs typeface="Arial" panose="020B0604020202020204" pitchFamily="34" charset="0"/>
              </a:rPr>
              <a:t>p</a:t>
            </a:r>
            <a:r>
              <a:rPr sz="2800" b="1" i="1" spc="-25" dirty="0">
                <a:latin typeface="+mn-lt"/>
                <a:cs typeface="Arial" panose="020B0604020202020204" pitchFamily="34" charset="0"/>
              </a:rPr>
              <a:t>pens</a:t>
            </a:r>
            <a:r>
              <a:rPr sz="2800" b="1" i="1" spc="-20" dirty="0">
                <a:latin typeface="+mn-lt"/>
                <a:cs typeface="Arial" panose="020B0604020202020204" pitchFamily="34" charset="0"/>
              </a:rPr>
              <a:t> </a:t>
            </a:r>
            <a:r>
              <a:rPr sz="2800" b="1" i="1" dirty="0">
                <a:latin typeface="+mn-lt"/>
                <a:cs typeface="Arial" panose="020B0604020202020204" pitchFamily="34" charset="0"/>
              </a:rPr>
              <a:t>if </a:t>
            </a:r>
            <a:r>
              <a:rPr lang="en-US" sz="2800" b="1" i="1" spc="-15" dirty="0" smtClean="0">
                <a:latin typeface="+mn-lt"/>
                <a:cs typeface="Arial" panose="020B0604020202020204" pitchFamily="34" charset="0"/>
              </a:rPr>
              <a:t>I do </a:t>
            </a:r>
            <a:r>
              <a:rPr sz="2800" b="1" i="1" dirty="0" smtClean="0">
                <a:latin typeface="+mn-lt"/>
                <a:cs typeface="Arial" panose="020B0604020202020204" pitchFamily="34" charset="0"/>
              </a:rPr>
              <a:t>n</a:t>
            </a:r>
            <a:r>
              <a:rPr sz="2800" b="1" i="1" spc="10" dirty="0" smtClean="0">
                <a:latin typeface="+mn-lt"/>
                <a:cs typeface="Arial" panose="020B0604020202020204" pitchFamily="34" charset="0"/>
              </a:rPr>
              <a:t>o</a:t>
            </a:r>
            <a:r>
              <a:rPr sz="2800" b="1" i="1" dirty="0" smtClean="0">
                <a:latin typeface="+mn-lt"/>
                <a:cs typeface="Arial" panose="020B0604020202020204" pitchFamily="34" charset="0"/>
              </a:rPr>
              <a:t>t</a:t>
            </a:r>
            <a:r>
              <a:rPr sz="2800" b="1" i="1" spc="-15" dirty="0" smtClean="0">
                <a:latin typeface="+mn-lt"/>
                <a:cs typeface="Arial" panose="020B0604020202020204" pitchFamily="34" charset="0"/>
              </a:rPr>
              <a:t> </a:t>
            </a:r>
            <a:r>
              <a:rPr sz="2800" b="1" i="1" spc="-10" dirty="0">
                <a:latin typeface="+mn-lt"/>
                <a:cs typeface="Arial" panose="020B0604020202020204" pitchFamily="34" charset="0"/>
              </a:rPr>
              <a:t>s</a:t>
            </a:r>
            <a:r>
              <a:rPr sz="2800" b="1" i="1" spc="-25" dirty="0">
                <a:latin typeface="+mn-lt"/>
                <a:cs typeface="Arial" panose="020B0604020202020204" pitchFamily="34" charset="0"/>
              </a:rPr>
              <a:t>u</a:t>
            </a:r>
            <a:r>
              <a:rPr sz="2800" b="1" i="1" spc="-15" dirty="0">
                <a:latin typeface="+mn-lt"/>
                <a:cs typeface="Arial" panose="020B0604020202020204" pitchFamily="34" charset="0"/>
              </a:rPr>
              <a:t>c</a:t>
            </a:r>
            <a:r>
              <a:rPr sz="2800" b="1" i="1" spc="-30" dirty="0">
                <a:latin typeface="+mn-lt"/>
                <a:cs typeface="Arial" panose="020B0604020202020204" pitchFamily="34" charset="0"/>
              </a:rPr>
              <a:t>ce</a:t>
            </a:r>
            <a:r>
              <a:rPr sz="2800" b="1" i="1" spc="-35" dirty="0">
                <a:latin typeface="+mn-lt"/>
                <a:cs typeface="Arial" panose="020B0604020202020204" pitchFamily="34" charset="0"/>
              </a:rPr>
              <a:t>s</a:t>
            </a:r>
            <a:r>
              <a:rPr sz="2800" b="1" i="1" spc="-20" dirty="0">
                <a:latin typeface="+mn-lt"/>
                <a:cs typeface="Arial" panose="020B0604020202020204" pitchFamily="34" charset="0"/>
              </a:rPr>
              <a:t>sfully</a:t>
            </a:r>
            <a:r>
              <a:rPr sz="2800" b="1" i="1" spc="-10" dirty="0">
                <a:latin typeface="+mn-lt"/>
                <a:cs typeface="Arial" panose="020B0604020202020204" pitchFamily="34" charset="0"/>
              </a:rPr>
              <a:t> </a:t>
            </a:r>
            <a:r>
              <a:rPr sz="2800" b="1" i="1" spc="-30" dirty="0">
                <a:latin typeface="+mn-lt"/>
                <a:cs typeface="Arial" panose="020B0604020202020204" pitchFamily="34" charset="0"/>
              </a:rPr>
              <a:t>c</a:t>
            </a:r>
            <a:r>
              <a:rPr sz="2800" b="1" i="1" spc="-15" dirty="0">
                <a:latin typeface="+mn-lt"/>
                <a:cs typeface="Arial" panose="020B0604020202020204" pitchFamily="34" charset="0"/>
              </a:rPr>
              <a:t>o</a:t>
            </a:r>
            <a:r>
              <a:rPr sz="2800" b="1" i="1" spc="-35" dirty="0">
                <a:latin typeface="+mn-lt"/>
                <a:cs typeface="Arial" panose="020B0604020202020204" pitchFamily="34" charset="0"/>
              </a:rPr>
              <a:t>m</a:t>
            </a:r>
            <a:r>
              <a:rPr sz="2800" b="1" i="1" spc="-20" dirty="0">
                <a:latin typeface="+mn-lt"/>
                <a:cs typeface="Arial" panose="020B0604020202020204" pitchFamily="34" charset="0"/>
              </a:rPr>
              <a:t>plete</a:t>
            </a:r>
            <a:r>
              <a:rPr sz="2800" b="1" i="1" spc="-25" dirty="0">
                <a:latin typeface="+mn-lt"/>
                <a:cs typeface="Arial" panose="020B0604020202020204" pitchFamily="34" charset="0"/>
              </a:rPr>
              <a:t> </a:t>
            </a:r>
            <a:r>
              <a:rPr sz="2800" b="1" i="1" spc="-20" dirty="0">
                <a:latin typeface="+mn-lt"/>
                <a:cs typeface="Arial" panose="020B0604020202020204" pitchFamily="34" charset="0"/>
              </a:rPr>
              <a:t>a</a:t>
            </a:r>
            <a:r>
              <a:rPr sz="2800" b="1" i="1" spc="-10" dirty="0">
                <a:latin typeface="+mn-lt"/>
                <a:cs typeface="Arial" panose="020B0604020202020204" pitchFamily="34" charset="0"/>
              </a:rPr>
              <a:t>ll</a:t>
            </a:r>
            <a:r>
              <a:rPr sz="2800" b="1" i="1" spc="-15" dirty="0">
                <a:latin typeface="+mn-lt"/>
                <a:cs typeface="Arial" panose="020B0604020202020204" pitchFamily="34" charset="0"/>
              </a:rPr>
              <a:t> </a:t>
            </a:r>
            <a:r>
              <a:rPr sz="2800" b="1" i="1" dirty="0">
                <a:latin typeface="+mn-lt"/>
                <a:cs typeface="Arial" panose="020B0604020202020204" pitchFamily="34" charset="0"/>
              </a:rPr>
              <a:t>t</a:t>
            </a:r>
            <a:r>
              <a:rPr sz="2800" b="1" i="1" spc="15" dirty="0">
                <a:latin typeface="+mn-lt"/>
                <a:cs typeface="Arial" panose="020B0604020202020204" pitchFamily="34" charset="0"/>
              </a:rPr>
              <a:t>h</a:t>
            </a:r>
            <a:r>
              <a:rPr sz="2800" b="1" i="1" spc="-25" dirty="0">
                <a:latin typeface="+mn-lt"/>
                <a:cs typeface="Arial" panose="020B0604020202020204" pitchFamily="34" charset="0"/>
              </a:rPr>
              <a:t>e</a:t>
            </a:r>
            <a:r>
              <a:rPr sz="2800" b="1" i="1" spc="-20" dirty="0">
                <a:latin typeface="+mn-lt"/>
                <a:cs typeface="Arial" panose="020B0604020202020204" pitchFamily="34" charset="0"/>
              </a:rPr>
              <a:t> </a:t>
            </a:r>
            <a:r>
              <a:rPr sz="2800" b="1" i="1" spc="-100" dirty="0">
                <a:latin typeface="+mn-lt"/>
                <a:cs typeface="Arial" panose="020B0604020202020204" pitchFamily="34" charset="0"/>
              </a:rPr>
              <a:t>r</a:t>
            </a:r>
            <a:r>
              <a:rPr sz="2800" b="1" i="1" spc="-20" dirty="0">
                <a:latin typeface="+mn-lt"/>
                <a:cs typeface="Arial" panose="020B0604020202020204" pitchFamily="34" charset="0"/>
              </a:rPr>
              <a:t>equi</a:t>
            </a:r>
            <a:r>
              <a:rPr sz="2800" b="1" i="1" spc="-105" dirty="0">
                <a:latin typeface="+mn-lt"/>
                <a:cs typeface="Arial" panose="020B0604020202020204" pitchFamily="34" charset="0"/>
              </a:rPr>
              <a:t>r</a:t>
            </a:r>
            <a:r>
              <a:rPr sz="2800" b="1" i="1" spc="-30" dirty="0">
                <a:latin typeface="+mn-lt"/>
                <a:cs typeface="Arial" panose="020B0604020202020204" pitchFamily="34" charset="0"/>
              </a:rPr>
              <a:t>ed</a:t>
            </a:r>
            <a:r>
              <a:rPr sz="2800" b="1" i="1" spc="-20" dirty="0">
                <a:latin typeface="+mn-lt"/>
                <a:cs typeface="Arial" panose="020B0604020202020204" pitchFamily="34" charset="0"/>
              </a:rPr>
              <a:t> </a:t>
            </a:r>
            <a:r>
              <a:rPr sz="2800" b="1" i="1" spc="-35" dirty="0">
                <a:latin typeface="+mn-lt"/>
                <a:cs typeface="Arial" panose="020B0604020202020204" pitchFamily="34" charset="0"/>
              </a:rPr>
              <a:t>m</a:t>
            </a:r>
            <a:r>
              <a:rPr sz="2800" b="1" i="1" spc="-15" dirty="0">
                <a:latin typeface="+mn-lt"/>
                <a:cs typeface="Arial" panose="020B0604020202020204" pitchFamily="34" charset="0"/>
              </a:rPr>
              <a:t>o</a:t>
            </a:r>
            <a:r>
              <a:rPr sz="2800" b="1" i="1" spc="10" dirty="0">
                <a:latin typeface="+mn-lt"/>
                <a:cs typeface="Arial" panose="020B0604020202020204" pitchFamily="34" charset="0"/>
              </a:rPr>
              <a:t>d</a:t>
            </a:r>
            <a:r>
              <a:rPr sz="2800" b="1" i="1" spc="-20" dirty="0">
                <a:latin typeface="+mn-lt"/>
                <a:cs typeface="Arial" panose="020B0604020202020204" pitchFamily="34" charset="0"/>
              </a:rPr>
              <a:t>ules</a:t>
            </a:r>
            <a:r>
              <a:rPr sz="2800" b="1" i="1" spc="-45" dirty="0">
                <a:latin typeface="+mn-lt"/>
                <a:cs typeface="Arial" panose="020B0604020202020204" pitchFamily="34" charset="0"/>
              </a:rPr>
              <a:t> </a:t>
            </a:r>
            <a:r>
              <a:rPr sz="2800" b="1" i="1" spc="-30" dirty="0">
                <a:latin typeface="+mn-lt"/>
                <a:cs typeface="Arial" panose="020B0604020202020204" pitchFamily="34" charset="0"/>
              </a:rPr>
              <a:t>b</a:t>
            </a:r>
            <a:r>
              <a:rPr sz="2800" b="1" i="1" spc="-20" dirty="0">
                <a:latin typeface="+mn-lt"/>
                <a:cs typeface="Arial" panose="020B0604020202020204" pitchFamily="34" charset="0"/>
              </a:rPr>
              <a:t>y</a:t>
            </a:r>
            <a:r>
              <a:rPr sz="2800" b="1" i="1" spc="-10" dirty="0">
                <a:latin typeface="+mn-lt"/>
                <a:cs typeface="Arial" panose="020B0604020202020204" pitchFamily="34" charset="0"/>
              </a:rPr>
              <a:t> </a:t>
            </a:r>
            <a:r>
              <a:rPr lang="en-US" sz="2800" b="1" i="1" spc="-30" dirty="0" smtClean="0">
                <a:latin typeface="+mn-lt"/>
                <a:cs typeface="Arial" panose="020B0604020202020204" pitchFamily="34" charset="0"/>
              </a:rPr>
              <a:t>my deadline </a:t>
            </a:r>
            <a:r>
              <a:rPr sz="2800" b="1" i="1" spc="10" dirty="0" smtClean="0">
                <a:latin typeface="+mn-lt"/>
                <a:cs typeface="Arial" panose="020B0604020202020204" pitchFamily="34" charset="0"/>
              </a:rPr>
              <a:t>d</a:t>
            </a:r>
            <a:r>
              <a:rPr sz="2800" b="1" i="1" spc="-105" dirty="0" smtClean="0">
                <a:latin typeface="+mn-lt"/>
                <a:cs typeface="Arial" panose="020B0604020202020204" pitchFamily="34" charset="0"/>
              </a:rPr>
              <a:t>a</a:t>
            </a:r>
            <a:r>
              <a:rPr sz="2800" b="1" i="1" spc="-20" dirty="0" smtClean="0">
                <a:latin typeface="+mn-lt"/>
                <a:cs typeface="Arial" panose="020B0604020202020204" pitchFamily="34" charset="0"/>
              </a:rPr>
              <a:t>te</a:t>
            </a:r>
            <a:r>
              <a:rPr sz="2800" b="1" i="1" spc="-20" dirty="0">
                <a:latin typeface="+mn-lt"/>
                <a:cs typeface="Arial" panose="020B0604020202020204" pitchFamily="34" charset="0"/>
              </a:rPr>
              <a:t>?</a:t>
            </a:r>
            <a:endParaRPr sz="2800" b="1" i="1" dirty="0">
              <a:latin typeface="+mn-lt"/>
              <a:cs typeface="Arial" panose="020B0604020202020204" pitchFamily="34" charset="0"/>
            </a:endParaRPr>
          </a:p>
        </p:txBody>
      </p:sp>
      <p:sp>
        <p:nvSpPr>
          <p:cNvPr id="5" name="object 2"/>
          <p:cNvSpPr txBox="1">
            <a:spLocks noGrp="1"/>
          </p:cNvSpPr>
          <p:nvPr>
            <p:ph type="title"/>
          </p:nvPr>
        </p:nvSpPr>
        <p:spPr>
          <a:xfrm>
            <a:off x="457200" y="84430"/>
            <a:ext cx="8229600" cy="615553"/>
          </a:xfrm>
          <a:prstGeom prst="rect">
            <a:avLst/>
          </a:prstGeom>
        </p:spPr>
        <p:txBody>
          <a:bodyPr vert="horz" wrap="square" lIns="0" tIns="0" rIns="0" bIns="0" rtlCol="0">
            <a:spAutoFit/>
          </a:bodyPr>
          <a:lstStyle/>
          <a:p>
            <a:pPr marL="60325" marR="5080" indent="101600"/>
            <a:r>
              <a:rPr lang="en-US" sz="4000" dirty="0" smtClean="0"/>
              <a:t>TEAM Completion</a:t>
            </a:r>
            <a:endParaRPr sz="4000" dirty="0"/>
          </a:p>
        </p:txBody>
      </p:sp>
    </p:spTree>
    <p:extLst>
      <p:ext uri="{BB962C8B-B14F-4D97-AF65-F5344CB8AC3E}">
        <p14:creationId xmlns:p14="http://schemas.microsoft.com/office/powerpoint/2010/main" val="92417375"/>
      </p:ext>
    </p:extLst>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69418" y="4965"/>
            <a:ext cx="8229600" cy="635559"/>
          </a:xfrm>
          <a:prstGeom prst="rect">
            <a:avLst/>
          </a:prstGeom>
        </p:spPr>
        <p:txBody>
          <a:bodyPr vert="horz" wrap="square" lIns="0" tIns="0" rIns="0" bIns="0" rtlCol="0">
            <a:spAutoFit/>
          </a:bodyPr>
          <a:lstStyle/>
          <a:p>
            <a:pPr marL="1134745">
              <a:lnSpc>
                <a:spcPts val="5205"/>
              </a:lnSpc>
            </a:pPr>
            <a:r>
              <a:rPr sz="4000" spc="-35" dirty="0"/>
              <a:t>A</a:t>
            </a:r>
            <a:r>
              <a:rPr sz="4000" spc="-15" dirty="0"/>
              <a:t> </a:t>
            </a:r>
            <a:r>
              <a:rPr sz="4000" spc="-100" dirty="0"/>
              <a:t>W</a:t>
            </a:r>
            <a:r>
              <a:rPr sz="4000" spc="-80" dirty="0"/>
              <a:t>e</a:t>
            </a:r>
            <a:r>
              <a:rPr sz="4000" spc="10" dirty="0"/>
              <a:t>b</a:t>
            </a:r>
            <a:r>
              <a:rPr sz="4000" spc="-5" dirty="0"/>
              <a:t>-Based</a:t>
            </a:r>
            <a:r>
              <a:rPr sz="4000" spc="-45" dirty="0"/>
              <a:t> </a:t>
            </a:r>
            <a:r>
              <a:rPr sz="4000" spc="5" dirty="0"/>
              <a:t>P</a:t>
            </a:r>
            <a:r>
              <a:rPr sz="4000" spc="-155" dirty="0"/>
              <a:t>r</a:t>
            </a:r>
            <a:r>
              <a:rPr sz="4000" dirty="0"/>
              <a:t>o</a:t>
            </a:r>
            <a:r>
              <a:rPr sz="4000" spc="-65" dirty="0"/>
              <a:t>g</a:t>
            </a:r>
            <a:r>
              <a:rPr sz="4000" spc="-120" dirty="0"/>
              <a:t>r</a:t>
            </a:r>
            <a:r>
              <a:rPr sz="4000" spc="-5" dirty="0"/>
              <a:t>am</a:t>
            </a:r>
          </a:p>
        </p:txBody>
      </p:sp>
      <p:sp>
        <p:nvSpPr>
          <p:cNvPr id="3" name="object 3"/>
          <p:cNvSpPr txBox="1"/>
          <p:nvPr/>
        </p:nvSpPr>
        <p:spPr>
          <a:xfrm>
            <a:off x="482608" y="2266140"/>
            <a:ext cx="7854774" cy="4062651"/>
          </a:xfrm>
          <a:prstGeom prst="rect">
            <a:avLst/>
          </a:prstGeom>
        </p:spPr>
        <p:txBody>
          <a:bodyPr vert="horz" wrap="square" lIns="0" tIns="0" rIns="0" bIns="0" rtlCol="0">
            <a:spAutoFit/>
          </a:bodyPr>
          <a:lstStyle/>
          <a:p>
            <a:pPr marL="355600" indent="-342900">
              <a:lnSpc>
                <a:spcPct val="100000"/>
              </a:lnSpc>
              <a:buClr>
                <a:srgbClr val="18368C"/>
              </a:buClr>
              <a:buFont typeface="Wingdings" panose="05000000000000000000" pitchFamily="2" charset="2"/>
              <a:buChar char="q"/>
              <a:tabLst>
                <a:tab pos="268605" algn="l"/>
              </a:tabLst>
            </a:pPr>
            <a:r>
              <a:rPr sz="2400" b="1" spc="-15" dirty="0" smtClean="0">
                <a:latin typeface="+mn-lt"/>
                <a:cs typeface="Arial" panose="020B0604020202020204" pitchFamily="34" charset="0"/>
              </a:rPr>
              <a:t>CCT</a:t>
            </a:r>
            <a:r>
              <a:rPr sz="2400" b="1" spc="-5" dirty="0" smtClean="0">
                <a:latin typeface="+mn-lt"/>
                <a:cs typeface="Arial" panose="020B0604020202020204" pitchFamily="34" charset="0"/>
              </a:rPr>
              <a:t> </a:t>
            </a:r>
            <a:r>
              <a:rPr sz="2400" b="1" spc="-10" dirty="0">
                <a:latin typeface="+mn-lt"/>
                <a:cs typeface="Arial" panose="020B0604020202020204" pitchFamily="34" charset="0"/>
              </a:rPr>
              <a:t>Performa</a:t>
            </a:r>
            <a:r>
              <a:rPr sz="2400" b="1" spc="-15" dirty="0">
                <a:latin typeface="+mn-lt"/>
                <a:cs typeface="Arial" panose="020B0604020202020204" pitchFamily="34" charset="0"/>
              </a:rPr>
              <a:t>n</a:t>
            </a:r>
            <a:r>
              <a:rPr sz="2400" b="1" spc="-10" dirty="0">
                <a:latin typeface="+mn-lt"/>
                <a:cs typeface="Arial" panose="020B0604020202020204" pitchFamily="34" charset="0"/>
              </a:rPr>
              <a:t>ce</a:t>
            </a:r>
            <a:r>
              <a:rPr sz="2400" b="1" spc="35" dirty="0">
                <a:latin typeface="+mn-lt"/>
                <a:cs typeface="Arial" panose="020B0604020202020204" pitchFamily="34" charset="0"/>
              </a:rPr>
              <a:t> </a:t>
            </a:r>
            <a:r>
              <a:rPr sz="2400" b="1" spc="-10" dirty="0" smtClean="0">
                <a:latin typeface="+mn-lt"/>
                <a:cs typeface="Arial" panose="020B0604020202020204" pitchFamily="34" charset="0"/>
              </a:rPr>
              <a:t>Pro</a:t>
            </a:r>
            <a:r>
              <a:rPr sz="2400" b="1" spc="-20" dirty="0" smtClean="0">
                <a:latin typeface="+mn-lt"/>
                <a:cs typeface="Arial" panose="020B0604020202020204" pitchFamily="34" charset="0"/>
              </a:rPr>
              <a:t>f</a:t>
            </a:r>
            <a:r>
              <a:rPr sz="2400" b="1" spc="-10" dirty="0" smtClean="0">
                <a:latin typeface="+mn-lt"/>
                <a:cs typeface="Arial" panose="020B0604020202020204" pitchFamily="34" charset="0"/>
              </a:rPr>
              <a:t>ile</a:t>
            </a:r>
            <a:r>
              <a:rPr lang="en-US" sz="2400" b="1" spc="-10" dirty="0" smtClean="0">
                <a:latin typeface="+mn-lt"/>
                <a:cs typeface="Arial" panose="020B0604020202020204" pitchFamily="34" charset="0"/>
              </a:rPr>
              <a:t>s</a:t>
            </a:r>
            <a:r>
              <a:rPr sz="2400" b="1" spc="20" dirty="0" smtClean="0">
                <a:latin typeface="+mn-lt"/>
                <a:cs typeface="Arial" panose="020B0604020202020204" pitchFamily="34" charset="0"/>
              </a:rPr>
              <a:t> </a:t>
            </a:r>
            <a:r>
              <a:rPr sz="2400" b="1" spc="-10" dirty="0">
                <a:latin typeface="+mn-lt"/>
                <a:cs typeface="Arial" panose="020B0604020202020204" pitchFamily="34" charset="0"/>
              </a:rPr>
              <a:t>(self</a:t>
            </a:r>
            <a:r>
              <a:rPr sz="2400" b="1" spc="-15" dirty="0">
                <a:latin typeface="+mn-lt"/>
                <a:cs typeface="Arial" panose="020B0604020202020204" pitchFamily="34" charset="0"/>
              </a:rPr>
              <a:t>-</a:t>
            </a:r>
            <a:r>
              <a:rPr sz="2400" b="1" spc="-10" dirty="0">
                <a:latin typeface="+mn-lt"/>
                <a:cs typeface="Arial" panose="020B0604020202020204" pitchFamily="34" charset="0"/>
              </a:rPr>
              <a:t>ana</a:t>
            </a:r>
            <a:r>
              <a:rPr sz="2400" b="1" dirty="0">
                <a:latin typeface="+mn-lt"/>
                <a:cs typeface="Arial" panose="020B0604020202020204" pitchFamily="34" charset="0"/>
              </a:rPr>
              <a:t>l</a:t>
            </a:r>
            <a:r>
              <a:rPr sz="2400" b="1" spc="-50" dirty="0">
                <a:latin typeface="+mn-lt"/>
                <a:cs typeface="Arial" panose="020B0604020202020204" pitchFamily="34" charset="0"/>
              </a:rPr>
              <a:t>y</a:t>
            </a:r>
            <a:r>
              <a:rPr sz="2400" b="1" dirty="0">
                <a:latin typeface="+mn-lt"/>
                <a:cs typeface="Arial" panose="020B0604020202020204" pitchFamily="34" charset="0"/>
              </a:rPr>
              <a:t>s</a:t>
            </a:r>
            <a:r>
              <a:rPr sz="2400" b="1" spc="-10" dirty="0">
                <a:latin typeface="+mn-lt"/>
                <a:cs typeface="Arial" panose="020B0604020202020204" pitchFamily="34" charset="0"/>
              </a:rPr>
              <a:t>is)</a:t>
            </a:r>
            <a:endParaRPr sz="2400" dirty="0">
              <a:latin typeface="+mn-lt"/>
              <a:cs typeface="Arial" panose="020B0604020202020204" pitchFamily="34" charset="0"/>
            </a:endParaRPr>
          </a:p>
          <a:p>
            <a:pPr marL="342900" indent="-342900">
              <a:lnSpc>
                <a:spcPct val="100000"/>
              </a:lnSpc>
              <a:spcBef>
                <a:spcPts val="22"/>
              </a:spcBef>
              <a:buClr>
                <a:srgbClr val="18368C"/>
              </a:buClr>
              <a:buFont typeface="Wingdings" panose="05000000000000000000" pitchFamily="2" charset="2"/>
              <a:buChar char="q"/>
            </a:pPr>
            <a:endParaRPr sz="2400" dirty="0">
              <a:latin typeface="+mn-lt"/>
              <a:cs typeface="Arial" panose="020B0604020202020204" pitchFamily="34" charset="0"/>
            </a:endParaRPr>
          </a:p>
          <a:p>
            <a:pPr marL="355600" indent="-342900">
              <a:lnSpc>
                <a:spcPct val="100000"/>
              </a:lnSpc>
              <a:buClr>
                <a:srgbClr val="18368C"/>
              </a:buClr>
              <a:buFont typeface="Wingdings" panose="05000000000000000000" pitchFamily="2" charset="2"/>
              <a:buChar char="q"/>
              <a:tabLst>
                <a:tab pos="268605" algn="l"/>
              </a:tabLst>
            </a:pPr>
            <a:r>
              <a:rPr sz="2400" b="1" spc="-10" dirty="0" smtClean="0">
                <a:latin typeface="+mn-lt"/>
                <a:cs typeface="Arial" panose="020B0604020202020204" pitchFamily="34" charset="0"/>
              </a:rPr>
              <a:t>Pro</a:t>
            </a:r>
            <a:r>
              <a:rPr sz="2400" b="1" spc="-20" dirty="0" smtClean="0">
                <a:latin typeface="+mn-lt"/>
                <a:cs typeface="Arial" panose="020B0604020202020204" pitchFamily="34" charset="0"/>
              </a:rPr>
              <a:t>f</a:t>
            </a:r>
            <a:r>
              <a:rPr sz="2400" b="1" spc="-10" dirty="0" smtClean="0">
                <a:latin typeface="+mn-lt"/>
                <a:cs typeface="Arial" panose="020B0604020202020204" pitchFamily="34" charset="0"/>
              </a:rPr>
              <a:t>essional</a:t>
            </a:r>
            <a:r>
              <a:rPr sz="2400" b="1" spc="15" dirty="0" smtClean="0">
                <a:latin typeface="+mn-lt"/>
                <a:cs typeface="Arial" panose="020B0604020202020204" pitchFamily="34" charset="0"/>
              </a:rPr>
              <a:t> </a:t>
            </a:r>
            <a:r>
              <a:rPr sz="2400" b="1" spc="-25" dirty="0">
                <a:latin typeface="+mn-lt"/>
                <a:cs typeface="Arial" panose="020B0604020202020204" pitchFamily="34" charset="0"/>
              </a:rPr>
              <a:t>G</a:t>
            </a:r>
            <a:r>
              <a:rPr sz="2400" b="1" spc="-10" dirty="0">
                <a:latin typeface="+mn-lt"/>
                <a:cs typeface="Arial" panose="020B0604020202020204" pitchFamily="34" charset="0"/>
              </a:rPr>
              <a:t>ro</a:t>
            </a:r>
            <a:r>
              <a:rPr sz="2400" b="1" spc="25" dirty="0">
                <a:latin typeface="+mn-lt"/>
                <a:cs typeface="Arial" panose="020B0604020202020204" pitchFamily="34" charset="0"/>
              </a:rPr>
              <a:t>w</a:t>
            </a:r>
            <a:r>
              <a:rPr sz="2400" b="1" spc="-10" dirty="0">
                <a:latin typeface="+mn-lt"/>
                <a:cs typeface="Arial" panose="020B0604020202020204" pitchFamily="34" charset="0"/>
              </a:rPr>
              <a:t>th</a:t>
            </a:r>
            <a:r>
              <a:rPr sz="2400" b="1" spc="-60" dirty="0">
                <a:latin typeface="+mn-lt"/>
                <a:cs typeface="Arial" panose="020B0604020202020204" pitchFamily="34" charset="0"/>
              </a:rPr>
              <a:t> </a:t>
            </a:r>
            <a:r>
              <a:rPr sz="2400" b="1" spc="-65" dirty="0">
                <a:latin typeface="+mn-lt"/>
                <a:cs typeface="Arial" panose="020B0604020202020204" pitchFamily="34" charset="0"/>
              </a:rPr>
              <a:t>A</a:t>
            </a:r>
            <a:r>
              <a:rPr sz="2400" b="1" spc="-10" dirty="0">
                <a:latin typeface="+mn-lt"/>
                <a:cs typeface="Arial" panose="020B0604020202020204" pitchFamily="34" charset="0"/>
              </a:rPr>
              <a:t>cti</a:t>
            </a:r>
            <a:r>
              <a:rPr sz="2400" b="1" spc="-20" dirty="0">
                <a:latin typeface="+mn-lt"/>
                <a:cs typeface="Arial" panose="020B0604020202020204" pitchFamily="34" charset="0"/>
              </a:rPr>
              <a:t>o</a:t>
            </a:r>
            <a:r>
              <a:rPr sz="2400" b="1" spc="-10" dirty="0">
                <a:latin typeface="+mn-lt"/>
                <a:cs typeface="Arial" panose="020B0604020202020204" pitchFamily="34" charset="0"/>
              </a:rPr>
              <a:t>n</a:t>
            </a:r>
            <a:r>
              <a:rPr sz="2400" b="1" spc="65" dirty="0">
                <a:latin typeface="+mn-lt"/>
                <a:cs typeface="Arial" panose="020B0604020202020204" pitchFamily="34" charset="0"/>
              </a:rPr>
              <a:t> </a:t>
            </a:r>
            <a:r>
              <a:rPr sz="2400" b="1" spc="-10" dirty="0">
                <a:latin typeface="+mn-lt"/>
                <a:cs typeface="Arial" panose="020B0604020202020204" pitchFamily="34" charset="0"/>
              </a:rPr>
              <a:t>Plan</a:t>
            </a:r>
            <a:r>
              <a:rPr sz="2400" b="1" spc="10" dirty="0">
                <a:latin typeface="+mn-lt"/>
                <a:cs typeface="Arial" panose="020B0604020202020204" pitchFamily="34" charset="0"/>
              </a:rPr>
              <a:t> </a:t>
            </a:r>
            <a:r>
              <a:rPr sz="2400" b="1" spc="-10" dirty="0">
                <a:latin typeface="+mn-lt"/>
                <a:cs typeface="Arial" panose="020B0604020202020204" pitchFamily="34" charset="0"/>
              </a:rPr>
              <a:t>(P</a:t>
            </a:r>
            <a:r>
              <a:rPr sz="2400" b="1" spc="-25" dirty="0">
                <a:latin typeface="+mn-lt"/>
                <a:cs typeface="Arial" panose="020B0604020202020204" pitchFamily="34" charset="0"/>
              </a:rPr>
              <a:t>G</a:t>
            </a:r>
            <a:r>
              <a:rPr sz="2400" b="1" spc="-65" dirty="0">
                <a:latin typeface="+mn-lt"/>
                <a:cs typeface="Arial" panose="020B0604020202020204" pitchFamily="34" charset="0"/>
              </a:rPr>
              <a:t>A</a:t>
            </a:r>
            <a:r>
              <a:rPr sz="2400" b="1" spc="-10" dirty="0">
                <a:latin typeface="+mn-lt"/>
                <a:cs typeface="Arial" panose="020B0604020202020204" pitchFamily="34" charset="0"/>
              </a:rPr>
              <a:t>P</a:t>
            </a:r>
            <a:r>
              <a:rPr sz="2400" b="1" spc="-10" dirty="0" smtClean="0">
                <a:latin typeface="+mn-lt"/>
                <a:cs typeface="Arial" panose="020B0604020202020204" pitchFamily="34" charset="0"/>
              </a:rPr>
              <a:t>)</a:t>
            </a:r>
            <a:endParaRPr lang="en-US" sz="2400" b="1" spc="-10" dirty="0">
              <a:latin typeface="+mn-lt"/>
              <a:cs typeface="Arial" panose="020B0604020202020204" pitchFamily="34" charset="0"/>
            </a:endParaRPr>
          </a:p>
          <a:p>
            <a:pPr marL="355600" indent="-342900">
              <a:lnSpc>
                <a:spcPct val="100000"/>
              </a:lnSpc>
              <a:buClr>
                <a:srgbClr val="18368C"/>
              </a:buClr>
              <a:buFont typeface="Wingdings" panose="05000000000000000000" pitchFamily="2" charset="2"/>
              <a:buChar char="q"/>
              <a:tabLst>
                <a:tab pos="268605" algn="l"/>
              </a:tabLst>
            </a:pPr>
            <a:endParaRPr sz="2400" dirty="0">
              <a:latin typeface="+mn-lt"/>
              <a:cs typeface="Arial" panose="020B0604020202020204" pitchFamily="34" charset="0"/>
            </a:endParaRPr>
          </a:p>
          <a:p>
            <a:pPr marL="355600" indent="-342900">
              <a:lnSpc>
                <a:spcPct val="100000"/>
              </a:lnSpc>
              <a:buClr>
                <a:srgbClr val="18368C"/>
              </a:buClr>
              <a:buFont typeface="Wingdings" panose="05000000000000000000" pitchFamily="2" charset="2"/>
              <a:buChar char="q"/>
              <a:tabLst>
                <a:tab pos="268605" algn="l"/>
              </a:tabLst>
            </a:pPr>
            <a:r>
              <a:rPr sz="2400" b="1" spc="-15" dirty="0" smtClean="0">
                <a:latin typeface="+mn-lt"/>
                <a:cs typeface="Arial" panose="020B0604020202020204" pitchFamily="34" charset="0"/>
              </a:rPr>
              <a:t>Be</a:t>
            </a:r>
            <a:r>
              <a:rPr sz="2400" b="1" spc="-20" dirty="0" smtClean="0">
                <a:latin typeface="+mn-lt"/>
                <a:cs typeface="Arial" panose="020B0604020202020204" pitchFamily="34" charset="0"/>
              </a:rPr>
              <a:t>g</a:t>
            </a:r>
            <a:r>
              <a:rPr sz="2400" b="1" spc="-5" dirty="0" smtClean="0">
                <a:latin typeface="+mn-lt"/>
                <a:cs typeface="Arial" panose="020B0604020202020204" pitchFamily="34" charset="0"/>
              </a:rPr>
              <a:t>i</a:t>
            </a:r>
            <a:r>
              <a:rPr sz="2400" b="1" spc="-15" dirty="0" smtClean="0">
                <a:latin typeface="+mn-lt"/>
                <a:cs typeface="Arial" panose="020B0604020202020204" pitchFamily="34" charset="0"/>
              </a:rPr>
              <a:t>n</a:t>
            </a:r>
            <a:r>
              <a:rPr sz="2400" b="1" spc="-10" dirty="0" smtClean="0">
                <a:latin typeface="+mn-lt"/>
                <a:cs typeface="Arial" panose="020B0604020202020204" pitchFamily="34" charset="0"/>
              </a:rPr>
              <a:t>ning</a:t>
            </a:r>
            <a:r>
              <a:rPr sz="2400" b="1" spc="20" dirty="0" smtClean="0">
                <a:latin typeface="+mn-lt"/>
                <a:cs typeface="Arial" panose="020B0604020202020204" pitchFamily="34" charset="0"/>
              </a:rPr>
              <a:t> </a:t>
            </a:r>
            <a:r>
              <a:rPr sz="2400" b="1" spc="-135" dirty="0">
                <a:latin typeface="+mn-lt"/>
                <a:cs typeface="Arial" panose="020B0604020202020204" pitchFamily="34" charset="0"/>
              </a:rPr>
              <a:t>T</a:t>
            </a:r>
            <a:r>
              <a:rPr sz="2400" b="1" spc="-10" dirty="0">
                <a:latin typeface="+mn-lt"/>
                <a:cs typeface="Arial" panose="020B0604020202020204" pitchFamily="34" charset="0"/>
              </a:rPr>
              <a:t>eac</a:t>
            </a:r>
            <a:r>
              <a:rPr sz="2400" b="1" spc="-20" dirty="0">
                <a:latin typeface="+mn-lt"/>
                <a:cs typeface="Arial" panose="020B0604020202020204" pitchFamily="34" charset="0"/>
              </a:rPr>
              <a:t>h</a:t>
            </a:r>
            <a:r>
              <a:rPr sz="2400" b="1" spc="-10" dirty="0">
                <a:latin typeface="+mn-lt"/>
                <a:cs typeface="Arial" panose="020B0604020202020204" pitchFamily="34" charset="0"/>
              </a:rPr>
              <a:t>er</a:t>
            </a:r>
            <a:r>
              <a:rPr sz="2400" b="1" spc="10" dirty="0">
                <a:latin typeface="+mn-lt"/>
                <a:cs typeface="Arial" panose="020B0604020202020204" pitchFamily="34" charset="0"/>
              </a:rPr>
              <a:t> </a:t>
            </a:r>
            <a:r>
              <a:rPr sz="2400" b="1" spc="-10" dirty="0">
                <a:latin typeface="+mn-lt"/>
                <a:cs typeface="Arial" panose="020B0604020202020204" pitchFamily="34" charset="0"/>
              </a:rPr>
              <a:t>a</a:t>
            </a:r>
            <a:r>
              <a:rPr sz="2400" b="1" spc="-15" dirty="0">
                <a:latin typeface="+mn-lt"/>
                <a:cs typeface="Arial" panose="020B0604020202020204" pitchFamily="34" charset="0"/>
              </a:rPr>
              <a:t>n</a:t>
            </a:r>
            <a:r>
              <a:rPr sz="2400" b="1" spc="-10" dirty="0">
                <a:latin typeface="+mn-lt"/>
                <a:cs typeface="Arial" panose="020B0604020202020204" pitchFamily="34" charset="0"/>
              </a:rPr>
              <a:t>d</a:t>
            </a:r>
            <a:r>
              <a:rPr sz="2400" b="1" dirty="0">
                <a:latin typeface="+mn-lt"/>
                <a:cs typeface="Arial" panose="020B0604020202020204" pitchFamily="34" charset="0"/>
              </a:rPr>
              <a:t> </a:t>
            </a:r>
            <a:r>
              <a:rPr sz="2400" b="1" spc="-15" dirty="0">
                <a:latin typeface="+mn-lt"/>
                <a:cs typeface="Arial" panose="020B0604020202020204" pitchFamily="34" charset="0"/>
              </a:rPr>
              <a:t>Men</a:t>
            </a:r>
            <a:r>
              <a:rPr sz="2400" b="1" spc="-10" dirty="0">
                <a:latin typeface="+mn-lt"/>
                <a:cs typeface="Arial" panose="020B0604020202020204" pitchFamily="34" charset="0"/>
              </a:rPr>
              <a:t>t</a:t>
            </a:r>
            <a:r>
              <a:rPr sz="2400" b="1" spc="-20" dirty="0">
                <a:latin typeface="+mn-lt"/>
                <a:cs typeface="Arial" panose="020B0604020202020204" pitchFamily="34" charset="0"/>
              </a:rPr>
              <a:t>o</a:t>
            </a:r>
            <a:r>
              <a:rPr sz="2400" b="1" spc="-10" dirty="0">
                <a:latin typeface="+mn-lt"/>
                <a:cs typeface="Arial" panose="020B0604020202020204" pitchFamily="34" charset="0"/>
              </a:rPr>
              <a:t>r</a:t>
            </a:r>
            <a:r>
              <a:rPr sz="2400" b="1" spc="20" dirty="0">
                <a:latin typeface="+mn-lt"/>
                <a:cs typeface="Arial" panose="020B0604020202020204" pitchFamily="34" charset="0"/>
              </a:rPr>
              <a:t> </a:t>
            </a:r>
            <a:r>
              <a:rPr sz="2400" b="1" spc="-15" dirty="0">
                <a:latin typeface="+mn-lt"/>
                <a:cs typeface="Arial" panose="020B0604020202020204" pitchFamily="34" charset="0"/>
              </a:rPr>
              <a:t>Meet</a:t>
            </a:r>
            <a:r>
              <a:rPr sz="2400" b="1" spc="-5" dirty="0">
                <a:latin typeface="+mn-lt"/>
                <a:cs typeface="Arial" panose="020B0604020202020204" pitchFamily="34" charset="0"/>
              </a:rPr>
              <a:t>i</a:t>
            </a:r>
            <a:r>
              <a:rPr sz="2400" b="1" spc="-15" dirty="0">
                <a:latin typeface="+mn-lt"/>
                <a:cs typeface="Arial" panose="020B0604020202020204" pitchFamily="34" charset="0"/>
              </a:rPr>
              <a:t>n</a:t>
            </a:r>
            <a:r>
              <a:rPr sz="2400" b="1" spc="-10" dirty="0">
                <a:latin typeface="+mn-lt"/>
                <a:cs typeface="Arial" panose="020B0604020202020204" pitchFamily="34" charset="0"/>
              </a:rPr>
              <a:t>g</a:t>
            </a:r>
            <a:r>
              <a:rPr sz="2400" b="1" spc="15" dirty="0">
                <a:latin typeface="+mn-lt"/>
                <a:cs typeface="Arial" panose="020B0604020202020204" pitchFamily="34" charset="0"/>
              </a:rPr>
              <a:t> </a:t>
            </a:r>
            <a:r>
              <a:rPr sz="2400" b="1" spc="-10" dirty="0">
                <a:latin typeface="+mn-lt"/>
                <a:cs typeface="Arial" panose="020B0604020202020204" pitchFamily="34" charset="0"/>
              </a:rPr>
              <a:t>L</a:t>
            </a:r>
            <a:r>
              <a:rPr sz="2400" b="1" spc="-20" dirty="0">
                <a:latin typeface="+mn-lt"/>
                <a:cs typeface="Arial" panose="020B0604020202020204" pitchFamily="34" charset="0"/>
              </a:rPr>
              <a:t>o</a:t>
            </a:r>
            <a:r>
              <a:rPr sz="2400" b="1" spc="-10" dirty="0">
                <a:latin typeface="+mn-lt"/>
                <a:cs typeface="Arial" panose="020B0604020202020204" pitchFamily="34" charset="0"/>
              </a:rPr>
              <a:t>g</a:t>
            </a:r>
            <a:endParaRPr sz="2400" dirty="0">
              <a:latin typeface="+mn-lt"/>
              <a:cs typeface="Arial" panose="020B0604020202020204" pitchFamily="34" charset="0"/>
            </a:endParaRPr>
          </a:p>
          <a:p>
            <a:pPr marL="342900" indent="-342900">
              <a:lnSpc>
                <a:spcPct val="100000"/>
              </a:lnSpc>
              <a:spcBef>
                <a:spcPts val="25"/>
              </a:spcBef>
              <a:buClr>
                <a:srgbClr val="18368C"/>
              </a:buClr>
              <a:buFont typeface="Wingdings" panose="05000000000000000000" pitchFamily="2" charset="2"/>
              <a:buChar char="q"/>
            </a:pPr>
            <a:endParaRPr sz="2400" dirty="0">
              <a:latin typeface="+mn-lt"/>
              <a:cs typeface="Arial" panose="020B0604020202020204" pitchFamily="34" charset="0"/>
            </a:endParaRPr>
          </a:p>
          <a:p>
            <a:pPr marL="355600" indent="-342900">
              <a:lnSpc>
                <a:spcPct val="100000"/>
              </a:lnSpc>
              <a:buClr>
                <a:srgbClr val="18368C"/>
              </a:buClr>
              <a:buFont typeface="Wingdings" panose="05000000000000000000" pitchFamily="2" charset="2"/>
              <a:buChar char="q"/>
              <a:tabLst>
                <a:tab pos="268605" algn="l"/>
              </a:tabLst>
            </a:pPr>
            <a:r>
              <a:rPr sz="2400" b="1" spc="-10" dirty="0" smtClean="0">
                <a:latin typeface="+mn-lt"/>
                <a:cs typeface="Arial" panose="020B0604020202020204" pitchFamily="34" charset="0"/>
              </a:rPr>
              <a:t>Jo</a:t>
            </a:r>
            <a:r>
              <a:rPr sz="2400" b="1" spc="-20" dirty="0" smtClean="0">
                <a:latin typeface="+mn-lt"/>
                <a:cs typeface="Arial" panose="020B0604020202020204" pitchFamily="34" charset="0"/>
              </a:rPr>
              <a:t>u</a:t>
            </a:r>
            <a:r>
              <a:rPr sz="2400" b="1" spc="-10" dirty="0" smtClean="0">
                <a:latin typeface="+mn-lt"/>
                <a:cs typeface="Arial" panose="020B0604020202020204" pitchFamily="34" charset="0"/>
              </a:rPr>
              <a:t>rnal</a:t>
            </a:r>
            <a:r>
              <a:rPr sz="2400" b="1" spc="20" dirty="0" smtClean="0">
                <a:latin typeface="+mn-lt"/>
                <a:cs typeface="Arial" panose="020B0604020202020204" pitchFamily="34" charset="0"/>
              </a:rPr>
              <a:t> </a:t>
            </a:r>
            <a:r>
              <a:rPr sz="2400" b="1" spc="-10" dirty="0">
                <a:latin typeface="+mn-lt"/>
                <a:cs typeface="Arial" panose="020B0604020202020204" pitchFamily="34" charset="0"/>
              </a:rPr>
              <a:t>f</a:t>
            </a:r>
            <a:r>
              <a:rPr sz="2400" b="1" spc="-20" dirty="0">
                <a:latin typeface="+mn-lt"/>
                <a:cs typeface="Arial" panose="020B0604020202020204" pitchFamily="34" charset="0"/>
              </a:rPr>
              <a:t>o</a:t>
            </a:r>
            <a:r>
              <a:rPr sz="2400" b="1" spc="-10" dirty="0">
                <a:latin typeface="+mn-lt"/>
                <a:cs typeface="Arial" panose="020B0604020202020204" pitchFamily="34" charset="0"/>
              </a:rPr>
              <a:t>r</a:t>
            </a:r>
            <a:r>
              <a:rPr sz="2400" b="1" spc="10" dirty="0">
                <a:latin typeface="+mn-lt"/>
                <a:cs typeface="Arial" panose="020B0604020202020204" pitchFamily="34" charset="0"/>
              </a:rPr>
              <a:t> </a:t>
            </a:r>
            <a:r>
              <a:rPr sz="2400" b="1" spc="-10" dirty="0">
                <a:latin typeface="+mn-lt"/>
                <a:cs typeface="Arial" panose="020B0604020202020204" pitchFamily="34" charset="0"/>
              </a:rPr>
              <a:t>Begi</a:t>
            </a:r>
            <a:r>
              <a:rPr sz="2400" b="1" spc="-20" dirty="0">
                <a:latin typeface="+mn-lt"/>
                <a:cs typeface="Arial" panose="020B0604020202020204" pitchFamily="34" charset="0"/>
              </a:rPr>
              <a:t>n</a:t>
            </a:r>
            <a:r>
              <a:rPr sz="2400" b="1" spc="-10" dirty="0">
                <a:latin typeface="+mn-lt"/>
                <a:cs typeface="Arial" panose="020B0604020202020204" pitchFamily="34" charset="0"/>
              </a:rPr>
              <a:t>ni</a:t>
            </a:r>
            <a:r>
              <a:rPr sz="2400" b="1" spc="-20" dirty="0">
                <a:latin typeface="+mn-lt"/>
                <a:cs typeface="Arial" panose="020B0604020202020204" pitchFamily="34" charset="0"/>
              </a:rPr>
              <a:t>n</a:t>
            </a:r>
            <a:r>
              <a:rPr sz="2400" b="1" spc="-10" dirty="0">
                <a:latin typeface="+mn-lt"/>
                <a:cs typeface="Arial" panose="020B0604020202020204" pitchFamily="34" charset="0"/>
              </a:rPr>
              <a:t>g</a:t>
            </a:r>
            <a:r>
              <a:rPr sz="2400" b="1" spc="30" dirty="0">
                <a:latin typeface="+mn-lt"/>
                <a:cs typeface="Arial" panose="020B0604020202020204" pitchFamily="34" charset="0"/>
              </a:rPr>
              <a:t> </a:t>
            </a:r>
            <a:r>
              <a:rPr sz="2400" b="1" spc="-135" dirty="0">
                <a:latin typeface="+mn-lt"/>
                <a:cs typeface="Arial" panose="020B0604020202020204" pitchFamily="34" charset="0"/>
              </a:rPr>
              <a:t>T</a:t>
            </a:r>
            <a:r>
              <a:rPr sz="2400" b="1" spc="-10" dirty="0">
                <a:latin typeface="+mn-lt"/>
                <a:cs typeface="Arial" panose="020B0604020202020204" pitchFamily="34" charset="0"/>
              </a:rPr>
              <a:t>eacher</a:t>
            </a:r>
            <a:endParaRPr sz="2400" dirty="0">
              <a:latin typeface="+mn-lt"/>
              <a:cs typeface="Arial" panose="020B0604020202020204" pitchFamily="34" charset="0"/>
            </a:endParaRPr>
          </a:p>
          <a:p>
            <a:pPr marL="342900" indent="-342900">
              <a:lnSpc>
                <a:spcPct val="100000"/>
              </a:lnSpc>
              <a:spcBef>
                <a:spcPts val="22"/>
              </a:spcBef>
              <a:buClr>
                <a:srgbClr val="18368C"/>
              </a:buClr>
              <a:buFont typeface="Wingdings" panose="05000000000000000000" pitchFamily="2" charset="2"/>
              <a:buChar char="q"/>
            </a:pPr>
            <a:endParaRPr sz="2400" dirty="0">
              <a:latin typeface="+mn-lt"/>
              <a:cs typeface="Arial" panose="020B0604020202020204" pitchFamily="34" charset="0"/>
            </a:endParaRPr>
          </a:p>
          <a:p>
            <a:pPr marL="355600" indent="-342900">
              <a:lnSpc>
                <a:spcPct val="100000"/>
              </a:lnSpc>
              <a:buClr>
                <a:srgbClr val="18368C"/>
              </a:buClr>
              <a:buFont typeface="Wingdings" panose="05000000000000000000" pitchFamily="2" charset="2"/>
              <a:buChar char="q"/>
              <a:tabLst>
                <a:tab pos="268605" algn="l"/>
              </a:tabLst>
            </a:pPr>
            <a:r>
              <a:rPr sz="2400" b="1" spc="-10" dirty="0" smtClean="0">
                <a:latin typeface="+mn-lt"/>
                <a:cs typeface="Arial" panose="020B0604020202020204" pitchFamily="34" charset="0"/>
              </a:rPr>
              <a:t>Jo</a:t>
            </a:r>
            <a:r>
              <a:rPr sz="2400" b="1" spc="-20" dirty="0" smtClean="0">
                <a:latin typeface="+mn-lt"/>
                <a:cs typeface="Arial" panose="020B0604020202020204" pitchFamily="34" charset="0"/>
              </a:rPr>
              <a:t>u</a:t>
            </a:r>
            <a:r>
              <a:rPr sz="2400" b="1" spc="-10" dirty="0" smtClean="0">
                <a:latin typeface="+mn-lt"/>
                <a:cs typeface="Arial" panose="020B0604020202020204" pitchFamily="34" charset="0"/>
              </a:rPr>
              <a:t>rnal</a:t>
            </a:r>
            <a:r>
              <a:rPr sz="2400" b="1" spc="20" dirty="0" smtClean="0">
                <a:latin typeface="+mn-lt"/>
                <a:cs typeface="Arial" panose="020B0604020202020204" pitchFamily="34" charset="0"/>
              </a:rPr>
              <a:t> </a:t>
            </a:r>
            <a:r>
              <a:rPr sz="2400" b="1" spc="-10" dirty="0">
                <a:latin typeface="+mn-lt"/>
                <a:cs typeface="Arial" panose="020B0604020202020204" pitchFamily="34" charset="0"/>
              </a:rPr>
              <a:t>f</a:t>
            </a:r>
            <a:r>
              <a:rPr sz="2400" b="1" spc="-20" dirty="0">
                <a:latin typeface="+mn-lt"/>
                <a:cs typeface="Arial" panose="020B0604020202020204" pitchFamily="34" charset="0"/>
              </a:rPr>
              <a:t>o</a:t>
            </a:r>
            <a:r>
              <a:rPr sz="2400" b="1" spc="-10" dirty="0">
                <a:latin typeface="+mn-lt"/>
                <a:cs typeface="Arial" panose="020B0604020202020204" pitchFamily="34" charset="0"/>
              </a:rPr>
              <a:t>r</a:t>
            </a:r>
            <a:r>
              <a:rPr sz="2400" b="1" spc="10" dirty="0">
                <a:latin typeface="+mn-lt"/>
                <a:cs typeface="Arial" panose="020B0604020202020204" pitchFamily="34" charset="0"/>
              </a:rPr>
              <a:t> </a:t>
            </a:r>
            <a:r>
              <a:rPr sz="2400" b="1" spc="-10" dirty="0">
                <a:latin typeface="+mn-lt"/>
                <a:cs typeface="Arial" panose="020B0604020202020204" pitchFamily="34" charset="0"/>
              </a:rPr>
              <a:t>Ment</a:t>
            </a:r>
            <a:r>
              <a:rPr sz="2400" b="1" spc="-20" dirty="0">
                <a:latin typeface="+mn-lt"/>
                <a:cs typeface="Arial" panose="020B0604020202020204" pitchFamily="34" charset="0"/>
              </a:rPr>
              <a:t>o</a:t>
            </a:r>
            <a:r>
              <a:rPr sz="2400" b="1" spc="-10" dirty="0">
                <a:latin typeface="+mn-lt"/>
                <a:cs typeface="Arial" panose="020B0604020202020204" pitchFamily="34" charset="0"/>
              </a:rPr>
              <a:t>r</a:t>
            </a:r>
            <a:endParaRPr sz="2400" dirty="0">
              <a:latin typeface="+mn-lt"/>
              <a:cs typeface="Arial" panose="020B0604020202020204" pitchFamily="34" charset="0"/>
            </a:endParaRPr>
          </a:p>
          <a:p>
            <a:pPr marL="342900" indent="-342900">
              <a:lnSpc>
                <a:spcPct val="100000"/>
              </a:lnSpc>
              <a:spcBef>
                <a:spcPts val="24"/>
              </a:spcBef>
              <a:buClr>
                <a:srgbClr val="18368C"/>
              </a:buClr>
              <a:buFont typeface="Wingdings" panose="05000000000000000000" pitchFamily="2" charset="2"/>
              <a:buChar char="q"/>
            </a:pPr>
            <a:endParaRPr sz="2400" dirty="0">
              <a:latin typeface="+mn-lt"/>
              <a:cs typeface="Arial" panose="020B0604020202020204" pitchFamily="34" charset="0"/>
            </a:endParaRPr>
          </a:p>
          <a:p>
            <a:pPr marL="355600" indent="-342900">
              <a:lnSpc>
                <a:spcPct val="100000"/>
              </a:lnSpc>
              <a:buClr>
                <a:srgbClr val="18368C"/>
              </a:buClr>
              <a:buFont typeface="Wingdings" panose="05000000000000000000" pitchFamily="2" charset="2"/>
              <a:buChar char="q"/>
              <a:tabLst>
                <a:tab pos="268605" algn="l"/>
              </a:tabLst>
            </a:pPr>
            <a:r>
              <a:rPr sz="2400" b="1" spc="-10" dirty="0" smtClean="0">
                <a:latin typeface="+mn-lt"/>
                <a:cs typeface="Arial" panose="020B0604020202020204" pitchFamily="34" charset="0"/>
              </a:rPr>
              <a:t>Reflec</a:t>
            </a:r>
            <a:r>
              <a:rPr sz="2400" b="1" spc="-15" dirty="0" smtClean="0">
                <a:latin typeface="+mn-lt"/>
                <a:cs typeface="Arial" panose="020B0604020202020204" pitchFamily="34" charset="0"/>
              </a:rPr>
              <a:t>t</a:t>
            </a:r>
            <a:r>
              <a:rPr sz="2400" b="1" spc="-10" dirty="0" smtClean="0">
                <a:latin typeface="+mn-lt"/>
                <a:cs typeface="Arial" panose="020B0604020202020204" pitchFamily="34" charset="0"/>
              </a:rPr>
              <a:t>ion</a:t>
            </a:r>
            <a:r>
              <a:rPr sz="2400" b="1" spc="25" dirty="0" smtClean="0">
                <a:latin typeface="+mn-lt"/>
                <a:cs typeface="Arial" panose="020B0604020202020204" pitchFamily="34" charset="0"/>
              </a:rPr>
              <a:t> </a:t>
            </a:r>
            <a:r>
              <a:rPr sz="2400" b="1" spc="-10" dirty="0">
                <a:latin typeface="+mn-lt"/>
                <a:cs typeface="Arial" panose="020B0604020202020204" pitchFamily="34" charset="0"/>
              </a:rPr>
              <a:t>Paper</a:t>
            </a:r>
            <a:endParaRPr sz="2400" dirty="0">
              <a:latin typeface="+mn-lt"/>
              <a:cs typeface="Arial" panose="020B0604020202020204" pitchFamily="34" charset="0"/>
            </a:endParaRPr>
          </a:p>
        </p:txBody>
      </p:sp>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flipH="1">
            <a:off x="4841932" y="4286138"/>
            <a:ext cx="3495450" cy="2042653"/>
          </a:xfrm>
          <a:prstGeom prst="rect">
            <a:avLst/>
          </a:prstGeom>
        </p:spPr>
      </p:pic>
      <p:sp>
        <p:nvSpPr>
          <p:cNvPr id="4" name="TextBox 3"/>
          <p:cNvSpPr txBox="1"/>
          <p:nvPr/>
        </p:nvSpPr>
        <p:spPr>
          <a:xfrm>
            <a:off x="420973" y="973478"/>
            <a:ext cx="8186593" cy="1200329"/>
          </a:xfrm>
          <a:prstGeom prst="rect">
            <a:avLst/>
          </a:prstGeom>
          <a:noFill/>
        </p:spPr>
        <p:txBody>
          <a:bodyPr wrap="square" rtlCol="0">
            <a:spAutoFit/>
          </a:bodyPr>
          <a:lstStyle/>
          <a:p>
            <a:r>
              <a:rPr lang="en-US" sz="2400" b="1" dirty="0">
                <a:latin typeface="+mn-lt"/>
                <a:cs typeface="Arial"/>
              </a:rPr>
              <a:t>B</a:t>
            </a:r>
            <a:r>
              <a:rPr lang="en-US" sz="2400" b="1" spc="-10" dirty="0">
                <a:latin typeface="+mn-lt"/>
                <a:cs typeface="Arial"/>
              </a:rPr>
              <a:t>e</a:t>
            </a:r>
            <a:r>
              <a:rPr lang="en-US" sz="2400" b="1" dirty="0">
                <a:latin typeface="+mn-lt"/>
                <a:cs typeface="Arial"/>
              </a:rPr>
              <a:t>g</a:t>
            </a:r>
            <a:r>
              <a:rPr lang="en-US" sz="2400" b="1" spc="5" dirty="0">
                <a:latin typeface="+mn-lt"/>
                <a:cs typeface="Arial"/>
              </a:rPr>
              <a:t>i</a:t>
            </a:r>
            <a:r>
              <a:rPr lang="en-US" sz="2400" b="1" dirty="0">
                <a:latin typeface="+mn-lt"/>
                <a:cs typeface="Arial"/>
              </a:rPr>
              <a:t>n</a:t>
            </a:r>
            <a:r>
              <a:rPr lang="en-US" sz="2400" b="1" spc="5" dirty="0">
                <a:latin typeface="+mn-lt"/>
                <a:cs typeface="Arial"/>
              </a:rPr>
              <a:t>n</a:t>
            </a:r>
            <a:r>
              <a:rPr lang="en-US" sz="2400" b="1" dirty="0">
                <a:latin typeface="+mn-lt"/>
                <a:cs typeface="Arial"/>
              </a:rPr>
              <a:t>i</a:t>
            </a:r>
            <a:r>
              <a:rPr lang="en-US" sz="2400" b="1" spc="5" dirty="0">
                <a:latin typeface="+mn-lt"/>
                <a:cs typeface="Arial"/>
              </a:rPr>
              <a:t>n</a:t>
            </a:r>
            <a:r>
              <a:rPr lang="en-US" sz="2400" b="1" dirty="0">
                <a:latin typeface="+mn-lt"/>
                <a:cs typeface="Arial"/>
              </a:rPr>
              <a:t>g</a:t>
            </a:r>
            <a:r>
              <a:rPr lang="en-US" sz="2400" b="1" spc="-20" dirty="0">
                <a:latin typeface="+mn-lt"/>
                <a:cs typeface="Arial"/>
              </a:rPr>
              <a:t> </a:t>
            </a:r>
            <a:r>
              <a:rPr lang="en-US" sz="2400" b="1" dirty="0">
                <a:latin typeface="+mn-lt"/>
                <a:cs typeface="Arial"/>
              </a:rPr>
              <a:t>te</a:t>
            </a:r>
            <a:r>
              <a:rPr lang="en-US" sz="2400" b="1" spc="-10" dirty="0">
                <a:latin typeface="+mn-lt"/>
                <a:cs typeface="Arial"/>
              </a:rPr>
              <a:t>a</a:t>
            </a:r>
            <a:r>
              <a:rPr lang="en-US" sz="2400" b="1" dirty="0">
                <a:latin typeface="+mn-lt"/>
                <a:cs typeface="Arial"/>
              </a:rPr>
              <a:t>ch</a:t>
            </a:r>
            <a:r>
              <a:rPr lang="en-US" sz="2400" b="1" spc="-10" dirty="0">
                <a:latin typeface="+mn-lt"/>
                <a:cs typeface="Arial"/>
              </a:rPr>
              <a:t>e</a:t>
            </a:r>
            <a:r>
              <a:rPr lang="en-US" sz="2400" b="1" dirty="0">
                <a:latin typeface="+mn-lt"/>
                <a:cs typeface="Arial"/>
              </a:rPr>
              <a:t>rs</a:t>
            </a:r>
            <a:r>
              <a:rPr lang="en-US" sz="2400" b="1" spc="5" dirty="0">
                <a:latin typeface="+mn-lt"/>
                <a:cs typeface="Arial"/>
              </a:rPr>
              <a:t> </a:t>
            </a:r>
            <a:r>
              <a:rPr lang="en-US" sz="2400" b="1" dirty="0">
                <a:latin typeface="+mn-lt"/>
                <a:cs typeface="Arial"/>
              </a:rPr>
              <a:t>and </a:t>
            </a:r>
            <a:r>
              <a:rPr lang="en-US" sz="2400" b="1" spc="-10" dirty="0">
                <a:latin typeface="+mn-lt"/>
                <a:cs typeface="Arial"/>
              </a:rPr>
              <a:t>m</a:t>
            </a:r>
            <a:r>
              <a:rPr lang="en-US" sz="2400" b="1" dirty="0">
                <a:latin typeface="+mn-lt"/>
                <a:cs typeface="Arial"/>
              </a:rPr>
              <a:t>entors </a:t>
            </a:r>
            <a:r>
              <a:rPr lang="en-US" sz="2400" b="1" spc="35" dirty="0">
                <a:latin typeface="+mn-lt"/>
                <a:cs typeface="Arial"/>
              </a:rPr>
              <a:t>w</a:t>
            </a:r>
            <a:r>
              <a:rPr lang="en-US" sz="2400" b="1" dirty="0">
                <a:latin typeface="+mn-lt"/>
                <a:cs typeface="Arial"/>
              </a:rPr>
              <a:t>i</a:t>
            </a:r>
            <a:r>
              <a:rPr lang="en-US" sz="2400" b="1" spc="5" dirty="0">
                <a:latin typeface="+mn-lt"/>
                <a:cs typeface="Arial"/>
              </a:rPr>
              <a:t>l</a:t>
            </a:r>
            <a:r>
              <a:rPr lang="en-US" sz="2400" b="1" dirty="0">
                <a:latin typeface="+mn-lt"/>
                <a:cs typeface="Arial"/>
              </a:rPr>
              <a:t>l</a:t>
            </a:r>
            <a:r>
              <a:rPr lang="en-US" sz="2400" b="1" spc="-45" dirty="0">
                <a:latin typeface="+mn-lt"/>
                <a:cs typeface="Arial"/>
              </a:rPr>
              <a:t> </a:t>
            </a:r>
            <a:r>
              <a:rPr lang="en-US" sz="2400" b="1" dirty="0">
                <a:latin typeface="+mn-lt"/>
                <a:cs typeface="Arial"/>
              </a:rPr>
              <a:t>ha</a:t>
            </a:r>
            <a:r>
              <a:rPr lang="en-US" sz="2400" b="1" spc="-45" dirty="0">
                <a:latin typeface="+mn-lt"/>
                <a:cs typeface="Arial"/>
              </a:rPr>
              <a:t>v</a:t>
            </a:r>
            <a:r>
              <a:rPr lang="en-US" sz="2400" b="1" dirty="0">
                <a:latin typeface="+mn-lt"/>
                <a:cs typeface="Arial"/>
              </a:rPr>
              <a:t>e</a:t>
            </a:r>
            <a:r>
              <a:rPr lang="en-US" sz="2400" b="1" spc="30" dirty="0">
                <a:latin typeface="+mn-lt"/>
                <a:cs typeface="Arial"/>
              </a:rPr>
              <a:t> </a:t>
            </a:r>
            <a:r>
              <a:rPr lang="en-US" sz="2400" b="1" dirty="0">
                <a:latin typeface="+mn-lt"/>
                <a:cs typeface="Arial"/>
              </a:rPr>
              <a:t>an </a:t>
            </a:r>
            <a:r>
              <a:rPr lang="en-US" sz="2400" b="1" spc="5" dirty="0">
                <a:latin typeface="+mn-lt"/>
                <a:cs typeface="Arial"/>
              </a:rPr>
              <a:t>o</a:t>
            </a:r>
            <a:r>
              <a:rPr lang="en-US" sz="2400" b="1" dirty="0">
                <a:latin typeface="+mn-lt"/>
                <a:cs typeface="Arial"/>
              </a:rPr>
              <a:t>n</a:t>
            </a:r>
            <a:r>
              <a:rPr lang="en-US" sz="2400" b="1" spc="5" dirty="0">
                <a:latin typeface="+mn-lt"/>
                <a:cs typeface="Arial"/>
              </a:rPr>
              <a:t>l</a:t>
            </a:r>
            <a:r>
              <a:rPr lang="en-US" sz="2400" b="1" dirty="0">
                <a:latin typeface="+mn-lt"/>
                <a:cs typeface="Arial"/>
              </a:rPr>
              <a:t>i</a:t>
            </a:r>
            <a:r>
              <a:rPr lang="en-US" sz="2400" b="1" spc="5" dirty="0">
                <a:latin typeface="+mn-lt"/>
                <a:cs typeface="Arial"/>
              </a:rPr>
              <a:t>n</a:t>
            </a:r>
            <a:r>
              <a:rPr lang="en-US" sz="2400" b="1" dirty="0">
                <a:latin typeface="+mn-lt"/>
                <a:cs typeface="Arial"/>
              </a:rPr>
              <a:t>e</a:t>
            </a:r>
            <a:r>
              <a:rPr lang="en-US" sz="2400" b="1" spc="-30" dirty="0">
                <a:latin typeface="+mn-lt"/>
                <a:cs typeface="Arial"/>
              </a:rPr>
              <a:t> </a:t>
            </a:r>
            <a:r>
              <a:rPr lang="en-US" sz="2400" b="1" dirty="0">
                <a:latin typeface="+mn-lt"/>
                <a:cs typeface="Arial"/>
              </a:rPr>
              <a:t>da</a:t>
            </a:r>
            <a:r>
              <a:rPr lang="en-US" sz="2400" b="1" spc="-10" dirty="0">
                <a:latin typeface="+mn-lt"/>
                <a:cs typeface="Arial"/>
              </a:rPr>
              <a:t>s</a:t>
            </a:r>
            <a:r>
              <a:rPr lang="en-US" sz="2400" b="1" dirty="0">
                <a:latin typeface="+mn-lt"/>
                <a:cs typeface="Arial"/>
              </a:rPr>
              <a:t>h</a:t>
            </a:r>
            <a:r>
              <a:rPr lang="en-US" sz="2400" b="1" spc="5" dirty="0">
                <a:latin typeface="+mn-lt"/>
                <a:cs typeface="Arial"/>
              </a:rPr>
              <a:t>b</a:t>
            </a:r>
            <a:r>
              <a:rPr lang="en-US" sz="2400" b="1" dirty="0">
                <a:latin typeface="+mn-lt"/>
                <a:cs typeface="Arial"/>
              </a:rPr>
              <a:t>oard and </a:t>
            </a:r>
            <a:r>
              <a:rPr lang="en-US" sz="2400" b="1" spc="35" dirty="0">
                <a:latin typeface="+mn-lt"/>
                <a:cs typeface="Arial"/>
              </a:rPr>
              <a:t>w</a:t>
            </a:r>
            <a:r>
              <a:rPr lang="en-US" sz="2400" b="1" spc="-10" dirty="0">
                <a:latin typeface="+mn-lt"/>
                <a:cs typeface="Arial"/>
              </a:rPr>
              <a:t>o</a:t>
            </a:r>
            <a:r>
              <a:rPr lang="en-US" sz="2400" b="1" dirty="0">
                <a:latin typeface="+mn-lt"/>
                <a:cs typeface="Arial"/>
              </a:rPr>
              <a:t>r</a:t>
            </a:r>
            <a:r>
              <a:rPr lang="en-US" sz="2400" b="1" spc="-10" dirty="0">
                <a:latin typeface="+mn-lt"/>
                <a:cs typeface="Arial"/>
              </a:rPr>
              <a:t>k</a:t>
            </a:r>
            <a:r>
              <a:rPr lang="en-US" sz="2400" b="1" dirty="0">
                <a:latin typeface="+mn-lt"/>
                <a:cs typeface="Arial"/>
              </a:rPr>
              <a:t>sp</a:t>
            </a:r>
            <a:r>
              <a:rPr lang="en-US" sz="2400" b="1" spc="-10" dirty="0">
                <a:latin typeface="+mn-lt"/>
                <a:cs typeface="Arial"/>
              </a:rPr>
              <a:t>a</a:t>
            </a:r>
            <a:r>
              <a:rPr lang="en-US" sz="2400" b="1" dirty="0">
                <a:latin typeface="+mn-lt"/>
                <a:cs typeface="Arial"/>
              </a:rPr>
              <a:t>ce</a:t>
            </a:r>
            <a:r>
              <a:rPr lang="en-US" sz="2400" b="1" spc="-20" dirty="0">
                <a:latin typeface="+mn-lt"/>
                <a:cs typeface="Arial"/>
              </a:rPr>
              <a:t> </a:t>
            </a:r>
            <a:r>
              <a:rPr lang="en-US" sz="2400" b="1" dirty="0">
                <a:latin typeface="+mn-lt"/>
                <a:cs typeface="Arial"/>
              </a:rPr>
              <a:t>to </a:t>
            </a:r>
            <a:r>
              <a:rPr lang="en-US" sz="2400" b="1" spc="-10" dirty="0">
                <a:latin typeface="+mn-lt"/>
                <a:cs typeface="Arial"/>
              </a:rPr>
              <a:t>a</a:t>
            </a:r>
            <a:r>
              <a:rPr lang="en-US" sz="2400" b="1" dirty="0">
                <a:latin typeface="+mn-lt"/>
                <a:cs typeface="Arial"/>
              </a:rPr>
              <a:t>c</a:t>
            </a:r>
            <a:r>
              <a:rPr lang="en-US" sz="2400" b="1" spc="-10" dirty="0">
                <a:latin typeface="+mn-lt"/>
                <a:cs typeface="Arial"/>
              </a:rPr>
              <a:t>c</a:t>
            </a:r>
            <a:r>
              <a:rPr lang="en-US" sz="2400" b="1" dirty="0">
                <a:latin typeface="+mn-lt"/>
                <a:cs typeface="Arial"/>
              </a:rPr>
              <a:t>e</a:t>
            </a:r>
            <a:r>
              <a:rPr lang="en-US" sz="2400" b="1" spc="-10" dirty="0">
                <a:latin typeface="+mn-lt"/>
                <a:cs typeface="Arial"/>
              </a:rPr>
              <a:t>s</a:t>
            </a:r>
            <a:r>
              <a:rPr lang="en-US" sz="2400" b="1" dirty="0">
                <a:latin typeface="+mn-lt"/>
                <a:cs typeface="Arial"/>
              </a:rPr>
              <a:t>s tools to assist in completing TEAM requirements</a:t>
            </a:r>
            <a:r>
              <a:rPr lang="en-US" sz="2400" b="1" dirty="0" smtClean="0">
                <a:latin typeface="+mn-lt"/>
                <a:cs typeface="Arial"/>
              </a:rPr>
              <a:t>:</a:t>
            </a:r>
            <a:endParaRPr lang="en-US" sz="2400" dirty="0">
              <a:latin typeface="+mn-lt"/>
              <a:cs typeface="Arial"/>
            </a:endParaRPr>
          </a:p>
        </p:txBody>
      </p:sp>
    </p:spTree>
    <p:extLst>
      <p:ext uri="{BB962C8B-B14F-4D97-AF65-F5344CB8AC3E}">
        <p14:creationId xmlns:p14="http://schemas.microsoft.com/office/powerpoint/2010/main" val="230107076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6"/>
          <p:cNvSpPr>
            <a:spLocks noGrp="1"/>
          </p:cNvSpPr>
          <p:nvPr>
            <p:ph idx="1"/>
          </p:nvPr>
        </p:nvSpPr>
        <p:spPr>
          <a:xfrm>
            <a:off x="408010" y="1321873"/>
            <a:ext cx="8229600" cy="4525963"/>
          </a:xfrm>
        </p:spPr>
        <p:txBody>
          <a:bodyPr/>
          <a:lstStyle/>
          <a:p>
            <a:pPr marL="798513" indent="-682625"/>
            <a:r>
              <a:rPr lang="en-US" sz="3200" dirty="0" smtClean="0">
                <a:cs typeface="Arial" panose="020B0604020202020204" pitchFamily="34" charset="0"/>
              </a:rPr>
              <a:t>On-Going Support</a:t>
            </a:r>
            <a:endParaRPr lang="en-US" sz="3200" dirty="0">
              <a:cs typeface="Arial" panose="020B0604020202020204" pitchFamily="34" charset="0"/>
            </a:endParaRPr>
          </a:p>
          <a:p>
            <a:pPr marL="798513" indent="-682625"/>
            <a:r>
              <a:rPr lang="en-US" sz="3200" dirty="0" smtClean="0">
                <a:cs typeface="Arial" panose="020B0604020202020204" pitchFamily="34" charset="0"/>
              </a:rPr>
              <a:t>Formative </a:t>
            </a:r>
            <a:r>
              <a:rPr lang="en-US" sz="3200" dirty="0">
                <a:cs typeface="Arial" panose="020B0604020202020204" pitchFamily="34" charset="0"/>
              </a:rPr>
              <a:t>Process</a:t>
            </a:r>
          </a:p>
          <a:p>
            <a:pPr marL="798513" indent="-682625"/>
            <a:r>
              <a:rPr lang="en-US" sz="3200" dirty="0" smtClean="0">
                <a:cs typeface="Arial" panose="020B0604020202020204" pitchFamily="34" charset="0"/>
              </a:rPr>
              <a:t>Continuous Professional Growth</a:t>
            </a:r>
            <a:endParaRPr lang="en-US" sz="3200" dirty="0">
              <a:cs typeface="Arial" panose="020B0604020202020204" pitchFamily="34" charset="0"/>
            </a:endParaRPr>
          </a:p>
        </p:txBody>
      </p:sp>
      <p:sp>
        <p:nvSpPr>
          <p:cNvPr id="5" name="object 5"/>
          <p:cNvSpPr txBox="1">
            <a:spLocks noGrp="1"/>
          </p:cNvSpPr>
          <p:nvPr>
            <p:ph type="title"/>
          </p:nvPr>
        </p:nvSpPr>
        <p:spPr>
          <a:xfrm>
            <a:off x="457200" y="76735"/>
            <a:ext cx="8229600" cy="630942"/>
          </a:xfrm>
          <a:prstGeom prst="rect">
            <a:avLst/>
          </a:prstGeom>
        </p:spPr>
        <p:txBody>
          <a:bodyPr vert="horz" wrap="square" lIns="0" tIns="0" rIns="0" bIns="0" rtlCol="0">
            <a:spAutoFit/>
          </a:bodyPr>
          <a:lstStyle/>
          <a:p>
            <a:pPr marL="774700">
              <a:lnSpc>
                <a:spcPct val="100000"/>
              </a:lnSpc>
            </a:pPr>
            <a:r>
              <a:rPr sz="4100" u="none" spc="10" dirty="0"/>
              <a:t>Wh</a:t>
            </a:r>
            <a:r>
              <a:rPr sz="4100" u="none" dirty="0"/>
              <a:t>y</a:t>
            </a:r>
            <a:r>
              <a:rPr sz="4100" u="none" spc="-35" dirty="0"/>
              <a:t> </a:t>
            </a:r>
            <a:r>
              <a:rPr sz="4100" u="none" spc="10" dirty="0"/>
              <a:t>i</a:t>
            </a:r>
            <a:r>
              <a:rPr sz="4100" u="none" dirty="0"/>
              <a:t>s</a:t>
            </a:r>
            <a:r>
              <a:rPr sz="4100" u="none" spc="-10" dirty="0"/>
              <a:t> </a:t>
            </a:r>
            <a:r>
              <a:rPr sz="4100" u="none" spc="10" dirty="0"/>
              <a:t>T</a:t>
            </a:r>
            <a:r>
              <a:rPr sz="4100" u="none" dirty="0"/>
              <a:t>EAM</a:t>
            </a:r>
            <a:r>
              <a:rPr sz="4100" u="none" spc="-15" dirty="0">
                <a:solidFill>
                  <a:srgbClr val="0D05A1"/>
                </a:solidFill>
              </a:rPr>
              <a:t> </a:t>
            </a:r>
            <a:r>
              <a:rPr sz="4100" u="none" dirty="0"/>
              <a:t>so</a:t>
            </a:r>
            <a:r>
              <a:rPr sz="4100" u="none" spc="-10" dirty="0"/>
              <a:t> </a:t>
            </a:r>
            <a:r>
              <a:rPr lang="en-US" sz="4100" u="none" dirty="0" smtClean="0"/>
              <a:t>I</a:t>
            </a:r>
            <a:r>
              <a:rPr sz="4100" u="none" spc="25" dirty="0" smtClean="0"/>
              <a:t>m</a:t>
            </a:r>
            <a:r>
              <a:rPr sz="4100" u="none" dirty="0" smtClean="0"/>
              <a:t>portant</a:t>
            </a:r>
            <a:r>
              <a:rPr sz="4100" u="none" dirty="0"/>
              <a:t>?</a:t>
            </a:r>
            <a:endParaRPr sz="4100" dirty="0"/>
          </a:p>
        </p:txBody>
      </p:sp>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14204" y="3280147"/>
            <a:ext cx="6355829" cy="2747571"/>
          </a:xfrm>
          <a:prstGeom prst="rect">
            <a:avLst/>
          </a:prstGeom>
        </p:spPr>
      </p:pic>
    </p:spTree>
    <p:extLst>
      <p:ext uri="{BB962C8B-B14F-4D97-AF65-F5344CB8AC3E}">
        <p14:creationId xmlns:p14="http://schemas.microsoft.com/office/powerpoint/2010/main" val="3303053811"/>
      </p:ext>
    </p:extLst>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525379" y="270973"/>
            <a:ext cx="8229600" cy="685800"/>
          </a:xfrm>
        </p:spPr>
        <p:txBody>
          <a:bodyPr>
            <a:noAutofit/>
          </a:bodyPr>
          <a:lstStyle/>
          <a:p>
            <a:r>
              <a:rPr lang="en-US" sz="4000" spc="-25" dirty="0">
                <a:cs typeface="Arial" panose="020B0604020202020204" pitchFamily="34" charset="0"/>
              </a:rPr>
              <a:t>B</a:t>
            </a:r>
            <a:r>
              <a:rPr lang="en-US" sz="4000" spc="-65" dirty="0">
                <a:cs typeface="Arial" panose="020B0604020202020204" pitchFamily="34" charset="0"/>
              </a:rPr>
              <a:t>e</a:t>
            </a:r>
            <a:r>
              <a:rPr lang="en-US" sz="4000" dirty="0">
                <a:cs typeface="Arial" panose="020B0604020202020204" pitchFamily="34" charset="0"/>
              </a:rPr>
              <a:t>ginning</a:t>
            </a:r>
            <a:r>
              <a:rPr lang="en-US" sz="4000" spc="-50" dirty="0">
                <a:cs typeface="Arial" panose="020B0604020202020204" pitchFamily="34" charset="0"/>
              </a:rPr>
              <a:t> </a:t>
            </a:r>
            <a:r>
              <a:rPr lang="en-US" sz="4000" spc="-254" dirty="0">
                <a:cs typeface="Arial" panose="020B0604020202020204" pitchFamily="34" charset="0"/>
              </a:rPr>
              <a:t>T</a:t>
            </a:r>
            <a:r>
              <a:rPr lang="en-US" sz="4000" spc="-30" dirty="0">
                <a:cs typeface="Arial" panose="020B0604020202020204" pitchFamily="34" charset="0"/>
              </a:rPr>
              <a:t>e</a:t>
            </a:r>
            <a:r>
              <a:rPr lang="en-US" sz="4000" spc="-10" dirty="0">
                <a:cs typeface="Arial" panose="020B0604020202020204" pitchFamily="34" charset="0"/>
              </a:rPr>
              <a:t>a</a:t>
            </a:r>
            <a:r>
              <a:rPr lang="en-US" sz="4000" spc="-125" dirty="0">
                <a:cs typeface="Arial" panose="020B0604020202020204" pitchFamily="34" charset="0"/>
              </a:rPr>
              <a:t>c</a:t>
            </a:r>
            <a:r>
              <a:rPr lang="en-US" sz="4000" dirty="0">
                <a:cs typeface="Arial" panose="020B0604020202020204" pitchFamily="34" charset="0"/>
              </a:rPr>
              <a:t>her</a:t>
            </a:r>
            <a:r>
              <a:rPr lang="en-US" sz="4000" spc="-40" dirty="0">
                <a:cs typeface="Arial" panose="020B0604020202020204" pitchFamily="34" charset="0"/>
              </a:rPr>
              <a:t> D</a:t>
            </a:r>
            <a:r>
              <a:rPr lang="en-US" sz="4000" spc="-10" dirty="0">
                <a:cs typeface="Arial" panose="020B0604020202020204" pitchFamily="34" charset="0"/>
              </a:rPr>
              <a:t>a</a:t>
            </a:r>
            <a:r>
              <a:rPr lang="en-US" sz="4000" dirty="0">
                <a:cs typeface="Arial" panose="020B0604020202020204" pitchFamily="34" charset="0"/>
              </a:rPr>
              <a:t>s</a:t>
            </a:r>
            <a:r>
              <a:rPr lang="en-US" sz="4000" spc="5" dirty="0">
                <a:cs typeface="Arial" panose="020B0604020202020204" pitchFamily="34" charset="0"/>
              </a:rPr>
              <a:t>h</a:t>
            </a:r>
            <a:r>
              <a:rPr lang="en-US" sz="4000" dirty="0">
                <a:cs typeface="Arial" panose="020B0604020202020204" pitchFamily="34" charset="0"/>
              </a:rPr>
              <a:t>bo</a:t>
            </a:r>
            <a:r>
              <a:rPr lang="en-US" sz="4000" spc="-5" dirty="0">
                <a:cs typeface="Arial" panose="020B0604020202020204" pitchFamily="34" charset="0"/>
              </a:rPr>
              <a:t>a</a:t>
            </a:r>
            <a:r>
              <a:rPr lang="en-US" sz="4000" spc="-114" dirty="0">
                <a:cs typeface="Arial" panose="020B0604020202020204" pitchFamily="34" charset="0"/>
              </a:rPr>
              <a:t>r</a:t>
            </a:r>
            <a:r>
              <a:rPr lang="en-US" sz="4000" dirty="0">
                <a:cs typeface="Arial" panose="020B0604020202020204" pitchFamily="34" charset="0"/>
              </a:rPr>
              <a:t>d</a:t>
            </a:r>
            <a:br>
              <a:rPr lang="en-US" sz="4000" dirty="0">
                <a:cs typeface="Arial" panose="020B0604020202020204" pitchFamily="34" charset="0"/>
              </a:rPr>
            </a:br>
            <a:endParaRPr lang="en-US" sz="3600" dirty="0"/>
          </a:p>
        </p:txBody>
      </p:sp>
      <p:pic>
        <p:nvPicPr>
          <p:cNvPr id="3" name="Picture 2"/>
          <p:cNvPicPr>
            <a:picLocks noChangeAspect="1"/>
          </p:cNvPicPr>
          <p:nvPr/>
        </p:nvPicPr>
        <p:blipFill>
          <a:blip r:embed="rId3"/>
          <a:stretch>
            <a:fillRect/>
          </a:stretch>
        </p:blipFill>
        <p:spPr>
          <a:xfrm>
            <a:off x="217170" y="1059644"/>
            <a:ext cx="8709660" cy="4794885"/>
          </a:xfrm>
          <a:prstGeom prst="rect">
            <a:avLst/>
          </a:prstGeom>
        </p:spPr>
      </p:pic>
    </p:spTree>
    <p:extLst>
      <p:ext uri="{BB962C8B-B14F-4D97-AF65-F5344CB8AC3E}">
        <p14:creationId xmlns:p14="http://schemas.microsoft.com/office/powerpoint/2010/main" val="2633982535"/>
      </p:ext>
    </p:extLst>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4"/>
          <p:cNvSpPr>
            <a:spLocks noGrp="1"/>
          </p:cNvSpPr>
          <p:nvPr>
            <p:ph type="title"/>
          </p:nvPr>
        </p:nvSpPr>
        <p:spPr>
          <a:xfrm>
            <a:off x="457200" y="240263"/>
            <a:ext cx="8229600" cy="685800"/>
          </a:xfrm>
        </p:spPr>
        <p:txBody>
          <a:bodyPr>
            <a:noAutofit/>
          </a:bodyPr>
          <a:lstStyle/>
          <a:p>
            <a:r>
              <a:rPr lang="en-US" sz="4000" spc="-25" dirty="0">
                <a:cs typeface="Arial" panose="020B0604020202020204" pitchFamily="34" charset="0"/>
              </a:rPr>
              <a:t>B</a:t>
            </a:r>
            <a:r>
              <a:rPr lang="en-US" sz="4000" spc="-65" dirty="0">
                <a:cs typeface="Arial" panose="020B0604020202020204" pitchFamily="34" charset="0"/>
              </a:rPr>
              <a:t>e</a:t>
            </a:r>
            <a:r>
              <a:rPr lang="en-US" sz="4000" dirty="0">
                <a:cs typeface="Arial" panose="020B0604020202020204" pitchFamily="34" charset="0"/>
              </a:rPr>
              <a:t>ginning</a:t>
            </a:r>
            <a:r>
              <a:rPr lang="en-US" sz="4000" spc="-50" dirty="0">
                <a:cs typeface="Arial" panose="020B0604020202020204" pitchFamily="34" charset="0"/>
              </a:rPr>
              <a:t> </a:t>
            </a:r>
            <a:r>
              <a:rPr lang="en-US" sz="4000" spc="-254" dirty="0">
                <a:cs typeface="Arial" panose="020B0604020202020204" pitchFamily="34" charset="0"/>
              </a:rPr>
              <a:t>T</a:t>
            </a:r>
            <a:r>
              <a:rPr lang="en-US" sz="4000" spc="-30" dirty="0">
                <a:cs typeface="Arial" panose="020B0604020202020204" pitchFamily="34" charset="0"/>
              </a:rPr>
              <a:t>e</a:t>
            </a:r>
            <a:r>
              <a:rPr lang="en-US" sz="4000" spc="-10" dirty="0">
                <a:cs typeface="Arial" panose="020B0604020202020204" pitchFamily="34" charset="0"/>
              </a:rPr>
              <a:t>a</a:t>
            </a:r>
            <a:r>
              <a:rPr lang="en-US" sz="4000" spc="-125" dirty="0">
                <a:cs typeface="Arial" panose="020B0604020202020204" pitchFamily="34" charset="0"/>
              </a:rPr>
              <a:t>c</a:t>
            </a:r>
            <a:r>
              <a:rPr lang="en-US" sz="4000" dirty="0">
                <a:cs typeface="Arial" panose="020B0604020202020204" pitchFamily="34" charset="0"/>
              </a:rPr>
              <a:t>her</a:t>
            </a:r>
            <a:r>
              <a:rPr lang="en-US" sz="4000" spc="-40" dirty="0">
                <a:cs typeface="Arial" panose="020B0604020202020204" pitchFamily="34" charset="0"/>
              </a:rPr>
              <a:t> </a:t>
            </a:r>
            <a:r>
              <a:rPr lang="en-US" sz="4000" spc="-40" dirty="0" smtClean="0">
                <a:cs typeface="Arial" panose="020B0604020202020204" pitchFamily="34" charset="0"/>
              </a:rPr>
              <a:t>Module Center</a:t>
            </a:r>
            <a:r>
              <a:rPr lang="en-US" sz="4000" dirty="0">
                <a:cs typeface="Arial" panose="020B0604020202020204" pitchFamily="34" charset="0"/>
              </a:rPr>
              <a:t/>
            </a:r>
            <a:br>
              <a:rPr lang="en-US" sz="4000" dirty="0">
                <a:cs typeface="Arial" panose="020B0604020202020204" pitchFamily="34" charset="0"/>
              </a:rPr>
            </a:br>
            <a:endParaRPr lang="en-US" sz="3600" dirty="0"/>
          </a:p>
        </p:txBody>
      </p:sp>
      <p:pic>
        <p:nvPicPr>
          <p:cNvPr id="4" name="Picture 3"/>
          <p:cNvPicPr>
            <a:picLocks noChangeAspect="1"/>
          </p:cNvPicPr>
          <p:nvPr/>
        </p:nvPicPr>
        <p:blipFill>
          <a:blip r:embed="rId3"/>
          <a:stretch>
            <a:fillRect/>
          </a:stretch>
        </p:blipFill>
        <p:spPr>
          <a:xfrm>
            <a:off x="845468" y="926063"/>
            <a:ext cx="7588455" cy="5577840"/>
          </a:xfrm>
          <a:prstGeom prst="rect">
            <a:avLst/>
          </a:prstGeom>
        </p:spPr>
      </p:pic>
    </p:spTree>
    <p:extLst>
      <p:ext uri="{BB962C8B-B14F-4D97-AF65-F5344CB8AC3E}">
        <p14:creationId xmlns:p14="http://schemas.microsoft.com/office/powerpoint/2010/main" val="1679122676"/>
      </p:ext>
    </p:extLst>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1849120" y="57833"/>
            <a:ext cx="6322695" cy="635559"/>
          </a:xfrm>
          <a:prstGeom prst="rect">
            <a:avLst/>
          </a:prstGeom>
        </p:spPr>
        <p:txBody>
          <a:bodyPr vert="horz" wrap="square" lIns="0" tIns="0" rIns="0" bIns="0" rtlCol="0">
            <a:spAutoFit/>
          </a:bodyPr>
          <a:lstStyle/>
          <a:p>
            <a:pPr marL="12700">
              <a:lnSpc>
                <a:spcPts val="5205"/>
              </a:lnSpc>
            </a:pPr>
            <a:r>
              <a:rPr sz="4000" b="1" spc="-30" dirty="0">
                <a:solidFill>
                  <a:schemeClr val="bg1"/>
                </a:solidFill>
                <a:latin typeface="+mj-lt"/>
                <a:cs typeface="Arial Rounded MT Bold"/>
              </a:rPr>
              <a:t>B</a:t>
            </a:r>
            <a:r>
              <a:rPr sz="4000" b="1" dirty="0">
                <a:solidFill>
                  <a:schemeClr val="bg1"/>
                </a:solidFill>
                <a:latin typeface="+mj-lt"/>
                <a:cs typeface="Arial Rounded MT Bold"/>
              </a:rPr>
              <a:t>T/Me</a:t>
            </a:r>
            <a:r>
              <a:rPr sz="4000" b="1" spc="5" dirty="0">
                <a:solidFill>
                  <a:schemeClr val="bg1"/>
                </a:solidFill>
                <a:latin typeface="+mj-lt"/>
                <a:cs typeface="Arial Rounded MT Bold"/>
              </a:rPr>
              <a:t>n</a:t>
            </a:r>
            <a:r>
              <a:rPr sz="4000" b="1" dirty="0">
                <a:solidFill>
                  <a:schemeClr val="bg1"/>
                </a:solidFill>
                <a:latin typeface="+mj-lt"/>
                <a:cs typeface="Arial Rounded MT Bold"/>
              </a:rPr>
              <a:t>tor</a:t>
            </a:r>
            <a:r>
              <a:rPr sz="4000" b="1" spc="-40" dirty="0">
                <a:solidFill>
                  <a:schemeClr val="bg1"/>
                </a:solidFill>
                <a:latin typeface="+mj-lt"/>
                <a:cs typeface="Arial Rounded MT Bold"/>
              </a:rPr>
              <a:t> </a:t>
            </a:r>
            <a:r>
              <a:rPr sz="4000" b="1" spc="10" dirty="0">
                <a:solidFill>
                  <a:schemeClr val="bg1"/>
                </a:solidFill>
                <a:latin typeface="+mj-lt"/>
                <a:cs typeface="Arial Rounded MT Bold"/>
              </a:rPr>
              <a:t>M</a:t>
            </a:r>
            <a:r>
              <a:rPr sz="4000" b="1" spc="-5" dirty="0">
                <a:solidFill>
                  <a:schemeClr val="bg1"/>
                </a:solidFill>
                <a:latin typeface="+mj-lt"/>
                <a:cs typeface="Arial Rounded MT Bold"/>
              </a:rPr>
              <a:t>eet</a:t>
            </a:r>
            <a:r>
              <a:rPr sz="4000" b="1" spc="10" dirty="0">
                <a:solidFill>
                  <a:schemeClr val="bg1"/>
                </a:solidFill>
                <a:latin typeface="+mj-lt"/>
                <a:cs typeface="Arial Rounded MT Bold"/>
              </a:rPr>
              <a:t>i</a:t>
            </a:r>
            <a:r>
              <a:rPr sz="4000" b="1" dirty="0">
                <a:solidFill>
                  <a:schemeClr val="bg1"/>
                </a:solidFill>
                <a:latin typeface="+mj-lt"/>
                <a:cs typeface="Arial Rounded MT Bold"/>
              </a:rPr>
              <a:t>ng</a:t>
            </a:r>
            <a:r>
              <a:rPr sz="4000" b="1" spc="-45" dirty="0">
                <a:solidFill>
                  <a:schemeClr val="bg1"/>
                </a:solidFill>
                <a:latin typeface="+mj-lt"/>
                <a:cs typeface="Arial Rounded MT Bold"/>
              </a:rPr>
              <a:t> </a:t>
            </a:r>
            <a:r>
              <a:rPr sz="4000" b="1" spc="10" dirty="0">
                <a:solidFill>
                  <a:schemeClr val="bg1"/>
                </a:solidFill>
                <a:latin typeface="+mj-lt"/>
                <a:cs typeface="Arial Rounded MT Bold"/>
              </a:rPr>
              <a:t>Lo</a:t>
            </a:r>
            <a:r>
              <a:rPr sz="4000" b="1" dirty="0">
                <a:solidFill>
                  <a:schemeClr val="bg1"/>
                </a:solidFill>
                <a:latin typeface="+mj-lt"/>
                <a:cs typeface="Arial Rounded MT Bold"/>
              </a:rPr>
              <a:t>g</a:t>
            </a:r>
            <a:endParaRPr sz="4000" dirty="0">
              <a:solidFill>
                <a:schemeClr val="bg1"/>
              </a:solidFill>
              <a:latin typeface="+mj-lt"/>
              <a:cs typeface="Arial Rounded MT Bold"/>
            </a:endParaRPr>
          </a:p>
        </p:txBody>
      </p:sp>
      <p:sp>
        <p:nvSpPr>
          <p:cNvPr id="3" name="object 3"/>
          <p:cNvSpPr txBox="1"/>
          <p:nvPr/>
        </p:nvSpPr>
        <p:spPr>
          <a:xfrm>
            <a:off x="412368" y="986572"/>
            <a:ext cx="7712075" cy="864869"/>
          </a:xfrm>
          <a:prstGeom prst="rect">
            <a:avLst/>
          </a:prstGeom>
        </p:spPr>
        <p:txBody>
          <a:bodyPr vert="horz" wrap="square" lIns="0" tIns="0" rIns="0" bIns="0" rtlCol="0">
            <a:spAutoFit/>
          </a:bodyPr>
          <a:lstStyle/>
          <a:p>
            <a:pPr marL="12700" marR="5080">
              <a:lnSpc>
                <a:spcPct val="100000"/>
              </a:lnSpc>
              <a:tabLst>
                <a:tab pos="4315460" algn="l"/>
              </a:tabLst>
            </a:pPr>
            <a:r>
              <a:rPr sz="2000" dirty="0">
                <a:latin typeface="Arial"/>
                <a:cs typeface="Arial"/>
              </a:rPr>
              <a:t>Note:</a:t>
            </a:r>
            <a:r>
              <a:rPr sz="2000" spc="-25" dirty="0">
                <a:latin typeface="Arial"/>
                <a:cs typeface="Arial"/>
              </a:rPr>
              <a:t> </a:t>
            </a:r>
            <a:r>
              <a:rPr sz="2000" b="1" dirty="0">
                <a:latin typeface="Arial"/>
                <a:cs typeface="Arial"/>
              </a:rPr>
              <a:t>Mentors</a:t>
            </a:r>
            <a:r>
              <a:rPr sz="2000" b="1" spc="-25" dirty="0">
                <a:latin typeface="Arial"/>
                <a:cs typeface="Arial"/>
              </a:rPr>
              <a:t> </a:t>
            </a:r>
            <a:r>
              <a:rPr sz="2000" b="1" dirty="0">
                <a:latin typeface="Arial"/>
                <a:cs typeface="Arial"/>
              </a:rPr>
              <a:t>are</a:t>
            </a:r>
            <a:r>
              <a:rPr sz="2000" b="1" spc="-25" dirty="0">
                <a:latin typeface="Arial"/>
                <a:cs typeface="Arial"/>
              </a:rPr>
              <a:t> </a:t>
            </a:r>
            <a:r>
              <a:rPr sz="2000" b="1" dirty="0">
                <a:latin typeface="Arial"/>
                <a:cs typeface="Arial"/>
              </a:rPr>
              <a:t>responsib</a:t>
            </a:r>
            <a:r>
              <a:rPr sz="2000" b="1" spc="-10" dirty="0">
                <a:latin typeface="Arial"/>
                <a:cs typeface="Arial"/>
              </a:rPr>
              <a:t>l</a:t>
            </a:r>
            <a:r>
              <a:rPr sz="2000" b="1" dirty="0">
                <a:latin typeface="Arial"/>
                <a:cs typeface="Arial"/>
              </a:rPr>
              <a:t>e</a:t>
            </a:r>
            <a:r>
              <a:rPr sz="2000" b="1" spc="-10" dirty="0">
                <a:latin typeface="Arial"/>
                <a:cs typeface="Arial"/>
              </a:rPr>
              <a:t> </a:t>
            </a:r>
            <a:r>
              <a:rPr sz="2000" dirty="0">
                <a:latin typeface="Arial"/>
                <a:cs typeface="Arial"/>
              </a:rPr>
              <a:t>for</a:t>
            </a:r>
            <a:r>
              <a:rPr sz="2000" spc="-30" dirty="0">
                <a:latin typeface="Arial"/>
                <a:cs typeface="Arial"/>
              </a:rPr>
              <a:t> </a:t>
            </a:r>
            <a:r>
              <a:rPr sz="2000" dirty="0">
                <a:latin typeface="Arial"/>
                <a:cs typeface="Arial"/>
              </a:rPr>
              <a:t>do</a:t>
            </a:r>
            <a:r>
              <a:rPr sz="2000" spc="5" dirty="0">
                <a:latin typeface="Arial"/>
                <a:cs typeface="Arial"/>
              </a:rPr>
              <a:t>c</a:t>
            </a:r>
            <a:r>
              <a:rPr sz="2000" dirty="0">
                <a:latin typeface="Arial"/>
                <a:cs typeface="Arial"/>
              </a:rPr>
              <a:t>umenting</a:t>
            </a:r>
            <a:r>
              <a:rPr sz="2000" spc="-40" dirty="0">
                <a:latin typeface="Arial"/>
                <a:cs typeface="Arial"/>
              </a:rPr>
              <a:t> </a:t>
            </a:r>
            <a:r>
              <a:rPr sz="2000" dirty="0">
                <a:latin typeface="Arial"/>
                <a:cs typeface="Arial"/>
              </a:rPr>
              <a:t>meetings</a:t>
            </a:r>
            <a:r>
              <a:rPr sz="2000" spc="-25" dirty="0">
                <a:latin typeface="Arial"/>
                <a:cs typeface="Arial"/>
              </a:rPr>
              <a:t> </a:t>
            </a:r>
            <a:r>
              <a:rPr sz="2000" dirty="0">
                <a:latin typeface="Arial"/>
                <a:cs typeface="Arial"/>
              </a:rPr>
              <a:t>with </a:t>
            </a:r>
            <a:r>
              <a:rPr sz="2000" spc="-10" dirty="0">
                <a:latin typeface="Arial"/>
                <a:cs typeface="Arial"/>
              </a:rPr>
              <a:t>t</a:t>
            </a:r>
            <a:r>
              <a:rPr sz="2000" dirty="0">
                <a:latin typeface="Arial"/>
                <a:cs typeface="Arial"/>
              </a:rPr>
              <a:t>heir beginning</a:t>
            </a:r>
            <a:r>
              <a:rPr sz="2000" spc="-20" dirty="0">
                <a:latin typeface="Arial"/>
                <a:cs typeface="Arial"/>
              </a:rPr>
              <a:t> </a:t>
            </a:r>
            <a:r>
              <a:rPr sz="2000" dirty="0">
                <a:latin typeface="Arial"/>
                <a:cs typeface="Arial"/>
              </a:rPr>
              <a:t>teacher</a:t>
            </a:r>
            <a:r>
              <a:rPr sz="2000" spc="-40" dirty="0">
                <a:latin typeface="Arial"/>
                <a:cs typeface="Arial"/>
              </a:rPr>
              <a:t> </a:t>
            </a:r>
            <a:r>
              <a:rPr sz="2000" dirty="0">
                <a:latin typeface="Arial"/>
                <a:cs typeface="Arial"/>
              </a:rPr>
              <a:t>in</a:t>
            </a:r>
            <a:r>
              <a:rPr sz="2000" spc="-5" dirty="0">
                <a:latin typeface="Arial"/>
                <a:cs typeface="Arial"/>
              </a:rPr>
              <a:t> </a:t>
            </a:r>
            <a:r>
              <a:rPr sz="2000" dirty="0">
                <a:latin typeface="Arial"/>
                <a:cs typeface="Arial"/>
              </a:rPr>
              <a:t>the</a:t>
            </a:r>
            <a:r>
              <a:rPr sz="2000" spc="-25" dirty="0">
                <a:latin typeface="Arial"/>
                <a:cs typeface="Arial"/>
              </a:rPr>
              <a:t> </a:t>
            </a:r>
            <a:r>
              <a:rPr sz="2000" dirty="0">
                <a:latin typeface="Arial"/>
                <a:cs typeface="Arial"/>
              </a:rPr>
              <a:t>mee</a:t>
            </a:r>
            <a:r>
              <a:rPr sz="2000" spc="-10" dirty="0">
                <a:latin typeface="Arial"/>
                <a:cs typeface="Arial"/>
              </a:rPr>
              <a:t>t</a:t>
            </a:r>
            <a:r>
              <a:rPr sz="2000" dirty="0">
                <a:latin typeface="Arial"/>
                <a:cs typeface="Arial"/>
              </a:rPr>
              <a:t>ing</a:t>
            </a:r>
            <a:r>
              <a:rPr sz="2000" spc="-20" dirty="0">
                <a:latin typeface="Arial"/>
                <a:cs typeface="Arial"/>
              </a:rPr>
              <a:t> </a:t>
            </a:r>
            <a:r>
              <a:rPr sz="2000" dirty="0">
                <a:latin typeface="Arial"/>
                <a:cs typeface="Arial"/>
              </a:rPr>
              <a:t>log.	</a:t>
            </a:r>
            <a:r>
              <a:rPr sz="2000" spc="-15" dirty="0">
                <a:latin typeface="Arial"/>
                <a:cs typeface="Arial"/>
              </a:rPr>
              <a:t>B</a:t>
            </a:r>
            <a:r>
              <a:rPr sz="2000" dirty="0">
                <a:latin typeface="Arial"/>
                <a:cs typeface="Arial"/>
              </a:rPr>
              <a:t>eginning</a:t>
            </a:r>
            <a:r>
              <a:rPr sz="2000" spc="-20" dirty="0">
                <a:latin typeface="Arial"/>
                <a:cs typeface="Arial"/>
              </a:rPr>
              <a:t> </a:t>
            </a:r>
            <a:r>
              <a:rPr sz="2000" dirty="0">
                <a:latin typeface="Arial"/>
                <a:cs typeface="Arial"/>
              </a:rPr>
              <a:t>teachers</a:t>
            </a:r>
            <a:r>
              <a:rPr sz="2000" spc="-35" dirty="0">
                <a:latin typeface="Arial"/>
                <a:cs typeface="Arial"/>
              </a:rPr>
              <a:t> </a:t>
            </a:r>
            <a:r>
              <a:rPr sz="2000" spc="-10" dirty="0">
                <a:latin typeface="Arial"/>
                <a:cs typeface="Arial"/>
              </a:rPr>
              <a:t>v</a:t>
            </a:r>
            <a:r>
              <a:rPr sz="2000" dirty="0">
                <a:latin typeface="Arial"/>
                <a:cs typeface="Arial"/>
              </a:rPr>
              <a:t>erify</a:t>
            </a:r>
            <a:r>
              <a:rPr sz="2000" spc="-10" dirty="0">
                <a:latin typeface="Arial"/>
                <a:cs typeface="Arial"/>
              </a:rPr>
              <a:t> </a:t>
            </a:r>
            <a:r>
              <a:rPr sz="2000" spc="-15" dirty="0">
                <a:latin typeface="Arial"/>
                <a:cs typeface="Arial"/>
              </a:rPr>
              <a:t>t</a:t>
            </a:r>
            <a:r>
              <a:rPr sz="2000" dirty="0">
                <a:latin typeface="Arial"/>
                <a:cs typeface="Arial"/>
              </a:rPr>
              <a:t>he a</a:t>
            </a:r>
            <a:r>
              <a:rPr sz="2000" spc="5" dirty="0">
                <a:latin typeface="Arial"/>
                <a:cs typeface="Arial"/>
              </a:rPr>
              <a:t>c</a:t>
            </a:r>
            <a:r>
              <a:rPr sz="2000" dirty="0">
                <a:latin typeface="Arial"/>
                <a:cs typeface="Arial"/>
              </a:rPr>
              <a:t>c</a:t>
            </a:r>
            <a:r>
              <a:rPr sz="2000" spc="5" dirty="0">
                <a:latin typeface="Arial"/>
                <a:cs typeface="Arial"/>
              </a:rPr>
              <a:t>u</a:t>
            </a:r>
            <a:r>
              <a:rPr sz="2000" dirty="0">
                <a:latin typeface="Arial"/>
                <a:cs typeface="Arial"/>
              </a:rPr>
              <a:t>racy</a:t>
            </a:r>
            <a:r>
              <a:rPr sz="2000" spc="-55" dirty="0">
                <a:latin typeface="Arial"/>
                <a:cs typeface="Arial"/>
              </a:rPr>
              <a:t> </a:t>
            </a:r>
            <a:r>
              <a:rPr sz="2000" dirty="0">
                <a:latin typeface="Arial"/>
                <a:cs typeface="Arial"/>
              </a:rPr>
              <a:t>of</a:t>
            </a:r>
            <a:r>
              <a:rPr sz="2000" spc="-10" dirty="0">
                <a:latin typeface="Arial"/>
                <a:cs typeface="Arial"/>
              </a:rPr>
              <a:t> </a:t>
            </a:r>
            <a:r>
              <a:rPr sz="2000" dirty="0">
                <a:latin typeface="Arial"/>
                <a:cs typeface="Arial"/>
              </a:rPr>
              <a:t>the</a:t>
            </a:r>
            <a:r>
              <a:rPr sz="2000" spc="-20" dirty="0">
                <a:latin typeface="Arial"/>
                <a:cs typeface="Arial"/>
              </a:rPr>
              <a:t> </a:t>
            </a:r>
            <a:r>
              <a:rPr sz="2000" dirty="0">
                <a:latin typeface="Arial"/>
                <a:cs typeface="Arial"/>
              </a:rPr>
              <a:t>meeting</a:t>
            </a:r>
            <a:r>
              <a:rPr sz="2000" spc="15" dirty="0">
                <a:latin typeface="Arial"/>
                <a:cs typeface="Arial"/>
              </a:rPr>
              <a:t>s</a:t>
            </a:r>
            <a:r>
              <a:rPr sz="2000" dirty="0">
                <a:latin typeface="Arial"/>
                <a:cs typeface="Arial"/>
              </a:rPr>
              <a:t>.</a:t>
            </a:r>
          </a:p>
        </p:txBody>
      </p:sp>
      <p:pic>
        <p:nvPicPr>
          <p:cNvPr id="6" name="Picture 5"/>
          <p:cNvPicPr>
            <a:picLocks noChangeAspect="1"/>
          </p:cNvPicPr>
          <p:nvPr/>
        </p:nvPicPr>
        <p:blipFill>
          <a:blip r:embed="rId3"/>
          <a:stretch>
            <a:fillRect/>
          </a:stretch>
        </p:blipFill>
        <p:spPr>
          <a:xfrm>
            <a:off x="387858" y="2048956"/>
            <a:ext cx="8368284" cy="4138803"/>
          </a:xfrm>
          <a:prstGeom prst="rect">
            <a:avLst/>
          </a:prstGeom>
        </p:spPr>
      </p:pic>
    </p:spTree>
    <p:extLst>
      <p:ext uri="{BB962C8B-B14F-4D97-AF65-F5344CB8AC3E}">
        <p14:creationId xmlns:p14="http://schemas.microsoft.com/office/powerpoint/2010/main" val="205086837"/>
      </p:ext>
    </p:extLst>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12295" y="0"/>
            <a:ext cx="8229600" cy="715328"/>
          </a:xfrm>
          <a:prstGeom prst="rect">
            <a:avLst/>
          </a:prstGeom>
        </p:spPr>
        <p:txBody>
          <a:bodyPr vert="horz" wrap="square" lIns="0" tIns="98810" rIns="0" bIns="0" rtlCol="0">
            <a:spAutoFit/>
          </a:bodyPr>
          <a:lstStyle/>
          <a:p>
            <a:pPr marL="1441450">
              <a:lnSpc>
                <a:spcPct val="100000"/>
              </a:lnSpc>
            </a:pPr>
            <a:r>
              <a:rPr sz="4000" spc="5" dirty="0"/>
              <a:t>M</a:t>
            </a:r>
            <a:r>
              <a:rPr sz="4000" dirty="0"/>
              <a:t>y</a:t>
            </a:r>
            <a:r>
              <a:rPr sz="4000" spc="-25" dirty="0"/>
              <a:t> </a:t>
            </a:r>
            <a:r>
              <a:rPr sz="4000" spc="-155" dirty="0"/>
              <a:t>P</a:t>
            </a:r>
            <a:r>
              <a:rPr sz="4000" spc="-5" dirty="0"/>
              <a:t>e</a:t>
            </a:r>
            <a:r>
              <a:rPr sz="4000" spc="-100" dirty="0"/>
              <a:t>r</a:t>
            </a:r>
            <a:r>
              <a:rPr sz="4000" dirty="0"/>
              <a:t>sonal</a:t>
            </a:r>
            <a:r>
              <a:rPr sz="4000" spc="-40" dirty="0"/>
              <a:t> </a:t>
            </a:r>
            <a:r>
              <a:rPr sz="4000" spc="-5" dirty="0"/>
              <a:t>J</a:t>
            </a:r>
            <a:r>
              <a:rPr sz="4000" spc="15" dirty="0"/>
              <a:t>o</a:t>
            </a:r>
            <a:r>
              <a:rPr sz="4000" dirty="0"/>
              <a:t>urnal</a:t>
            </a:r>
          </a:p>
        </p:txBody>
      </p:sp>
      <p:pic>
        <p:nvPicPr>
          <p:cNvPr id="4" name="Picture 3"/>
          <p:cNvPicPr>
            <a:picLocks noChangeAspect="1"/>
          </p:cNvPicPr>
          <p:nvPr/>
        </p:nvPicPr>
        <p:blipFill>
          <a:blip r:embed="rId3"/>
          <a:stretch>
            <a:fillRect/>
          </a:stretch>
        </p:blipFill>
        <p:spPr>
          <a:xfrm>
            <a:off x="487204" y="1027666"/>
            <a:ext cx="8169593" cy="5143500"/>
          </a:xfrm>
          <a:prstGeom prst="rect">
            <a:avLst/>
          </a:prstGeom>
        </p:spPr>
      </p:pic>
    </p:spTree>
    <p:extLst>
      <p:ext uri="{BB962C8B-B14F-4D97-AF65-F5344CB8AC3E}">
        <p14:creationId xmlns:p14="http://schemas.microsoft.com/office/powerpoint/2010/main" val="3995455077"/>
      </p:ext>
    </p:extLst>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52400" y="-229002"/>
            <a:ext cx="8229600" cy="892937"/>
          </a:xfrm>
          <a:prstGeom prst="rect">
            <a:avLst/>
          </a:prstGeom>
        </p:spPr>
        <p:txBody>
          <a:bodyPr vert="horz" wrap="square" lIns="0" tIns="274701" rIns="0" bIns="0" rtlCol="0">
            <a:spAutoFit/>
          </a:bodyPr>
          <a:lstStyle/>
          <a:p>
            <a:pPr marL="828675">
              <a:lnSpc>
                <a:spcPct val="100000"/>
              </a:lnSpc>
            </a:pPr>
            <a:r>
              <a:rPr sz="4000" spc="-130" dirty="0">
                <a:solidFill>
                  <a:schemeClr val="bg1"/>
                </a:solidFill>
              </a:rPr>
              <a:t>R</a:t>
            </a:r>
            <a:r>
              <a:rPr sz="4000" spc="-5" dirty="0">
                <a:solidFill>
                  <a:schemeClr val="bg1"/>
                </a:solidFill>
              </a:rPr>
              <a:t>e</a:t>
            </a:r>
            <a:r>
              <a:rPr sz="4000" spc="50" dirty="0">
                <a:solidFill>
                  <a:schemeClr val="bg1"/>
                </a:solidFill>
              </a:rPr>
              <a:t>f</a:t>
            </a:r>
            <a:r>
              <a:rPr sz="4000" dirty="0">
                <a:solidFill>
                  <a:schemeClr val="bg1"/>
                </a:solidFill>
              </a:rPr>
              <a:t>lect</a:t>
            </a:r>
            <a:r>
              <a:rPr sz="4000" spc="5" dirty="0">
                <a:solidFill>
                  <a:schemeClr val="bg1"/>
                </a:solidFill>
              </a:rPr>
              <a:t>i</a:t>
            </a:r>
            <a:r>
              <a:rPr sz="4000" dirty="0">
                <a:solidFill>
                  <a:schemeClr val="bg1"/>
                </a:solidFill>
              </a:rPr>
              <a:t>on</a:t>
            </a:r>
            <a:r>
              <a:rPr sz="4000" spc="-30" dirty="0">
                <a:solidFill>
                  <a:schemeClr val="bg1"/>
                </a:solidFill>
              </a:rPr>
              <a:t> </a:t>
            </a:r>
            <a:r>
              <a:rPr sz="4000" spc="-155" dirty="0">
                <a:solidFill>
                  <a:schemeClr val="bg1"/>
                </a:solidFill>
              </a:rPr>
              <a:t>P</a:t>
            </a:r>
            <a:r>
              <a:rPr sz="4000" spc="-80" dirty="0">
                <a:solidFill>
                  <a:schemeClr val="bg1"/>
                </a:solidFill>
              </a:rPr>
              <a:t>a</a:t>
            </a:r>
            <a:r>
              <a:rPr sz="4000" dirty="0">
                <a:solidFill>
                  <a:schemeClr val="bg1"/>
                </a:solidFill>
              </a:rPr>
              <a:t>per</a:t>
            </a:r>
            <a:r>
              <a:rPr sz="4000" spc="-50" dirty="0">
                <a:solidFill>
                  <a:schemeClr val="bg1"/>
                </a:solidFill>
              </a:rPr>
              <a:t> </a:t>
            </a:r>
            <a:r>
              <a:rPr sz="4000" spc="-160" dirty="0">
                <a:solidFill>
                  <a:schemeClr val="bg1"/>
                </a:solidFill>
              </a:rPr>
              <a:t>T</a:t>
            </a:r>
            <a:r>
              <a:rPr sz="4000" spc="-95" dirty="0">
                <a:solidFill>
                  <a:schemeClr val="bg1"/>
                </a:solidFill>
              </a:rPr>
              <a:t>r</a:t>
            </a:r>
            <a:r>
              <a:rPr sz="4000" spc="-35" dirty="0">
                <a:solidFill>
                  <a:schemeClr val="bg1"/>
                </a:solidFill>
              </a:rPr>
              <a:t>a</a:t>
            </a:r>
            <a:r>
              <a:rPr sz="4000" spc="-200" dirty="0">
                <a:solidFill>
                  <a:schemeClr val="bg1"/>
                </a:solidFill>
              </a:rPr>
              <a:t>c</a:t>
            </a:r>
            <a:r>
              <a:rPr sz="4000" spc="-204" dirty="0">
                <a:solidFill>
                  <a:schemeClr val="bg1"/>
                </a:solidFill>
              </a:rPr>
              <a:t>k</a:t>
            </a:r>
            <a:r>
              <a:rPr sz="4000" spc="-5" dirty="0">
                <a:solidFill>
                  <a:schemeClr val="bg1"/>
                </a:solidFill>
              </a:rPr>
              <a:t>er</a:t>
            </a:r>
          </a:p>
        </p:txBody>
      </p:sp>
      <p:pic>
        <p:nvPicPr>
          <p:cNvPr id="4" name="Picture 3"/>
          <p:cNvPicPr>
            <a:picLocks noChangeAspect="1"/>
          </p:cNvPicPr>
          <p:nvPr/>
        </p:nvPicPr>
        <p:blipFill>
          <a:blip r:embed="rId3"/>
          <a:stretch>
            <a:fillRect/>
          </a:stretch>
        </p:blipFill>
        <p:spPr>
          <a:xfrm>
            <a:off x="311482" y="1477867"/>
            <a:ext cx="8439150" cy="2619375"/>
          </a:xfrm>
          <a:prstGeom prst="rect">
            <a:avLst/>
          </a:prstGeom>
        </p:spPr>
      </p:pic>
    </p:spTree>
    <p:extLst>
      <p:ext uri="{BB962C8B-B14F-4D97-AF65-F5344CB8AC3E}">
        <p14:creationId xmlns:p14="http://schemas.microsoft.com/office/powerpoint/2010/main" val="3271961742"/>
      </p:ext>
    </p:extLst>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457200" y="-35990"/>
            <a:ext cx="8229600" cy="856392"/>
          </a:xfrm>
          <a:prstGeom prst="rect">
            <a:avLst/>
          </a:prstGeom>
        </p:spPr>
        <p:txBody>
          <a:bodyPr vert="horz" wrap="square" lIns="0" tIns="187710" rIns="0" bIns="0" rtlCol="0">
            <a:spAutoFit/>
          </a:bodyPr>
          <a:lstStyle/>
          <a:p>
            <a:pPr marL="484505">
              <a:lnSpc>
                <a:spcPts val="5205"/>
              </a:lnSpc>
            </a:pPr>
            <a:r>
              <a:rPr sz="4000" spc="-5" dirty="0"/>
              <a:t>A</a:t>
            </a:r>
            <a:r>
              <a:rPr sz="4000" spc="10" dirty="0"/>
              <a:t>d</a:t>
            </a:r>
            <a:r>
              <a:rPr sz="4000" dirty="0"/>
              <a:t>dit</a:t>
            </a:r>
            <a:r>
              <a:rPr sz="4000" spc="10" dirty="0"/>
              <a:t>i</a:t>
            </a:r>
            <a:r>
              <a:rPr sz="4000" dirty="0"/>
              <a:t>onal</a:t>
            </a:r>
            <a:r>
              <a:rPr sz="4000" spc="-40" dirty="0"/>
              <a:t> </a:t>
            </a:r>
            <a:r>
              <a:rPr sz="4000" spc="-270" dirty="0"/>
              <a:t>T</a:t>
            </a:r>
            <a:r>
              <a:rPr sz="4000" spc="5" dirty="0"/>
              <a:t>oo</a:t>
            </a:r>
            <a:r>
              <a:rPr sz="4000" dirty="0"/>
              <a:t>ls/</a:t>
            </a:r>
            <a:r>
              <a:rPr sz="4000" spc="-110" dirty="0"/>
              <a:t>R</a:t>
            </a:r>
            <a:r>
              <a:rPr sz="4000" spc="-15" dirty="0"/>
              <a:t>e</a:t>
            </a:r>
            <a:r>
              <a:rPr sz="4000" dirty="0"/>
              <a:t>sou</a:t>
            </a:r>
            <a:r>
              <a:rPr sz="4000" spc="-114" dirty="0"/>
              <a:t>r</a:t>
            </a:r>
            <a:r>
              <a:rPr sz="4000" spc="-5" dirty="0"/>
              <a:t>c</a:t>
            </a:r>
            <a:r>
              <a:rPr sz="4000" spc="-15" dirty="0"/>
              <a:t>e</a:t>
            </a:r>
            <a:r>
              <a:rPr sz="4000" dirty="0"/>
              <a:t>s</a:t>
            </a:r>
          </a:p>
        </p:txBody>
      </p:sp>
      <p:sp>
        <p:nvSpPr>
          <p:cNvPr id="3" name="object 3"/>
          <p:cNvSpPr txBox="1">
            <a:spLocks noGrp="1"/>
          </p:cNvSpPr>
          <p:nvPr>
            <p:ph type="body" idx="1"/>
          </p:nvPr>
        </p:nvSpPr>
        <p:spPr>
          <a:xfrm>
            <a:off x="457200" y="900051"/>
            <a:ext cx="8229600" cy="4525963"/>
          </a:xfrm>
          <a:prstGeom prst="rect">
            <a:avLst/>
          </a:prstGeom>
        </p:spPr>
        <p:txBody>
          <a:bodyPr vert="horz" wrap="square" lIns="0" tIns="170983" rIns="0" bIns="0" rtlCol="0">
            <a:spAutoFit/>
          </a:bodyPr>
          <a:lstStyle/>
          <a:p>
            <a:pPr marL="968375" indent="-506413">
              <a:lnSpc>
                <a:spcPct val="100000"/>
              </a:lnSpc>
            </a:pPr>
            <a:r>
              <a:rPr dirty="0" smtClean="0">
                <a:cs typeface="Arial" panose="020B0604020202020204" pitchFamily="34" charset="0"/>
              </a:rPr>
              <a:t>Sample</a:t>
            </a:r>
            <a:r>
              <a:rPr spc="-15" dirty="0" smtClean="0">
                <a:cs typeface="Arial" panose="020B0604020202020204" pitchFamily="34" charset="0"/>
              </a:rPr>
              <a:t> </a:t>
            </a:r>
            <a:r>
              <a:rPr dirty="0">
                <a:cs typeface="Arial" panose="020B0604020202020204" pitchFamily="34" charset="0"/>
              </a:rPr>
              <a:t>Module</a:t>
            </a:r>
            <a:r>
              <a:rPr spc="-15" dirty="0">
                <a:cs typeface="Arial" panose="020B0604020202020204" pitchFamily="34" charset="0"/>
              </a:rPr>
              <a:t> </a:t>
            </a:r>
            <a:r>
              <a:rPr spc="-5" dirty="0">
                <a:cs typeface="Arial" panose="020B0604020202020204" pitchFamily="34" charset="0"/>
              </a:rPr>
              <a:t>Documents</a:t>
            </a:r>
          </a:p>
          <a:p>
            <a:pPr marL="968375" indent="-506413">
              <a:lnSpc>
                <a:spcPct val="100000"/>
              </a:lnSpc>
              <a:spcBef>
                <a:spcPts val="2185"/>
              </a:spcBef>
            </a:pPr>
            <a:r>
              <a:rPr dirty="0" smtClean="0">
                <a:cs typeface="Arial" panose="020B0604020202020204" pitchFamily="34" charset="0"/>
              </a:rPr>
              <a:t>Sam</a:t>
            </a:r>
            <a:r>
              <a:rPr spc="5" dirty="0" smtClean="0">
                <a:cs typeface="Arial" panose="020B0604020202020204" pitchFamily="34" charset="0"/>
              </a:rPr>
              <a:t>p</a:t>
            </a:r>
            <a:r>
              <a:rPr dirty="0" smtClean="0">
                <a:cs typeface="Arial" panose="020B0604020202020204" pitchFamily="34" charset="0"/>
              </a:rPr>
              <a:t>le</a:t>
            </a:r>
            <a:r>
              <a:rPr spc="-10" dirty="0" smtClean="0">
                <a:cs typeface="Arial" panose="020B0604020202020204" pitchFamily="34" charset="0"/>
              </a:rPr>
              <a:t> </a:t>
            </a:r>
            <a:r>
              <a:rPr spc="-65" dirty="0">
                <a:cs typeface="Arial" panose="020B0604020202020204" pitchFamily="34" charset="0"/>
              </a:rPr>
              <a:t>R</a:t>
            </a:r>
            <a:r>
              <a:rPr spc="-5" dirty="0">
                <a:cs typeface="Arial" panose="020B0604020202020204" pitchFamily="34" charset="0"/>
              </a:rPr>
              <a:t>e</a:t>
            </a:r>
            <a:r>
              <a:rPr spc="30" dirty="0">
                <a:cs typeface="Arial" panose="020B0604020202020204" pitchFamily="34" charset="0"/>
              </a:rPr>
              <a:t>f</a:t>
            </a:r>
            <a:r>
              <a:rPr dirty="0">
                <a:cs typeface="Arial" panose="020B0604020202020204" pitchFamily="34" charset="0"/>
              </a:rPr>
              <a:t>lect</a:t>
            </a:r>
            <a:r>
              <a:rPr spc="5" dirty="0">
                <a:cs typeface="Arial" panose="020B0604020202020204" pitchFamily="34" charset="0"/>
              </a:rPr>
              <a:t>i</a:t>
            </a:r>
            <a:r>
              <a:rPr dirty="0">
                <a:cs typeface="Arial" panose="020B0604020202020204" pitchFamily="34" charset="0"/>
              </a:rPr>
              <a:t>on</a:t>
            </a:r>
            <a:r>
              <a:rPr spc="-15" dirty="0">
                <a:cs typeface="Arial" panose="020B0604020202020204" pitchFamily="34" charset="0"/>
              </a:rPr>
              <a:t> </a:t>
            </a:r>
            <a:r>
              <a:rPr spc="-95" dirty="0">
                <a:cs typeface="Arial" panose="020B0604020202020204" pitchFamily="34" charset="0"/>
              </a:rPr>
              <a:t>P</a:t>
            </a:r>
            <a:r>
              <a:rPr spc="-35" dirty="0">
                <a:cs typeface="Arial" panose="020B0604020202020204" pitchFamily="34" charset="0"/>
              </a:rPr>
              <a:t>a</a:t>
            </a:r>
            <a:r>
              <a:rPr dirty="0">
                <a:cs typeface="Arial" panose="020B0604020202020204" pitchFamily="34" charset="0"/>
              </a:rPr>
              <a:t>pe</a:t>
            </a:r>
            <a:r>
              <a:rPr spc="-60" dirty="0">
                <a:cs typeface="Arial" panose="020B0604020202020204" pitchFamily="34" charset="0"/>
              </a:rPr>
              <a:t>r</a:t>
            </a:r>
            <a:r>
              <a:rPr dirty="0">
                <a:cs typeface="Arial" panose="020B0604020202020204" pitchFamily="34" charset="0"/>
              </a:rPr>
              <a:t>s</a:t>
            </a:r>
          </a:p>
          <a:p>
            <a:pPr marL="968375" indent="-506413">
              <a:lnSpc>
                <a:spcPct val="100000"/>
              </a:lnSpc>
              <a:spcBef>
                <a:spcPts val="2185"/>
              </a:spcBef>
            </a:pPr>
            <a:r>
              <a:rPr spc="-65" dirty="0" smtClean="0">
                <a:cs typeface="Arial" panose="020B0604020202020204" pitchFamily="34" charset="0"/>
              </a:rPr>
              <a:t>R</a:t>
            </a:r>
            <a:r>
              <a:rPr spc="-5" dirty="0" smtClean="0">
                <a:cs typeface="Arial" panose="020B0604020202020204" pitchFamily="34" charset="0"/>
              </a:rPr>
              <a:t>e</a:t>
            </a:r>
            <a:r>
              <a:rPr spc="25" dirty="0" smtClean="0">
                <a:cs typeface="Arial" panose="020B0604020202020204" pitchFamily="34" charset="0"/>
              </a:rPr>
              <a:t>f</a:t>
            </a:r>
            <a:r>
              <a:rPr dirty="0" smtClean="0">
                <a:cs typeface="Arial" panose="020B0604020202020204" pitchFamily="34" charset="0"/>
              </a:rPr>
              <a:t>lection</a:t>
            </a:r>
            <a:r>
              <a:rPr spc="-20" dirty="0" smtClean="0">
                <a:cs typeface="Arial" panose="020B0604020202020204" pitchFamily="34" charset="0"/>
              </a:rPr>
              <a:t> </a:t>
            </a:r>
            <a:r>
              <a:rPr spc="-95" dirty="0">
                <a:cs typeface="Arial" panose="020B0604020202020204" pitchFamily="34" charset="0"/>
              </a:rPr>
              <a:t>P</a:t>
            </a:r>
            <a:r>
              <a:rPr spc="-40" dirty="0">
                <a:cs typeface="Arial" panose="020B0604020202020204" pitchFamily="34" charset="0"/>
              </a:rPr>
              <a:t>a</a:t>
            </a:r>
            <a:r>
              <a:rPr dirty="0">
                <a:cs typeface="Arial" panose="020B0604020202020204" pitchFamily="34" charset="0"/>
              </a:rPr>
              <a:t>per </a:t>
            </a:r>
            <a:r>
              <a:rPr spc="-5" dirty="0">
                <a:cs typeface="Arial" panose="020B0604020202020204" pitchFamily="34" charset="0"/>
              </a:rPr>
              <a:t>Criteri</a:t>
            </a:r>
            <a:r>
              <a:rPr dirty="0">
                <a:cs typeface="Arial" panose="020B0604020202020204" pitchFamily="34" charset="0"/>
              </a:rPr>
              <a:t>a</a:t>
            </a:r>
            <a:r>
              <a:rPr spc="-20" dirty="0">
                <a:cs typeface="Arial" panose="020B0604020202020204" pitchFamily="34" charset="0"/>
              </a:rPr>
              <a:t> </a:t>
            </a:r>
            <a:r>
              <a:rPr spc="-5" dirty="0">
                <a:cs typeface="Arial" panose="020B0604020202020204" pitchFamily="34" charset="0"/>
              </a:rPr>
              <a:t>an</a:t>
            </a:r>
            <a:r>
              <a:rPr dirty="0">
                <a:cs typeface="Arial" panose="020B0604020202020204" pitchFamily="34" charset="0"/>
              </a:rPr>
              <a:t>d </a:t>
            </a:r>
            <a:r>
              <a:rPr spc="-105" dirty="0">
                <a:cs typeface="Arial" panose="020B0604020202020204" pitchFamily="34" charset="0"/>
              </a:rPr>
              <a:t>F</a:t>
            </a:r>
            <a:r>
              <a:rPr spc="-5" dirty="0">
                <a:cs typeface="Arial" panose="020B0604020202020204" pitchFamily="34" charset="0"/>
              </a:rPr>
              <a:t>eedba</a:t>
            </a:r>
            <a:r>
              <a:rPr spc="-95" dirty="0">
                <a:cs typeface="Arial" panose="020B0604020202020204" pitchFamily="34" charset="0"/>
              </a:rPr>
              <a:t>c</a:t>
            </a:r>
            <a:r>
              <a:rPr dirty="0">
                <a:cs typeface="Arial" panose="020B0604020202020204" pitchFamily="34" charset="0"/>
              </a:rPr>
              <a:t>k</a:t>
            </a:r>
          </a:p>
          <a:p>
            <a:pPr marL="968375" indent="-506413">
              <a:lnSpc>
                <a:spcPct val="100000"/>
              </a:lnSpc>
              <a:spcBef>
                <a:spcPts val="2185"/>
              </a:spcBef>
            </a:pPr>
            <a:r>
              <a:rPr spc="-65" dirty="0" smtClean="0">
                <a:cs typeface="Arial" panose="020B0604020202020204" pitchFamily="34" charset="0"/>
              </a:rPr>
              <a:t>R</a:t>
            </a:r>
            <a:r>
              <a:rPr spc="-5" dirty="0" smtClean="0">
                <a:cs typeface="Arial" panose="020B0604020202020204" pitchFamily="34" charset="0"/>
              </a:rPr>
              <a:t>ecommende</a:t>
            </a:r>
            <a:r>
              <a:rPr dirty="0" smtClean="0">
                <a:cs typeface="Arial" panose="020B0604020202020204" pitchFamily="34" charset="0"/>
              </a:rPr>
              <a:t>d</a:t>
            </a:r>
            <a:r>
              <a:rPr spc="-5" dirty="0" smtClean="0">
                <a:cs typeface="Arial" panose="020B0604020202020204" pitchFamily="34" charset="0"/>
              </a:rPr>
              <a:t> </a:t>
            </a:r>
            <a:r>
              <a:rPr spc="-65" dirty="0">
                <a:cs typeface="Arial" panose="020B0604020202020204" pitchFamily="34" charset="0"/>
              </a:rPr>
              <a:t>R</a:t>
            </a:r>
            <a:r>
              <a:rPr spc="-5" dirty="0">
                <a:cs typeface="Arial" panose="020B0604020202020204" pitchFamily="34" charset="0"/>
              </a:rPr>
              <a:t>esou</a:t>
            </a:r>
            <a:r>
              <a:rPr spc="-70" dirty="0">
                <a:cs typeface="Arial" panose="020B0604020202020204" pitchFamily="34" charset="0"/>
              </a:rPr>
              <a:t>r</a:t>
            </a:r>
            <a:r>
              <a:rPr spc="-5" dirty="0">
                <a:cs typeface="Arial" panose="020B0604020202020204" pitchFamily="34" charset="0"/>
              </a:rPr>
              <a:t>ces</a:t>
            </a:r>
          </a:p>
          <a:p>
            <a:pPr marL="968375" indent="-506413">
              <a:lnSpc>
                <a:spcPct val="100000"/>
              </a:lnSpc>
              <a:spcBef>
                <a:spcPts val="2185"/>
              </a:spcBef>
            </a:pPr>
            <a:r>
              <a:rPr dirty="0" smtClean="0">
                <a:cs typeface="Arial" panose="020B0604020202020204" pitchFamily="34" charset="0"/>
              </a:rPr>
              <a:t>Sam</a:t>
            </a:r>
            <a:r>
              <a:rPr spc="5" dirty="0" smtClean="0">
                <a:cs typeface="Arial" panose="020B0604020202020204" pitchFamily="34" charset="0"/>
              </a:rPr>
              <a:t>p</a:t>
            </a:r>
            <a:r>
              <a:rPr dirty="0" smtClean="0">
                <a:cs typeface="Arial" panose="020B0604020202020204" pitchFamily="34" charset="0"/>
              </a:rPr>
              <a:t>le</a:t>
            </a:r>
            <a:r>
              <a:rPr spc="-10" dirty="0" smtClean="0">
                <a:cs typeface="Arial" panose="020B0604020202020204" pitchFamily="34" charset="0"/>
              </a:rPr>
              <a:t> </a:t>
            </a:r>
            <a:r>
              <a:rPr spc="-5" dirty="0">
                <a:cs typeface="Arial" panose="020B0604020202020204" pitchFamily="34" charset="0"/>
              </a:rPr>
              <a:t>Di</a:t>
            </a:r>
            <a:r>
              <a:rPr spc="10" dirty="0">
                <a:cs typeface="Arial" panose="020B0604020202020204" pitchFamily="34" charset="0"/>
              </a:rPr>
              <a:t>s</a:t>
            </a:r>
            <a:r>
              <a:rPr dirty="0">
                <a:cs typeface="Arial" panose="020B0604020202020204" pitchFamily="34" charset="0"/>
              </a:rPr>
              <a:t>trict</a:t>
            </a:r>
            <a:r>
              <a:rPr spc="-25" dirty="0">
                <a:cs typeface="Arial" panose="020B0604020202020204" pitchFamily="34" charset="0"/>
              </a:rPr>
              <a:t> </a:t>
            </a:r>
            <a:r>
              <a:rPr dirty="0">
                <a:cs typeface="Arial" panose="020B0604020202020204" pitchFamily="34" charset="0"/>
              </a:rPr>
              <a:t>Sup</a:t>
            </a:r>
            <a:r>
              <a:rPr spc="5" dirty="0">
                <a:cs typeface="Arial" panose="020B0604020202020204" pitchFamily="34" charset="0"/>
              </a:rPr>
              <a:t>p</a:t>
            </a:r>
            <a:r>
              <a:rPr dirty="0">
                <a:cs typeface="Arial" panose="020B0604020202020204" pitchFamily="34" charset="0"/>
              </a:rPr>
              <a:t>o</a:t>
            </a:r>
            <a:r>
              <a:rPr spc="30" dirty="0">
                <a:cs typeface="Arial" panose="020B0604020202020204" pitchFamily="34" charset="0"/>
              </a:rPr>
              <a:t>r</a:t>
            </a:r>
            <a:r>
              <a:rPr dirty="0">
                <a:cs typeface="Arial" panose="020B0604020202020204" pitchFamily="34" charset="0"/>
              </a:rPr>
              <a:t>t</a:t>
            </a:r>
            <a:r>
              <a:rPr spc="-15" dirty="0">
                <a:cs typeface="Arial" panose="020B0604020202020204" pitchFamily="34" charset="0"/>
              </a:rPr>
              <a:t> </a:t>
            </a:r>
            <a:r>
              <a:rPr dirty="0">
                <a:cs typeface="Arial" panose="020B0604020202020204" pitchFamily="34" charset="0"/>
              </a:rPr>
              <a:t>Plans</a:t>
            </a:r>
          </a:p>
          <a:p>
            <a:pPr marL="968375" indent="-506413">
              <a:lnSpc>
                <a:spcPct val="100000"/>
              </a:lnSpc>
              <a:spcBef>
                <a:spcPts val="2180"/>
              </a:spcBef>
            </a:pPr>
            <a:r>
              <a:rPr dirty="0" smtClean="0">
                <a:cs typeface="Arial" panose="020B0604020202020204" pitchFamily="34" charset="0"/>
              </a:rPr>
              <a:t>Online</a:t>
            </a:r>
            <a:r>
              <a:rPr spc="-15" dirty="0" smtClean="0">
                <a:cs typeface="Arial" panose="020B0604020202020204" pitchFamily="34" charset="0"/>
              </a:rPr>
              <a:t> </a:t>
            </a:r>
            <a:r>
              <a:rPr dirty="0">
                <a:cs typeface="Arial" panose="020B0604020202020204" pitchFamily="34" charset="0"/>
              </a:rPr>
              <a:t>Orient</a:t>
            </a:r>
            <a:r>
              <a:rPr spc="-55" dirty="0">
                <a:cs typeface="Arial" panose="020B0604020202020204" pitchFamily="34" charset="0"/>
              </a:rPr>
              <a:t>a</a:t>
            </a:r>
            <a:r>
              <a:rPr dirty="0">
                <a:cs typeface="Arial" panose="020B0604020202020204" pitchFamily="34" charset="0"/>
              </a:rPr>
              <a:t>tions</a:t>
            </a:r>
          </a:p>
          <a:p>
            <a:pPr marL="968375" indent="-506413">
              <a:lnSpc>
                <a:spcPct val="100000"/>
              </a:lnSpc>
              <a:spcBef>
                <a:spcPts val="2185"/>
              </a:spcBef>
            </a:pPr>
            <a:r>
              <a:rPr dirty="0" smtClean="0">
                <a:cs typeface="Arial" panose="020B0604020202020204" pitchFamily="34" charset="0"/>
              </a:rPr>
              <a:t>Monthly</a:t>
            </a:r>
            <a:r>
              <a:rPr spc="-10" dirty="0" smtClean="0">
                <a:cs typeface="Arial" panose="020B0604020202020204" pitchFamily="34" charset="0"/>
              </a:rPr>
              <a:t> </a:t>
            </a:r>
            <a:r>
              <a:rPr dirty="0">
                <a:cs typeface="Arial" panose="020B0604020202020204" pitchFamily="34" charset="0"/>
              </a:rPr>
              <a:t>Elect</a:t>
            </a:r>
            <a:r>
              <a:rPr spc="-95" dirty="0">
                <a:cs typeface="Arial" panose="020B0604020202020204" pitchFamily="34" charset="0"/>
              </a:rPr>
              <a:t>r</a:t>
            </a:r>
            <a:r>
              <a:rPr dirty="0">
                <a:cs typeface="Arial" panose="020B0604020202020204" pitchFamily="34" charset="0"/>
              </a:rPr>
              <a:t>onic</a:t>
            </a:r>
            <a:r>
              <a:rPr spc="5" dirty="0">
                <a:cs typeface="Arial" panose="020B0604020202020204" pitchFamily="34" charset="0"/>
              </a:rPr>
              <a:t> </a:t>
            </a:r>
            <a:r>
              <a:rPr spc="-5" dirty="0">
                <a:cs typeface="Arial" panose="020B0604020202020204" pitchFamily="34" charset="0"/>
              </a:rPr>
              <a:t>Co</a:t>
            </a:r>
            <a:r>
              <a:rPr spc="5" dirty="0">
                <a:cs typeface="Arial" panose="020B0604020202020204" pitchFamily="34" charset="0"/>
              </a:rPr>
              <a:t>m</a:t>
            </a:r>
            <a:r>
              <a:rPr spc="-35" dirty="0">
                <a:cs typeface="Arial" panose="020B0604020202020204" pitchFamily="34" charset="0"/>
              </a:rPr>
              <a:t>m</a:t>
            </a:r>
            <a:r>
              <a:rPr dirty="0">
                <a:cs typeface="Arial" panose="020B0604020202020204" pitchFamily="34" charset="0"/>
              </a:rPr>
              <a:t>unic</a:t>
            </a:r>
            <a:r>
              <a:rPr spc="-60" dirty="0">
                <a:cs typeface="Arial" panose="020B0604020202020204" pitchFamily="34" charset="0"/>
              </a:rPr>
              <a:t>a</a:t>
            </a:r>
            <a:r>
              <a:rPr dirty="0">
                <a:cs typeface="Arial" panose="020B0604020202020204" pitchFamily="34" charset="0"/>
              </a:rPr>
              <a:t>tions</a:t>
            </a:r>
          </a:p>
        </p:txBody>
      </p:sp>
    </p:spTree>
    <p:extLst>
      <p:ext uri="{BB962C8B-B14F-4D97-AF65-F5344CB8AC3E}">
        <p14:creationId xmlns:p14="http://schemas.microsoft.com/office/powerpoint/2010/main" val="529129746"/>
      </p:ext>
    </p:extLst>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297180" y="1031966"/>
            <a:ext cx="8561070" cy="5381896"/>
          </a:xfrm>
        </p:spPr>
        <p:txBody>
          <a:bodyPr/>
          <a:lstStyle/>
          <a:p>
            <a:pPr>
              <a:spcBef>
                <a:spcPts val="0"/>
              </a:spcBef>
              <a:spcAft>
                <a:spcPts val="1000"/>
              </a:spcAft>
            </a:pPr>
            <a:r>
              <a:rPr lang="en-US" sz="2600" dirty="0" smtClean="0"/>
              <a:t> Anticipated </a:t>
            </a:r>
            <a:r>
              <a:rPr lang="en-US" sz="2600" dirty="0"/>
              <a:t>timeline of </a:t>
            </a:r>
            <a:r>
              <a:rPr lang="en-US" sz="2600" dirty="0" smtClean="0"/>
              <a:t>participation </a:t>
            </a:r>
            <a:r>
              <a:rPr lang="en-US" sz="2600" dirty="0"/>
              <a:t>	</a:t>
            </a:r>
          </a:p>
          <a:p>
            <a:pPr marL="0" indent="0">
              <a:spcBef>
                <a:spcPts val="0"/>
              </a:spcBef>
              <a:spcAft>
                <a:spcPts val="1000"/>
              </a:spcAft>
              <a:buNone/>
            </a:pPr>
            <a:r>
              <a:rPr lang="en-US" sz="2000" dirty="0"/>
              <a:t>	</a:t>
            </a:r>
          </a:p>
          <a:p>
            <a:pPr>
              <a:spcBef>
                <a:spcPts val="0"/>
              </a:spcBef>
              <a:spcAft>
                <a:spcPts val="1000"/>
              </a:spcAft>
            </a:pPr>
            <a:r>
              <a:rPr lang="en-US" sz="2600" dirty="0" smtClean="0"/>
              <a:t> Module(s</a:t>
            </a:r>
            <a:r>
              <a:rPr lang="en-US" sz="2600" dirty="0"/>
              <a:t>) that will be completed during the 2016-17 school </a:t>
            </a:r>
            <a:r>
              <a:rPr lang="en-US" sz="2600" dirty="0" smtClean="0"/>
              <a:t>year</a:t>
            </a:r>
          </a:p>
          <a:p>
            <a:pPr>
              <a:spcBef>
                <a:spcPts val="0"/>
              </a:spcBef>
              <a:spcAft>
                <a:spcPts val="1000"/>
              </a:spcAft>
            </a:pPr>
            <a:endParaRPr lang="en-US" sz="2000" dirty="0" smtClean="0"/>
          </a:p>
          <a:p>
            <a:pPr>
              <a:spcBef>
                <a:spcPts val="0"/>
              </a:spcBef>
              <a:spcAft>
                <a:spcPts val="1000"/>
              </a:spcAft>
            </a:pPr>
            <a:r>
              <a:rPr lang="en-US" sz="2600" dirty="0" smtClean="0"/>
              <a:t> Module(s</a:t>
            </a:r>
            <a:r>
              <a:rPr lang="en-US" sz="2600" dirty="0"/>
              <a:t>) that will be completed during the 2017-18 school </a:t>
            </a:r>
            <a:r>
              <a:rPr lang="en-US" sz="2600" dirty="0" smtClean="0"/>
              <a:t>year</a:t>
            </a:r>
          </a:p>
          <a:p>
            <a:pPr>
              <a:spcBef>
                <a:spcPts val="0"/>
              </a:spcBef>
              <a:spcAft>
                <a:spcPts val="1000"/>
              </a:spcAft>
            </a:pPr>
            <a:endParaRPr lang="en-US" sz="2000" dirty="0"/>
          </a:p>
          <a:p>
            <a:pPr>
              <a:spcBef>
                <a:spcPts val="0"/>
              </a:spcBef>
              <a:spcAft>
                <a:spcPts val="1000"/>
              </a:spcAft>
            </a:pPr>
            <a:r>
              <a:rPr lang="en-US" sz="2600" dirty="0"/>
              <a:t> </a:t>
            </a:r>
            <a:r>
              <a:rPr lang="en-US" sz="2600" dirty="0" smtClean="0"/>
              <a:t> Anticipated circumstances</a:t>
            </a:r>
            <a:r>
              <a:rPr lang="en-US" sz="2600" dirty="0"/>
              <a:t>, such as a planned leave of absence (i.e., maternity leave, planned medical leave, </a:t>
            </a:r>
            <a:r>
              <a:rPr lang="en-US" sz="2600" dirty="0" smtClean="0"/>
              <a:t>etc.).</a:t>
            </a:r>
            <a:r>
              <a:rPr lang="en-US" sz="2600" dirty="0"/>
              <a:t> that </a:t>
            </a:r>
            <a:r>
              <a:rPr lang="en-US" sz="2600" dirty="0" smtClean="0"/>
              <a:t>may require a </a:t>
            </a:r>
            <a:r>
              <a:rPr lang="en-US" sz="2600" dirty="0"/>
              <a:t>third </a:t>
            </a:r>
            <a:r>
              <a:rPr lang="en-US" sz="2600" dirty="0" smtClean="0"/>
              <a:t>year</a:t>
            </a:r>
            <a:endParaRPr lang="en-US" sz="2600" dirty="0"/>
          </a:p>
        </p:txBody>
      </p:sp>
      <p:sp>
        <p:nvSpPr>
          <p:cNvPr id="3" name="Title 2"/>
          <p:cNvSpPr>
            <a:spLocks noGrp="1"/>
          </p:cNvSpPr>
          <p:nvPr>
            <p:ph type="title"/>
          </p:nvPr>
        </p:nvSpPr>
        <p:spPr>
          <a:xfrm>
            <a:off x="-189412" y="97972"/>
            <a:ext cx="9522823" cy="600892"/>
          </a:xfrm>
        </p:spPr>
        <p:txBody>
          <a:bodyPr>
            <a:noAutofit/>
          </a:bodyPr>
          <a:lstStyle/>
          <a:p>
            <a:r>
              <a:rPr lang="en-US" sz="2800" dirty="0"/>
              <a:t>TEAM TWO-YEAR BEGINNING TEACHER </a:t>
            </a:r>
            <a:r>
              <a:rPr lang="en-US" sz="2800" dirty="0" smtClean="0"/>
              <a:t/>
            </a:r>
            <a:br>
              <a:rPr lang="en-US" sz="2800" dirty="0" smtClean="0"/>
            </a:br>
            <a:r>
              <a:rPr lang="en-US" sz="2800" dirty="0" smtClean="0"/>
              <a:t>SUPPORT PLAN</a:t>
            </a:r>
            <a:endParaRPr lang="en-US" sz="2800" dirty="0"/>
          </a:p>
        </p:txBody>
      </p:sp>
    </p:spTree>
    <p:extLst>
      <p:ext uri="{BB962C8B-B14F-4D97-AF65-F5344CB8AC3E}">
        <p14:creationId xmlns:p14="http://schemas.microsoft.com/office/powerpoint/2010/main" val="2754757357"/>
      </p:ext>
    </p:extLst>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43750" y="-46939"/>
            <a:ext cx="8229600" cy="685800"/>
          </a:xfrm>
        </p:spPr>
        <p:txBody>
          <a:bodyPr>
            <a:noAutofit/>
          </a:bodyPr>
          <a:lstStyle/>
          <a:p>
            <a:r>
              <a:rPr lang="en-US" sz="4000" dirty="0" smtClean="0"/>
              <a:t>Connecting the Dots</a:t>
            </a:r>
            <a:endParaRPr lang="en-US" sz="4000" dirty="0"/>
          </a:p>
        </p:txBody>
      </p:sp>
      <p:sp>
        <p:nvSpPr>
          <p:cNvPr id="4" name="Oval 3"/>
          <p:cNvSpPr/>
          <p:nvPr/>
        </p:nvSpPr>
        <p:spPr>
          <a:xfrm>
            <a:off x="602946" y="1022620"/>
            <a:ext cx="5032602" cy="5032602"/>
          </a:xfrm>
          <a:prstGeom prst="ellipse">
            <a:avLst/>
          </a:prstGeom>
          <a:solidFill>
            <a:schemeClr val="accent5">
              <a:lumMod val="20000"/>
              <a:lumOff val="80000"/>
            </a:schemeClr>
          </a:solidFill>
        </p:spPr>
        <p:style>
          <a:lnRef idx="1">
            <a:schemeClr val="accent5"/>
          </a:lnRef>
          <a:fillRef idx="2">
            <a:schemeClr val="accent5"/>
          </a:fillRef>
          <a:effectRef idx="1">
            <a:schemeClr val="accent5"/>
          </a:effectRef>
          <a:fontRef idx="minor">
            <a:schemeClr val="dk1"/>
          </a:fontRef>
        </p:style>
        <p:txBody>
          <a:bodyPr rtlCol="0" anchor="ctr"/>
          <a:lstStyle/>
          <a:p>
            <a:endParaRPr lang="en-US" sz="1400" dirty="0" smtClean="0"/>
          </a:p>
          <a:p>
            <a:endParaRPr lang="en-US" sz="1400" dirty="0"/>
          </a:p>
          <a:p>
            <a:endParaRPr lang="en-US" sz="1400" dirty="0"/>
          </a:p>
          <a:p>
            <a:endParaRPr lang="en-US" sz="1400" dirty="0" smtClean="0"/>
          </a:p>
          <a:p>
            <a:endParaRPr lang="en-US" sz="1400" dirty="0" smtClean="0"/>
          </a:p>
          <a:p>
            <a:endParaRPr lang="en-US" sz="1400" dirty="0"/>
          </a:p>
        </p:txBody>
      </p:sp>
      <p:sp>
        <p:nvSpPr>
          <p:cNvPr id="5" name="TextBox 4"/>
          <p:cNvSpPr txBox="1"/>
          <p:nvPr/>
        </p:nvSpPr>
        <p:spPr>
          <a:xfrm>
            <a:off x="889804" y="2193888"/>
            <a:ext cx="2454874" cy="2662267"/>
          </a:xfrm>
          <a:prstGeom prst="rect">
            <a:avLst/>
          </a:prstGeom>
          <a:noFill/>
        </p:spPr>
        <p:txBody>
          <a:bodyPr wrap="square" rtlCol="0">
            <a:spAutoFit/>
          </a:bodyPr>
          <a:lstStyle/>
          <a:p>
            <a:r>
              <a:rPr lang="en-US" b="1" dirty="0" smtClean="0">
                <a:solidFill>
                  <a:schemeClr val="accent2">
                    <a:lumMod val="75000"/>
                    <a:lumOff val="25000"/>
                  </a:schemeClr>
                </a:solidFill>
                <a:latin typeface="+mn-lt"/>
              </a:rPr>
              <a:t>Early </a:t>
            </a:r>
            <a:r>
              <a:rPr lang="en-US" b="1" dirty="0">
                <a:solidFill>
                  <a:schemeClr val="accent2">
                    <a:lumMod val="75000"/>
                    <a:lumOff val="25000"/>
                  </a:schemeClr>
                </a:solidFill>
                <a:latin typeface="+mn-lt"/>
              </a:rPr>
              <a:t>Career </a:t>
            </a:r>
            <a:r>
              <a:rPr lang="en-US" b="1" dirty="0" smtClean="0">
                <a:solidFill>
                  <a:schemeClr val="accent2">
                    <a:lumMod val="75000"/>
                    <a:lumOff val="25000"/>
                  </a:schemeClr>
                </a:solidFill>
                <a:latin typeface="+mn-lt"/>
              </a:rPr>
              <a:t>Teachers</a:t>
            </a:r>
            <a:endParaRPr lang="en-US" b="1" dirty="0">
              <a:solidFill>
                <a:schemeClr val="accent2">
                  <a:lumMod val="75000"/>
                  <a:lumOff val="25000"/>
                </a:schemeClr>
              </a:solidFill>
              <a:latin typeface="+mn-lt"/>
            </a:endParaRPr>
          </a:p>
          <a:p>
            <a:endParaRPr lang="en-US" sz="1050" b="1" dirty="0">
              <a:solidFill>
                <a:schemeClr val="accent2">
                  <a:lumMod val="75000"/>
                  <a:lumOff val="25000"/>
                </a:schemeClr>
              </a:solidFill>
              <a:latin typeface="+mn-lt"/>
            </a:endParaRPr>
          </a:p>
          <a:p>
            <a:r>
              <a:rPr lang="en-US" b="1" dirty="0">
                <a:solidFill>
                  <a:schemeClr val="accent2">
                    <a:lumMod val="75000"/>
                    <a:lumOff val="25000"/>
                  </a:schemeClr>
                </a:solidFill>
                <a:latin typeface="+mn-lt"/>
              </a:rPr>
              <a:t>Mentor Support</a:t>
            </a:r>
          </a:p>
          <a:p>
            <a:endParaRPr lang="en-US" sz="1600" b="1" dirty="0">
              <a:solidFill>
                <a:schemeClr val="accent2">
                  <a:lumMod val="75000"/>
                  <a:lumOff val="25000"/>
                </a:schemeClr>
              </a:solidFill>
              <a:latin typeface="+mn-lt"/>
            </a:endParaRPr>
          </a:p>
          <a:p>
            <a:r>
              <a:rPr lang="en-US" b="1" dirty="0">
                <a:solidFill>
                  <a:schemeClr val="accent2">
                    <a:lumMod val="75000"/>
                    <a:lumOff val="25000"/>
                  </a:schemeClr>
                </a:solidFill>
                <a:latin typeface="+mn-lt"/>
              </a:rPr>
              <a:t>8-10 Week Modules </a:t>
            </a:r>
            <a:r>
              <a:rPr lang="en-US" sz="1600" dirty="0">
                <a:solidFill>
                  <a:schemeClr val="accent2">
                    <a:lumMod val="75000"/>
                    <a:lumOff val="25000"/>
                  </a:schemeClr>
                </a:solidFill>
                <a:latin typeface="+mn-lt"/>
              </a:rPr>
              <a:t>(incremental learning)</a:t>
            </a:r>
          </a:p>
          <a:p>
            <a:endParaRPr lang="en-US" sz="1050" dirty="0">
              <a:solidFill>
                <a:schemeClr val="accent2">
                  <a:lumMod val="75000"/>
                  <a:lumOff val="25000"/>
                </a:schemeClr>
              </a:solidFill>
              <a:latin typeface="+mn-lt"/>
            </a:endParaRPr>
          </a:p>
          <a:p>
            <a:r>
              <a:rPr lang="en-US" b="1" dirty="0">
                <a:solidFill>
                  <a:schemeClr val="accent2">
                    <a:lumMod val="75000"/>
                    <a:lumOff val="25000"/>
                  </a:schemeClr>
                </a:solidFill>
                <a:latin typeface="+mn-lt"/>
              </a:rPr>
              <a:t>Success Determined by:</a:t>
            </a:r>
          </a:p>
          <a:p>
            <a:pPr marL="171450" indent="-171450">
              <a:buFont typeface="Wingdings" panose="05000000000000000000" pitchFamily="2" charset="2"/>
              <a:buChar char="q"/>
            </a:pPr>
            <a:r>
              <a:rPr lang="en-US" sz="1400" dirty="0">
                <a:solidFill>
                  <a:schemeClr val="accent2">
                    <a:lumMod val="75000"/>
                    <a:lumOff val="25000"/>
                  </a:schemeClr>
                </a:solidFill>
                <a:latin typeface="+mn-lt"/>
              </a:rPr>
              <a:t>Teacher Learning</a:t>
            </a:r>
          </a:p>
          <a:p>
            <a:pPr marL="171450" indent="-171450">
              <a:buFont typeface="Wingdings" panose="05000000000000000000" pitchFamily="2" charset="2"/>
              <a:buChar char="q"/>
            </a:pPr>
            <a:r>
              <a:rPr lang="en-US" sz="1400" dirty="0">
                <a:solidFill>
                  <a:schemeClr val="accent2">
                    <a:lumMod val="75000"/>
                    <a:lumOff val="25000"/>
                  </a:schemeClr>
                </a:solidFill>
                <a:latin typeface="+mn-lt"/>
              </a:rPr>
              <a:t>Impact on Practice</a:t>
            </a:r>
          </a:p>
          <a:p>
            <a:pPr marL="171450" indent="-171450">
              <a:buFont typeface="Wingdings" panose="05000000000000000000" pitchFamily="2" charset="2"/>
              <a:buChar char="q"/>
            </a:pPr>
            <a:r>
              <a:rPr lang="en-US" sz="1400" dirty="0">
                <a:solidFill>
                  <a:schemeClr val="accent2">
                    <a:lumMod val="75000"/>
                    <a:lumOff val="25000"/>
                  </a:schemeClr>
                </a:solidFill>
                <a:latin typeface="+mn-lt"/>
              </a:rPr>
              <a:t>Outcomes for Students</a:t>
            </a:r>
          </a:p>
        </p:txBody>
      </p:sp>
      <p:sp>
        <p:nvSpPr>
          <p:cNvPr id="6" name="Oval 5"/>
          <p:cNvSpPr/>
          <p:nvPr/>
        </p:nvSpPr>
        <p:spPr>
          <a:xfrm>
            <a:off x="3227846" y="980571"/>
            <a:ext cx="5039248" cy="5039248"/>
          </a:xfrm>
          <a:prstGeom prst="ellipse">
            <a:avLst/>
          </a:prstGeom>
          <a:solidFill>
            <a:srgbClr val="BDFFEE">
              <a:alpha val="22745"/>
            </a:srgbClr>
          </a:solidFill>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sz="1400" dirty="0" smtClean="0"/>
          </a:p>
          <a:p>
            <a:pPr algn="ctr"/>
            <a:endParaRPr lang="en-US" sz="1400" dirty="0"/>
          </a:p>
          <a:p>
            <a:pPr marL="801688"/>
            <a:endParaRPr lang="en-US" sz="1400" dirty="0"/>
          </a:p>
          <a:p>
            <a:pPr algn="ctr"/>
            <a:endParaRPr lang="en-US" sz="1400" dirty="0" smtClean="0"/>
          </a:p>
          <a:p>
            <a:pPr algn="ctr"/>
            <a:endParaRPr lang="en-US" sz="1400" dirty="0"/>
          </a:p>
          <a:p>
            <a:pPr algn="ctr"/>
            <a:endParaRPr lang="en-US" sz="1400" dirty="0" smtClean="0"/>
          </a:p>
        </p:txBody>
      </p:sp>
      <p:sp>
        <p:nvSpPr>
          <p:cNvPr id="7" name="TextBox 6"/>
          <p:cNvSpPr txBox="1"/>
          <p:nvPr/>
        </p:nvSpPr>
        <p:spPr>
          <a:xfrm>
            <a:off x="5622999" y="2022438"/>
            <a:ext cx="2692655" cy="3093154"/>
          </a:xfrm>
          <a:prstGeom prst="rect">
            <a:avLst/>
          </a:prstGeom>
          <a:noFill/>
        </p:spPr>
        <p:txBody>
          <a:bodyPr wrap="square" rtlCol="0">
            <a:spAutoFit/>
          </a:bodyPr>
          <a:lstStyle/>
          <a:p>
            <a:endParaRPr lang="en-US" sz="400" dirty="0">
              <a:latin typeface="+mn-lt"/>
            </a:endParaRPr>
          </a:p>
          <a:p>
            <a:pPr marL="60325"/>
            <a:r>
              <a:rPr lang="en-US" b="1" dirty="0" smtClean="0">
                <a:solidFill>
                  <a:schemeClr val="accent2">
                    <a:lumMod val="75000"/>
                    <a:lumOff val="25000"/>
                  </a:schemeClr>
                </a:solidFill>
                <a:latin typeface="+mn-lt"/>
              </a:rPr>
              <a:t>All Educators</a:t>
            </a:r>
          </a:p>
          <a:p>
            <a:pPr marL="60325"/>
            <a:endParaRPr lang="en-US" sz="1050" b="1" dirty="0">
              <a:solidFill>
                <a:schemeClr val="accent2">
                  <a:lumMod val="75000"/>
                  <a:lumOff val="25000"/>
                </a:schemeClr>
              </a:solidFill>
              <a:latin typeface="+mn-lt"/>
            </a:endParaRPr>
          </a:p>
          <a:p>
            <a:pPr marL="60325"/>
            <a:r>
              <a:rPr lang="en-US" b="1" dirty="0">
                <a:solidFill>
                  <a:schemeClr val="accent2">
                    <a:lumMod val="75000"/>
                    <a:lumOff val="25000"/>
                  </a:schemeClr>
                </a:solidFill>
                <a:latin typeface="+mn-lt"/>
              </a:rPr>
              <a:t>Year-long Process </a:t>
            </a:r>
          </a:p>
          <a:p>
            <a:pPr marL="60325"/>
            <a:endParaRPr lang="en-US" sz="1050" b="1" dirty="0">
              <a:solidFill>
                <a:schemeClr val="accent2">
                  <a:lumMod val="75000"/>
                  <a:lumOff val="25000"/>
                </a:schemeClr>
              </a:solidFill>
              <a:latin typeface="+mn-lt"/>
            </a:endParaRPr>
          </a:p>
          <a:p>
            <a:pPr marL="60325"/>
            <a:r>
              <a:rPr lang="en-US" b="1" dirty="0">
                <a:solidFill>
                  <a:schemeClr val="accent2">
                    <a:lumMod val="75000"/>
                    <a:lumOff val="25000"/>
                  </a:schemeClr>
                </a:solidFill>
                <a:latin typeface="+mn-lt"/>
              </a:rPr>
              <a:t>Evaluated through Analysis of</a:t>
            </a:r>
            <a:r>
              <a:rPr lang="en-US" b="1" dirty="0" smtClean="0">
                <a:solidFill>
                  <a:schemeClr val="accent2">
                    <a:lumMod val="75000"/>
                    <a:lumOff val="25000"/>
                  </a:schemeClr>
                </a:solidFill>
                <a:latin typeface="+mn-lt"/>
              </a:rPr>
              <a:t>:</a:t>
            </a:r>
          </a:p>
          <a:p>
            <a:pPr marL="60325"/>
            <a:endParaRPr lang="en-US" sz="1000" b="1" dirty="0">
              <a:solidFill>
                <a:schemeClr val="accent2">
                  <a:lumMod val="75000"/>
                  <a:lumOff val="25000"/>
                </a:schemeClr>
              </a:solidFill>
              <a:latin typeface="+mn-lt"/>
            </a:endParaRPr>
          </a:p>
          <a:p>
            <a:pPr marL="290513" indent="-171450">
              <a:buFont typeface="Wingdings" panose="05000000000000000000" pitchFamily="2" charset="2"/>
              <a:buChar char="q"/>
            </a:pPr>
            <a:r>
              <a:rPr lang="en-US" sz="1400" dirty="0">
                <a:solidFill>
                  <a:schemeClr val="accent2">
                    <a:lumMod val="75000"/>
                    <a:lumOff val="25000"/>
                  </a:schemeClr>
                </a:solidFill>
                <a:latin typeface="+mn-lt"/>
              </a:rPr>
              <a:t>Performance and Practice</a:t>
            </a:r>
          </a:p>
          <a:p>
            <a:pPr marL="290513" indent="-171450">
              <a:buFont typeface="Wingdings" panose="05000000000000000000" pitchFamily="2" charset="2"/>
              <a:buChar char="q"/>
            </a:pPr>
            <a:r>
              <a:rPr lang="en-US" sz="1400" dirty="0">
                <a:solidFill>
                  <a:schemeClr val="accent2">
                    <a:lumMod val="75000"/>
                    <a:lumOff val="25000"/>
                  </a:schemeClr>
                </a:solidFill>
                <a:latin typeface="+mn-lt"/>
              </a:rPr>
              <a:t>Student Growth and Development</a:t>
            </a:r>
          </a:p>
          <a:p>
            <a:pPr marL="290513" indent="-171450">
              <a:buFont typeface="Wingdings" panose="05000000000000000000" pitchFamily="2" charset="2"/>
              <a:buChar char="q"/>
            </a:pPr>
            <a:r>
              <a:rPr lang="en-US" sz="1400" dirty="0">
                <a:solidFill>
                  <a:schemeClr val="accent2">
                    <a:lumMod val="75000"/>
                    <a:lumOff val="25000"/>
                  </a:schemeClr>
                </a:solidFill>
                <a:latin typeface="+mn-lt"/>
              </a:rPr>
              <a:t>Whole-school Learning</a:t>
            </a:r>
          </a:p>
          <a:p>
            <a:pPr marL="290513" indent="-171450">
              <a:buFont typeface="Wingdings" panose="05000000000000000000" pitchFamily="2" charset="2"/>
              <a:buChar char="q"/>
            </a:pPr>
            <a:r>
              <a:rPr lang="en-US" sz="1400" dirty="0">
                <a:solidFill>
                  <a:schemeClr val="accent2">
                    <a:lumMod val="75000"/>
                    <a:lumOff val="25000"/>
                  </a:schemeClr>
                </a:solidFill>
                <a:latin typeface="+mn-lt"/>
              </a:rPr>
              <a:t>Parent or Peer Feedback</a:t>
            </a:r>
          </a:p>
          <a:p>
            <a:pPr marL="514350" indent="-285750">
              <a:buFont typeface="Wingdings" panose="05000000000000000000" pitchFamily="2" charset="2"/>
              <a:buChar char="q"/>
            </a:pPr>
            <a:endParaRPr lang="en-US" dirty="0">
              <a:latin typeface="+mn-lt"/>
            </a:endParaRPr>
          </a:p>
        </p:txBody>
      </p:sp>
      <p:sp>
        <p:nvSpPr>
          <p:cNvPr id="8" name="TextBox 7"/>
          <p:cNvSpPr txBox="1"/>
          <p:nvPr/>
        </p:nvSpPr>
        <p:spPr>
          <a:xfrm>
            <a:off x="2236023" y="1251234"/>
            <a:ext cx="1371600" cy="430887"/>
          </a:xfrm>
          <a:prstGeom prst="rect">
            <a:avLst/>
          </a:prstGeom>
          <a:noFill/>
        </p:spPr>
        <p:txBody>
          <a:bodyPr wrap="square" rtlCol="0">
            <a:spAutoFit/>
          </a:bodyPr>
          <a:lstStyle/>
          <a:p>
            <a:pPr algn="ctr"/>
            <a:r>
              <a:rPr lang="en-US" sz="2200" b="1" u="sng" dirty="0" smtClean="0">
                <a:solidFill>
                  <a:schemeClr val="accent2">
                    <a:lumMod val="75000"/>
                    <a:lumOff val="25000"/>
                  </a:schemeClr>
                </a:solidFill>
                <a:latin typeface="+mn-lt"/>
              </a:rPr>
              <a:t>TEAM</a:t>
            </a:r>
            <a:endParaRPr lang="en-US" sz="2200" b="1" u="sng" dirty="0">
              <a:solidFill>
                <a:schemeClr val="accent2">
                  <a:lumMod val="75000"/>
                  <a:lumOff val="25000"/>
                </a:schemeClr>
              </a:solidFill>
              <a:latin typeface="+mn-lt"/>
            </a:endParaRPr>
          </a:p>
        </p:txBody>
      </p:sp>
      <p:sp>
        <p:nvSpPr>
          <p:cNvPr id="9" name="TextBox 8"/>
          <p:cNvSpPr txBox="1"/>
          <p:nvPr/>
        </p:nvSpPr>
        <p:spPr>
          <a:xfrm>
            <a:off x="4570817" y="1251234"/>
            <a:ext cx="2733030" cy="769441"/>
          </a:xfrm>
          <a:prstGeom prst="rect">
            <a:avLst/>
          </a:prstGeom>
          <a:noFill/>
        </p:spPr>
        <p:txBody>
          <a:bodyPr wrap="square" rtlCol="0">
            <a:spAutoFit/>
          </a:bodyPr>
          <a:lstStyle/>
          <a:p>
            <a:pPr algn="ctr"/>
            <a:r>
              <a:rPr lang="en-US" sz="2200" b="1" u="sng" dirty="0">
                <a:solidFill>
                  <a:schemeClr val="accent2">
                    <a:lumMod val="75000"/>
                    <a:lumOff val="25000"/>
                  </a:schemeClr>
                </a:solidFill>
                <a:latin typeface="+mn-lt"/>
              </a:rPr>
              <a:t>Educator Evaluation </a:t>
            </a:r>
            <a:r>
              <a:rPr lang="en-US" sz="2200" b="1" u="sng" dirty="0" smtClean="0">
                <a:solidFill>
                  <a:schemeClr val="accent2">
                    <a:lumMod val="75000"/>
                    <a:lumOff val="25000"/>
                  </a:schemeClr>
                </a:solidFill>
                <a:latin typeface="+mn-lt"/>
              </a:rPr>
              <a:t> and Support</a:t>
            </a:r>
            <a:endParaRPr lang="en-US" sz="2200" b="1" u="sng" dirty="0">
              <a:solidFill>
                <a:schemeClr val="accent2">
                  <a:lumMod val="75000"/>
                  <a:lumOff val="25000"/>
                </a:schemeClr>
              </a:solidFill>
              <a:latin typeface="+mn-lt"/>
            </a:endParaRPr>
          </a:p>
        </p:txBody>
      </p:sp>
      <p:sp>
        <p:nvSpPr>
          <p:cNvPr id="12" name="Oval 11"/>
          <p:cNvSpPr/>
          <p:nvPr/>
        </p:nvSpPr>
        <p:spPr>
          <a:xfrm>
            <a:off x="613444" y="1022620"/>
            <a:ext cx="5022104" cy="5041540"/>
          </a:xfrm>
          <a:prstGeom prst="ellipse">
            <a:avLst/>
          </a:prstGeom>
          <a:no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p:cNvSpPr/>
          <p:nvPr/>
        </p:nvSpPr>
        <p:spPr>
          <a:xfrm>
            <a:off x="3240957" y="980571"/>
            <a:ext cx="5013027" cy="5061129"/>
          </a:xfrm>
          <a:prstGeom prst="ellipse">
            <a:avLst/>
          </a:prstGeom>
          <a:noFill/>
          <a:ln>
            <a:solidFill>
              <a:schemeClr val="accent2">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3569557" y="2695075"/>
            <a:ext cx="1981596" cy="2554545"/>
          </a:xfrm>
          <a:prstGeom prst="rect">
            <a:avLst/>
          </a:prstGeom>
          <a:noFill/>
        </p:spPr>
        <p:txBody>
          <a:bodyPr wrap="square" rtlCol="0">
            <a:spAutoFit/>
          </a:bodyPr>
          <a:lstStyle/>
          <a:p>
            <a:r>
              <a:rPr lang="en-US" sz="1600" b="1" dirty="0">
                <a:latin typeface="+mn-lt"/>
              </a:rPr>
              <a:t>Teacher Outcomes</a:t>
            </a:r>
          </a:p>
          <a:p>
            <a:pPr marL="171450" indent="-171450">
              <a:buFont typeface="Wingdings" panose="05000000000000000000" pitchFamily="2" charset="2"/>
              <a:buChar char="q"/>
            </a:pPr>
            <a:r>
              <a:rPr lang="en-US" sz="1400" dirty="0">
                <a:latin typeface="+mn-lt"/>
              </a:rPr>
              <a:t>Collaboration</a:t>
            </a:r>
          </a:p>
          <a:p>
            <a:pPr marL="171450" indent="-171450">
              <a:buFont typeface="Wingdings" panose="05000000000000000000" pitchFamily="2" charset="2"/>
              <a:buChar char="q"/>
            </a:pPr>
            <a:r>
              <a:rPr lang="en-US" sz="1400" dirty="0">
                <a:latin typeface="+mn-lt"/>
              </a:rPr>
              <a:t>High-quality Feedback</a:t>
            </a:r>
          </a:p>
          <a:p>
            <a:pPr marL="171450" indent="-171450">
              <a:buFont typeface="Wingdings" panose="05000000000000000000" pitchFamily="2" charset="2"/>
              <a:buChar char="q"/>
            </a:pPr>
            <a:r>
              <a:rPr lang="en-US" sz="1400" dirty="0">
                <a:latin typeface="+mn-lt"/>
              </a:rPr>
              <a:t>Standards-Based Professional Learning</a:t>
            </a:r>
          </a:p>
          <a:p>
            <a:pPr marL="171450" indent="-171450">
              <a:buFont typeface="Wingdings" panose="05000000000000000000" pitchFamily="2" charset="2"/>
              <a:buChar char="q"/>
            </a:pPr>
            <a:r>
              <a:rPr lang="en-US" sz="1400" dirty="0">
                <a:latin typeface="+mn-lt"/>
              </a:rPr>
              <a:t>Data-based Decisions</a:t>
            </a:r>
          </a:p>
          <a:p>
            <a:pPr marL="171450" indent="-171450">
              <a:buFont typeface="Wingdings" panose="05000000000000000000" pitchFamily="2" charset="2"/>
              <a:buChar char="q"/>
            </a:pPr>
            <a:endParaRPr lang="en-US" sz="1000" b="1" dirty="0" smtClean="0">
              <a:latin typeface="+mn-lt"/>
            </a:endParaRPr>
          </a:p>
          <a:p>
            <a:r>
              <a:rPr lang="en-US" sz="1600" b="1" dirty="0" smtClean="0">
                <a:latin typeface="+mn-lt"/>
              </a:rPr>
              <a:t>Student Outcomes</a:t>
            </a:r>
          </a:p>
          <a:p>
            <a:pPr marL="171450" indent="-171450">
              <a:buFont typeface="Wingdings" panose="05000000000000000000" pitchFamily="2" charset="2"/>
              <a:buChar char="q"/>
            </a:pPr>
            <a:r>
              <a:rPr lang="en-US" sz="1400" dirty="0">
                <a:latin typeface="+mn-lt"/>
              </a:rPr>
              <a:t>Data-based Decisions</a:t>
            </a:r>
          </a:p>
          <a:p>
            <a:pPr marL="171450" indent="-171450">
              <a:buFont typeface="Wingdings" panose="05000000000000000000" pitchFamily="2" charset="2"/>
              <a:buChar char="q"/>
            </a:pPr>
            <a:r>
              <a:rPr lang="en-US" sz="1400" dirty="0" smtClean="0">
                <a:latin typeface="+mn-lt"/>
              </a:rPr>
              <a:t>Improved stud</a:t>
            </a:r>
            <a:r>
              <a:rPr lang="en-US" sz="1600" dirty="0" smtClean="0">
                <a:latin typeface="+mn-lt"/>
              </a:rPr>
              <a:t>ent </a:t>
            </a:r>
            <a:r>
              <a:rPr lang="en-US" sz="1400" dirty="0" smtClean="0">
                <a:latin typeface="+mn-lt"/>
              </a:rPr>
              <a:t>learning</a:t>
            </a:r>
            <a:endParaRPr lang="en-US" sz="1400" dirty="0">
              <a:latin typeface="+mn-lt"/>
            </a:endParaRPr>
          </a:p>
        </p:txBody>
      </p:sp>
      <p:sp>
        <p:nvSpPr>
          <p:cNvPr id="10" name="TextBox 9"/>
          <p:cNvSpPr txBox="1"/>
          <p:nvPr/>
        </p:nvSpPr>
        <p:spPr>
          <a:xfrm>
            <a:off x="3240957" y="1946846"/>
            <a:ext cx="2375452" cy="707886"/>
          </a:xfrm>
          <a:prstGeom prst="rect">
            <a:avLst/>
          </a:prstGeom>
          <a:noFill/>
        </p:spPr>
        <p:txBody>
          <a:bodyPr wrap="square" rtlCol="0">
            <a:spAutoFit/>
          </a:bodyPr>
          <a:lstStyle/>
          <a:p>
            <a:pPr algn="ctr"/>
            <a:r>
              <a:rPr lang="en-US" sz="2000" b="1" u="sng" dirty="0" smtClean="0">
                <a:latin typeface="+mn-lt"/>
              </a:rPr>
              <a:t>Team and</a:t>
            </a:r>
          </a:p>
          <a:p>
            <a:pPr algn="ctr"/>
            <a:r>
              <a:rPr lang="en-US" sz="2000" b="1" u="sng" dirty="0" smtClean="0">
                <a:latin typeface="+mn-lt"/>
              </a:rPr>
              <a:t>Evaluation</a:t>
            </a:r>
            <a:endParaRPr lang="en-US" sz="2000" b="1" u="sng" dirty="0">
              <a:latin typeface="+mn-lt"/>
            </a:endParaRPr>
          </a:p>
        </p:txBody>
      </p:sp>
      <p:sp>
        <p:nvSpPr>
          <p:cNvPr id="22" name="TextBox 21"/>
          <p:cNvSpPr txBox="1"/>
          <p:nvPr/>
        </p:nvSpPr>
        <p:spPr>
          <a:xfrm rot="5400000">
            <a:off x="5497133" y="2567954"/>
            <a:ext cx="3923930" cy="1923603"/>
          </a:xfrm>
          <a:prstGeom prst="rect">
            <a:avLst/>
          </a:prstGeom>
          <a:noFill/>
        </p:spPr>
        <p:txBody>
          <a:bodyPr wrap="square" rtlCol="0">
            <a:prstTxWarp prst="textArchUp">
              <a:avLst>
                <a:gd name="adj" fmla="val 11583726"/>
              </a:avLst>
            </a:prstTxWarp>
            <a:spAutoFit/>
          </a:bodyPr>
          <a:lstStyle/>
          <a:p>
            <a:r>
              <a:rPr lang="en-US" sz="3200" dirty="0" smtClean="0">
                <a:ln w="0"/>
                <a:solidFill>
                  <a:schemeClr val="accent1"/>
                </a:solidFill>
                <a:effectLst>
                  <a:outerShdw blurRad="38100" dist="25400" dir="5400000" algn="ctr" rotWithShape="0">
                    <a:srgbClr val="6E747A">
                      <a:alpha val="43000"/>
                    </a:srgbClr>
                  </a:outerShdw>
                </a:effectLst>
                <a:latin typeface="+mn-lt"/>
              </a:rPr>
              <a:t>High-Quality Professional Learning</a:t>
            </a:r>
            <a:endParaRPr lang="en-US" sz="3200" dirty="0">
              <a:ln w="0"/>
              <a:solidFill>
                <a:schemeClr val="accent1"/>
              </a:solidFill>
              <a:effectLst>
                <a:outerShdw blurRad="38100" dist="25400" dir="5400000" algn="ctr" rotWithShape="0">
                  <a:srgbClr val="6E747A">
                    <a:alpha val="43000"/>
                  </a:srgbClr>
                </a:outerShdw>
              </a:effectLst>
              <a:latin typeface="+mn-lt"/>
            </a:endParaRPr>
          </a:p>
        </p:txBody>
      </p:sp>
      <p:sp>
        <p:nvSpPr>
          <p:cNvPr id="28" name="TextBox 27"/>
          <p:cNvSpPr txBox="1"/>
          <p:nvPr/>
        </p:nvSpPr>
        <p:spPr>
          <a:xfrm>
            <a:off x="704001" y="6115450"/>
            <a:ext cx="7621268" cy="461665"/>
          </a:xfrm>
          <a:prstGeom prst="rect">
            <a:avLst/>
          </a:prstGeom>
          <a:noFill/>
        </p:spPr>
        <p:txBody>
          <a:bodyPr wrap="square" rtlCol="0">
            <a:spAutoFit/>
          </a:bodyPr>
          <a:lstStyle/>
          <a:p>
            <a:r>
              <a:rPr lang="en-US" sz="1200" dirty="0"/>
              <a:t>Local and regional boards of education shall coordinate the teacher education and mentoring program and the teacher evaluation and support program, provided they are kept separate.</a:t>
            </a:r>
          </a:p>
        </p:txBody>
      </p:sp>
      <p:sp>
        <p:nvSpPr>
          <p:cNvPr id="29" name="TextBox 28"/>
          <p:cNvSpPr txBox="1"/>
          <p:nvPr/>
        </p:nvSpPr>
        <p:spPr>
          <a:xfrm rot="16200000">
            <a:off x="-587690" y="2549333"/>
            <a:ext cx="3923930" cy="1923603"/>
          </a:xfrm>
          <a:prstGeom prst="rect">
            <a:avLst/>
          </a:prstGeom>
          <a:noFill/>
        </p:spPr>
        <p:txBody>
          <a:bodyPr wrap="square" rtlCol="0">
            <a:prstTxWarp prst="textArchUp">
              <a:avLst>
                <a:gd name="adj" fmla="val 11583726"/>
              </a:avLst>
            </a:prstTxWarp>
            <a:spAutoFit/>
          </a:bodyPr>
          <a:lstStyle/>
          <a:p>
            <a:r>
              <a:rPr lang="en-US" sz="3200" dirty="0" smtClean="0">
                <a:ln w="0"/>
                <a:solidFill>
                  <a:schemeClr val="accent1"/>
                </a:solidFill>
                <a:effectLst>
                  <a:outerShdw blurRad="38100" dist="25400" dir="5400000" algn="ctr" rotWithShape="0">
                    <a:srgbClr val="6E747A">
                      <a:alpha val="43000"/>
                    </a:srgbClr>
                  </a:outerShdw>
                </a:effectLst>
                <a:latin typeface="+mn-lt"/>
              </a:rPr>
              <a:t>High-Quality Professional Learning</a:t>
            </a:r>
            <a:endParaRPr lang="en-US" sz="3200" dirty="0">
              <a:ln w="0"/>
              <a:solidFill>
                <a:schemeClr val="accent1"/>
              </a:solidFill>
              <a:effectLst>
                <a:outerShdw blurRad="38100" dist="25400" dir="5400000" algn="ctr" rotWithShape="0">
                  <a:srgbClr val="6E747A">
                    <a:alpha val="43000"/>
                  </a:srgbClr>
                </a:outerShdw>
              </a:effectLst>
              <a:latin typeface="+mn-lt"/>
            </a:endParaRPr>
          </a:p>
        </p:txBody>
      </p:sp>
    </p:spTree>
    <p:extLst>
      <p:ext uri="{BB962C8B-B14F-4D97-AF65-F5344CB8AC3E}">
        <p14:creationId xmlns:p14="http://schemas.microsoft.com/office/powerpoint/2010/main" val="437526091"/>
      </p:ext>
    </p:extLst>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0" y="70918"/>
            <a:ext cx="9144000" cy="642574"/>
          </a:xfrm>
          <a:prstGeom prst="rect">
            <a:avLst/>
          </a:prstGeom>
        </p:spPr>
        <p:txBody>
          <a:bodyPr vert="horz" wrap="square" lIns="0" tIns="148680" rIns="0" bIns="0" rtlCol="0">
            <a:spAutoFit/>
          </a:bodyPr>
          <a:lstStyle/>
          <a:p>
            <a:pPr marL="241300">
              <a:lnSpc>
                <a:spcPct val="100000"/>
              </a:lnSpc>
            </a:pPr>
            <a:r>
              <a:rPr sz="3200" spc="-15" dirty="0"/>
              <a:t>C</a:t>
            </a:r>
            <a:r>
              <a:rPr sz="3200" spc="10" dirty="0"/>
              <a:t>o</a:t>
            </a:r>
            <a:r>
              <a:rPr sz="3200" spc="-15" dirty="0"/>
              <a:t>nne</a:t>
            </a:r>
            <a:r>
              <a:rPr sz="3200" spc="-20" dirty="0"/>
              <a:t>cting</a:t>
            </a:r>
            <a:r>
              <a:rPr sz="3200" spc="-30" dirty="0"/>
              <a:t> </a:t>
            </a:r>
            <a:r>
              <a:rPr sz="3200" spc="5" dirty="0"/>
              <a:t>T</a:t>
            </a:r>
            <a:r>
              <a:rPr sz="3200" spc="-20" dirty="0"/>
              <a:t>E</a:t>
            </a:r>
            <a:r>
              <a:rPr sz="3200" spc="-10" dirty="0"/>
              <a:t>A</a:t>
            </a:r>
            <a:r>
              <a:rPr sz="3200" spc="-15" dirty="0"/>
              <a:t>M,</a:t>
            </a:r>
            <a:r>
              <a:rPr sz="3200" spc="-40" dirty="0"/>
              <a:t> </a:t>
            </a:r>
            <a:r>
              <a:rPr sz="3200" spc="-20" dirty="0"/>
              <a:t>E</a:t>
            </a:r>
            <a:r>
              <a:rPr sz="3200" spc="-45" dirty="0"/>
              <a:t>v</a:t>
            </a:r>
            <a:r>
              <a:rPr sz="3200" spc="-5" dirty="0"/>
              <a:t>al</a:t>
            </a:r>
            <a:r>
              <a:rPr sz="3200" spc="-15" dirty="0"/>
              <a:t>u</a:t>
            </a:r>
            <a:r>
              <a:rPr sz="3200" spc="-75" dirty="0"/>
              <a:t>a</a:t>
            </a:r>
            <a:r>
              <a:rPr sz="3200" spc="-10" dirty="0"/>
              <a:t>t</a:t>
            </a:r>
            <a:r>
              <a:rPr sz="3200" dirty="0"/>
              <a:t>ion</a:t>
            </a:r>
            <a:r>
              <a:rPr sz="3200" spc="-35" dirty="0"/>
              <a:t> </a:t>
            </a:r>
            <a:r>
              <a:rPr sz="3200" spc="-5" dirty="0"/>
              <a:t>a</a:t>
            </a:r>
            <a:r>
              <a:rPr sz="3200" spc="10" dirty="0"/>
              <a:t>n</a:t>
            </a:r>
            <a:r>
              <a:rPr sz="3200" dirty="0"/>
              <a:t>d</a:t>
            </a:r>
            <a:r>
              <a:rPr sz="3200" spc="-30" dirty="0"/>
              <a:t> </a:t>
            </a:r>
            <a:r>
              <a:rPr sz="3200" spc="-20" dirty="0"/>
              <a:t>S</a:t>
            </a:r>
            <a:r>
              <a:rPr sz="3200" spc="10" dirty="0"/>
              <a:t>u</a:t>
            </a:r>
            <a:r>
              <a:rPr sz="3200" spc="5" dirty="0"/>
              <a:t>p</a:t>
            </a:r>
            <a:r>
              <a:rPr sz="3200" spc="-15" dirty="0"/>
              <a:t>po</a:t>
            </a:r>
            <a:r>
              <a:rPr sz="3200" spc="10" dirty="0"/>
              <a:t>r</a:t>
            </a:r>
            <a:r>
              <a:rPr sz="3200" dirty="0"/>
              <a:t>t</a:t>
            </a:r>
            <a:r>
              <a:rPr sz="3200" spc="-35" dirty="0"/>
              <a:t> </a:t>
            </a:r>
            <a:r>
              <a:rPr sz="3200" spc="-5" dirty="0"/>
              <a:t>a</a:t>
            </a:r>
            <a:r>
              <a:rPr sz="3200" spc="10" dirty="0"/>
              <a:t>n</a:t>
            </a:r>
            <a:r>
              <a:rPr sz="3200" dirty="0"/>
              <a:t>d</a:t>
            </a:r>
            <a:r>
              <a:rPr sz="3200" spc="15" dirty="0"/>
              <a:t> </a:t>
            </a:r>
            <a:r>
              <a:rPr sz="3200" spc="-10" dirty="0"/>
              <a:t>CCS</a:t>
            </a:r>
            <a:endParaRPr sz="3200" dirty="0"/>
          </a:p>
        </p:txBody>
      </p:sp>
      <p:pic>
        <p:nvPicPr>
          <p:cNvPr id="6" name="Picture 5"/>
          <p:cNvPicPr>
            <a:picLocks noChangeAspect="1"/>
          </p:cNvPicPr>
          <p:nvPr/>
        </p:nvPicPr>
        <p:blipFill rotWithShape="1">
          <a:blip r:embed="rId3">
            <a:extLst>
              <a:ext uri="{28A0092B-C50C-407E-A947-70E740481C1C}">
                <a14:useLocalDpi xmlns:a14="http://schemas.microsoft.com/office/drawing/2010/main" val="0"/>
              </a:ext>
            </a:extLst>
          </a:blip>
          <a:srcRect r="10683"/>
          <a:stretch/>
        </p:blipFill>
        <p:spPr>
          <a:xfrm>
            <a:off x="2641600" y="935412"/>
            <a:ext cx="6502400" cy="4909036"/>
          </a:xfrm>
          <a:prstGeom prst="rect">
            <a:avLst/>
          </a:prstGeom>
        </p:spPr>
      </p:pic>
      <p:sp>
        <p:nvSpPr>
          <p:cNvPr id="5" name="Rectangle 4"/>
          <p:cNvSpPr/>
          <p:nvPr/>
        </p:nvSpPr>
        <p:spPr>
          <a:xfrm>
            <a:off x="341623" y="935412"/>
            <a:ext cx="3677374" cy="4909036"/>
          </a:xfrm>
          <a:prstGeom prst="rect">
            <a:avLst/>
          </a:prstGeom>
          <a:solidFill>
            <a:schemeClr val="bg1">
              <a:lumMod val="95000"/>
            </a:schemeClr>
          </a:solidFill>
        </p:spPr>
        <p:txBody>
          <a:bodyPr wrap="square">
            <a:spAutoFit/>
          </a:bodyPr>
          <a:lstStyle/>
          <a:p>
            <a:pPr marL="88900">
              <a:lnSpc>
                <a:spcPct val="100000"/>
              </a:lnSpc>
            </a:pPr>
            <a:r>
              <a:rPr lang="en-US" sz="2400" b="1" i="1" spc="-80" dirty="0">
                <a:cs typeface="Arial Rounded MT Bold"/>
              </a:rPr>
              <a:t>O</a:t>
            </a:r>
            <a:r>
              <a:rPr lang="en-US" sz="2400" b="1" i="1" spc="-50" dirty="0">
                <a:cs typeface="Arial Rounded MT Bold"/>
              </a:rPr>
              <a:t>n</a:t>
            </a:r>
            <a:r>
              <a:rPr lang="en-US" sz="2400" b="1" i="1" spc="-75" dirty="0">
                <a:cs typeface="Arial Rounded MT Bold"/>
              </a:rPr>
              <a:t>e</a:t>
            </a:r>
            <a:r>
              <a:rPr lang="en-US" sz="2400" b="1" i="1" spc="-50" dirty="0">
                <a:cs typeface="Arial Rounded MT Bold"/>
              </a:rPr>
              <a:t> </a:t>
            </a:r>
            <a:r>
              <a:rPr lang="en-US" sz="2400" b="1" i="1" spc="-30" dirty="0">
                <a:cs typeface="Arial Rounded MT Bold"/>
              </a:rPr>
              <a:t>t</a:t>
            </a:r>
            <a:r>
              <a:rPr lang="en-US" sz="2400" b="1" i="1" spc="-65" dirty="0">
                <a:cs typeface="Arial Rounded MT Bold"/>
              </a:rPr>
              <a:t>e</a:t>
            </a:r>
            <a:r>
              <a:rPr lang="en-US" sz="2400" b="1" i="1" spc="-75" dirty="0">
                <a:cs typeface="Arial Rounded MT Bold"/>
              </a:rPr>
              <a:t>a</a:t>
            </a:r>
            <a:r>
              <a:rPr lang="en-US" sz="2400" b="1" i="1" spc="-135" dirty="0">
                <a:cs typeface="Arial Rounded MT Bold"/>
              </a:rPr>
              <a:t>c</a:t>
            </a:r>
            <a:r>
              <a:rPr lang="en-US" sz="2400" b="1" i="1" spc="-70" dirty="0">
                <a:cs typeface="Arial Rounded MT Bold"/>
              </a:rPr>
              <a:t>her</a:t>
            </a:r>
            <a:r>
              <a:rPr lang="en-US" sz="2400" b="1" i="1" spc="-135" dirty="0">
                <a:cs typeface="Arial Rounded MT Bold"/>
              </a:rPr>
              <a:t>’</a:t>
            </a:r>
            <a:r>
              <a:rPr lang="en-US" sz="2400" b="1" i="1" spc="-55" dirty="0">
                <a:cs typeface="Arial Rounded MT Bold"/>
              </a:rPr>
              <a:t>s</a:t>
            </a:r>
            <a:r>
              <a:rPr lang="en-US" sz="2400" b="1" i="1" spc="-70" dirty="0">
                <a:cs typeface="Arial Rounded MT Bold"/>
              </a:rPr>
              <a:t> </a:t>
            </a:r>
            <a:r>
              <a:rPr lang="en-US" sz="2400" b="1" i="1" spc="-40" dirty="0">
                <a:cs typeface="Arial Rounded MT Bold"/>
              </a:rPr>
              <a:t>th</a:t>
            </a:r>
            <a:r>
              <a:rPr lang="en-US" sz="2400" b="1" i="1" spc="-25" dirty="0">
                <a:cs typeface="Arial Rounded MT Bold"/>
              </a:rPr>
              <a:t>i</a:t>
            </a:r>
            <a:r>
              <a:rPr lang="en-US" sz="2400" b="1" i="1" spc="-80" dirty="0">
                <a:cs typeface="Arial Rounded MT Bold"/>
              </a:rPr>
              <a:t>n</a:t>
            </a:r>
            <a:r>
              <a:rPr lang="en-US" sz="2400" b="1" i="1" spc="-130" dirty="0">
                <a:cs typeface="Arial Rounded MT Bold"/>
              </a:rPr>
              <a:t>k</a:t>
            </a:r>
            <a:r>
              <a:rPr lang="en-US" sz="2400" b="1" i="1" spc="-45" dirty="0">
                <a:cs typeface="Arial Rounded MT Bold"/>
              </a:rPr>
              <a:t>ing</a:t>
            </a:r>
            <a:r>
              <a:rPr lang="en-US" sz="2400" b="1" i="1" spc="-100" dirty="0">
                <a:cs typeface="Arial Rounded MT Bold"/>
              </a:rPr>
              <a:t>…</a:t>
            </a:r>
            <a:endParaRPr lang="en-US" sz="2400" dirty="0">
              <a:cs typeface="Arial Rounded MT Bold"/>
            </a:endParaRPr>
          </a:p>
          <a:p>
            <a:pPr marL="88900">
              <a:lnSpc>
                <a:spcPct val="100000"/>
              </a:lnSpc>
              <a:spcBef>
                <a:spcPts val="1200"/>
              </a:spcBef>
            </a:pPr>
            <a:r>
              <a:rPr lang="en-US" sz="2000" dirty="0">
                <a:cs typeface="Arial"/>
              </a:rPr>
              <a:t>Grade</a:t>
            </a:r>
            <a:r>
              <a:rPr lang="en-US" sz="2000" spc="-40" dirty="0">
                <a:cs typeface="Arial"/>
              </a:rPr>
              <a:t> </a:t>
            </a:r>
            <a:r>
              <a:rPr lang="en-US" sz="2000" dirty="0">
                <a:cs typeface="Arial"/>
              </a:rPr>
              <a:t>8:</a:t>
            </a:r>
            <a:r>
              <a:rPr lang="en-US" sz="2000" spc="-15" dirty="0">
                <a:cs typeface="Arial"/>
              </a:rPr>
              <a:t> </a:t>
            </a:r>
            <a:r>
              <a:rPr lang="en-US" sz="2000" dirty="0">
                <a:cs typeface="Arial"/>
              </a:rPr>
              <a:t>History</a:t>
            </a:r>
          </a:p>
          <a:p>
            <a:pPr marL="12700" marR="257810">
              <a:lnSpc>
                <a:spcPct val="100000"/>
              </a:lnSpc>
              <a:spcBef>
                <a:spcPts val="1200"/>
              </a:spcBef>
            </a:pPr>
            <a:r>
              <a:rPr lang="en-US" b="1" spc="-130" dirty="0">
                <a:cs typeface="Arial"/>
              </a:rPr>
              <a:t>T</a:t>
            </a:r>
            <a:r>
              <a:rPr lang="en-US" b="1" dirty="0">
                <a:cs typeface="Arial"/>
              </a:rPr>
              <a:t>e</a:t>
            </a:r>
            <a:r>
              <a:rPr lang="en-US" b="1" spc="-10" dirty="0">
                <a:cs typeface="Arial"/>
              </a:rPr>
              <a:t>a</a:t>
            </a:r>
            <a:r>
              <a:rPr lang="en-US" b="1" dirty="0">
                <a:cs typeface="Arial"/>
              </a:rPr>
              <a:t>ch</a:t>
            </a:r>
            <a:r>
              <a:rPr lang="en-US" b="1" spc="-10" dirty="0">
                <a:cs typeface="Arial"/>
              </a:rPr>
              <a:t>e</a:t>
            </a:r>
            <a:r>
              <a:rPr lang="en-US" b="1" dirty="0">
                <a:cs typeface="Arial"/>
              </a:rPr>
              <a:t>r</a:t>
            </a:r>
            <a:r>
              <a:rPr lang="en-US" b="1" spc="5" dirty="0">
                <a:cs typeface="Arial"/>
              </a:rPr>
              <a:t> </a:t>
            </a:r>
            <a:r>
              <a:rPr lang="en-US" b="1" dirty="0">
                <a:cs typeface="Arial"/>
              </a:rPr>
              <a:t>R</a:t>
            </a:r>
            <a:r>
              <a:rPr lang="en-US" b="1" spc="-10" dirty="0">
                <a:cs typeface="Arial"/>
              </a:rPr>
              <a:t>e</a:t>
            </a:r>
            <a:r>
              <a:rPr lang="en-US" b="1" dirty="0">
                <a:cs typeface="Arial"/>
              </a:rPr>
              <a:t>fle</a:t>
            </a:r>
            <a:r>
              <a:rPr lang="en-US" b="1" spc="-10" dirty="0">
                <a:cs typeface="Arial"/>
              </a:rPr>
              <a:t>c</a:t>
            </a:r>
            <a:r>
              <a:rPr lang="en-US" b="1" dirty="0">
                <a:cs typeface="Arial"/>
              </a:rPr>
              <a:t>ti</a:t>
            </a:r>
            <a:r>
              <a:rPr lang="en-US" b="1" spc="5" dirty="0">
                <a:cs typeface="Arial"/>
              </a:rPr>
              <a:t>o</a:t>
            </a:r>
            <a:r>
              <a:rPr lang="en-US" b="1" dirty="0">
                <a:cs typeface="Arial"/>
              </a:rPr>
              <a:t>n</a:t>
            </a:r>
            <a:r>
              <a:rPr lang="en-US" b="1" spc="5" dirty="0">
                <a:cs typeface="Arial"/>
              </a:rPr>
              <a:t>s</a:t>
            </a:r>
            <a:r>
              <a:rPr lang="en-US" dirty="0">
                <a:cs typeface="Arial"/>
              </a:rPr>
              <a:t>:</a:t>
            </a:r>
            <a:r>
              <a:rPr lang="en-US" spc="-105" dirty="0">
                <a:cs typeface="Arial"/>
              </a:rPr>
              <a:t> </a:t>
            </a:r>
            <a:r>
              <a:rPr lang="en-US" i="1" dirty="0">
                <a:cs typeface="Arial"/>
              </a:rPr>
              <a:t>As I</a:t>
            </a:r>
            <a:r>
              <a:rPr lang="en-US" i="1" spc="-5" dirty="0">
                <a:cs typeface="Arial"/>
              </a:rPr>
              <a:t> </a:t>
            </a:r>
            <a:r>
              <a:rPr lang="en-US" i="1" spc="-40" dirty="0">
                <a:cs typeface="Arial"/>
              </a:rPr>
              <a:t>w</a:t>
            </a:r>
            <a:r>
              <a:rPr lang="en-US" i="1" dirty="0">
                <a:cs typeface="Arial"/>
              </a:rPr>
              <a:t>orked </a:t>
            </a:r>
            <a:r>
              <a:rPr lang="en-US" i="1" spc="-40" dirty="0">
                <a:cs typeface="Arial"/>
              </a:rPr>
              <a:t>w</a:t>
            </a:r>
            <a:r>
              <a:rPr lang="en-US" i="1" dirty="0">
                <a:cs typeface="Arial"/>
              </a:rPr>
              <a:t>ith</a:t>
            </a:r>
            <a:r>
              <a:rPr lang="en-US" i="1" spc="30" dirty="0">
                <a:cs typeface="Arial"/>
              </a:rPr>
              <a:t> </a:t>
            </a:r>
            <a:r>
              <a:rPr lang="en-US" i="1" dirty="0">
                <a:cs typeface="Arial"/>
              </a:rPr>
              <a:t>my me</a:t>
            </a:r>
            <a:r>
              <a:rPr lang="en-US" i="1" spc="-10" dirty="0">
                <a:cs typeface="Arial"/>
              </a:rPr>
              <a:t>n</a:t>
            </a:r>
            <a:r>
              <a:rPr lang="en-US" i="1" dirty="0">
                <a:cs typeface="Arial"/>
              </a:rPr>
              <a:t>tor I</a:t>
            </a:r>
            <a:r>
              <a:rPr lang="en-US" i="1" spc="15" dirty="0">
                <a:cs typeface="Arial"/>
              </a:rPr>
              <a:t> </a:t>
            </a:r>
            <a:r>
              <a:rPr lang="en-US" i="1" dirty="0">
                <a:cs typeface="Arial"/>
              </a:rPr>
              <a:t>re</a:t>
            </a:r>
            <a:r>
              <a:rPr lang="en-US" i="1" spc="-10" dirty="0">
                <a:cs typeface="Arial"/>
              </a:rPr>
              <a:t>a</a:t>
            </a:r>
            <a:r>
              <a:rPr lang="en-US" i="1" dirty="0">
                <a:cs typeface="Arial"/>
              </a:rPr>
              <a:t>l</a:t>
            </a:r>
            <a:r>
              <a:rPr lang="en-US" i="1" spc="-10" dirty="0">
                <a:cs typeface="Arial"/>
              </a:rPr>
              <a:t>i</a:t>
            </a:r>
            <a:r>
              <a:rPr lang="en-US" i="1" dirty="0">
                <a:cs typeface="Arial"/>
              </a:rPr>
              <a:t>zed</a:t>
            </a:r>
            <a:r>
              <a:rPr lang="en-US" i="1" spc="5" dirty="0">
                <a:cs typeface="Arial"/>
              </a:rPr>
              <a:t> </a:t>
            </a:r>
            <a:r>
              <a:rPr lang="en-US" i="1" dirty="0">
                <a:cs typeface="Arial"/>
              </a:rPr>
              <a:t>th</a:t>
            </a:r>
            <a:r>
              <a:rPr lang="en-US" i="1" spc="-10" dirty="0">
                <a:cs typeface="Arial"/>
              </a:rPr>
              <a:t>a</a:t>
            </a:r>
            <a:r>
              <a:rPr lang="en-US" i="1" dirty="0">
                <a:cs typeface="Arial"/>
              </a:rPr>
              <a:t>t</a:t>
            </a:r>
            <a:r>
              <a:rPr lang="en-US" i="1" spc="5" dirty="0">
                <a:cs typeface="Arial"/>
              </a:rPr>
              <a:t> </a:t>
            </a:r>
            <a:r>
              <a:rPr lang="en-US" i="1" dirty="0">
                <a:cs typeface="Arial"/>
              </a:rPr>
              <a:t>if</a:t>
            </a:r>
            <a:r>
              <a:rPr lang="en-US" i="1" spc="5" dirty="0">
                <a:cs typeface="Arial"/>
              </a:rPr>
              <a:t> </a:t>
            </a:r>
            <a:r>
              <a:rPr lang="en-US" i="1" dirty="0">
                <a:cs typeface="Arial"/>
              </a:rPr>
              <a:t>I </a:t>
            </a:r>
            <a:r>
              <a:rPr lang="en-US" i="1" spc="-45" dirty="0">
                <a:cs typeface="Arial"/>
              </a:rPr>
              <a:t>w</a:t>
            </a:r>
            <a:r>
              <a:rPr lang="en-US" i="1" spc="-10" dirty="0">
                <a:cs typeface="Arial"/>
              </a:rPr>
              <a:t>an</a:t>
            </a:r>
            <a:r>
              <a:rPr lang="en-US" i="1" dirty="0">
                <a:cs typeface="Arial"/>
              </a:rPr>
              <a:t>ted</a:t>
            </a:r>
            <a:r>
              <a:rPr lang="en-US" i="1" spc="40" dirty="0">
                <a:cs typeface="Arial"/>
              </a:rPr>
              <a:t> </a:t>
            </a:r>
            <a:r>
              <a:rPr lang="en-US" i="1" dirty="0">
                <a:cs typeface="Arial"/>
              </a:rPr>
              <a:t>my stu</a:t>
            </a:r>
            <a:r>
              <a:rPr lang="en-US" i="1" spc="-15" dirty="0">
                <a:cs typeface="Arial"/>
              </a:rPr>
              <a:t>d</a:t>
            </a:r>
            <a:r>
              <a:rPr lang="en-US" i="1" spc="-10" dirty="0">
                <a:cs typeface="Arial"/>
              </a:rPr>
              <a:t>en</a:t>
            </a:r>
            <a:r>
              <a:rPr lang="en-US" i="1" dirty="0">
                <a:cs typeface="Arial"/>
              </a:rPr>
              <a:t>ts </a:t>
            </a:r>
            <a:r>
              <a:rPr lang="en-US" i="1" spc="5" dirty="0">
                <a:cs typeface="Arial"/>
              </a:rPr>
              <a:t>t</a:t>
            </a:r>
            <a:r>
              <a:rPr lang="en-US" i="1" dirty="0">
                <a:cs typeface="Arial"/>
              </a:rPr>
              <a:t>o</a:t>
            </a:r>
            <a:r>
              <a:rPr lang="en-US" i="1" spc="-5" dirty="0">
                <a:cs typeface="Arial"/>
              </a:rPr>
              <a:t> </a:t>
            </a:r>
            <a:r>
              <a:rPr lang="en-US" i="1" dirty="0">
                <a:cs typeface="Arial"/>
              </a:rPr>
              <a:t>t</a:t>
            </a:r>
            <a:r>
              <a:rPr lang="en-US" i="1" spc="-10" dirty="0">
                <a:cs typeface="Arial"/>
              </a:rPr>
              <a:t>h</a:t>
            </a:r>
            <a:r>
              <a:rPr lang="en-US" i="1" dirty="0">
                <a:cs typeface="Arial"/>
              </a:rPr>
              <a:t>i</a:t>
            </a:r>
            <a:r>
              <a:rPr lang="en-US" i="1" spc="-15" dirty="0">
                <a:cs typeface="Arial"/>
              </a:rPr>
              <a:t>n</a:t>
            </a:r>
            <a:r>
              <a:rPr lang="en-US" i="1" dirty="0">
                <a:cs typeface="Arial"/>
              </a:rPr>
              <a:t>k m</a:t>
            </a:r>
            <a:r>
              <a:rPr lang="en-US" i="1" spc="-10" dirty="0">
                <a:cs typeface="Arial"/>
              </a:rPr>
              <a:t>o</a:t>
            </a:r>
            <a:r>
              <a:rPr lang="en-US" i="1" dirty="0">
                <a:cs typeface="Arial"/>
              </a:rPr>
              <a:t>re d</a:t>
            </a:r>
            <a:r>
              <a:rPr lang="en-US" i="1" spc="-10" dirty="0">
                <a:cs typeface="Arial"/>
              </a:rPr>
              <a:t>e</a:t>
            </a:r>
            <a:r>
              <a:rPr lang="en-US" i="1" dirty="0">
                <a:cs typeface="Arial"/>
              </a:rPr>
              <a:t>e</a:t>
            </a:r>
            <a:r>
              <a:rPr lang="en-US" i="1" spc="-10" dirty="0">
                <a:cs typeface="Arial"/>
              </a:rPr>
              <a:t>p</a:t>
            </a:r>
            <a:r>
              <a:rPr lang="en-US" i="1" dirty="0">
                <a:cs typeface="Arial"/>
              </a:rPr>
              <a:t>ly</a:t>
            </a:r>
            <a:r>
              <a:rPr lang="en-US" i="1" spc="10" dirty="0">
                <a:cs typeface="Arial"/>
              </a:rPr>
              <a:t> </a:t>
            </a:r>
            <a:r>
              <a:rPr lang="en-US" i="1" dirty="0">
                <a:cs typeface="Arial"/>
              </a:rPr>
              <a:t>a</a:t>
            </a:r>
            <a:r>
              <a:rPr lang="en-US" i="1" spc="-10" dirty="0">
                <a:cs typeface="Arial"/>
              </a:rPr>
              <a:t>b</a:t>
            </a:r>
            <a:r>
              <a:rPr lang="en-US" i="1" dirty="0">
                <a:cs typeface="Arial"/>
              </a:rPr>
              <a:t>o</a:t>
            </a:r>
            <a:r>
              <a:rPr lang="en-US" i="1" spc="-10" dirty="0">
                <a:cs typeface="Arial"/>
              </a:rPr>
              <a:t>u</a:t>
            </a:r>
            <a:r>
              <a:rPr lang="en-US" i="1" dirty="0">
                <a:cs typeface="Arial"/>
              </a:rPr>
              <a:t>t</a:t>
            </a:r>
            <a:r>
              <a:rPr lang="en-US" i="1" spc="15" dirty="0">
                <a:cs typeface="Arial"/>
              </a:rPr>
              <a:t> </a:t>
            </a:r>
            <a:r>
              <a:rPr lang="en-US" i="1" dirty="0">
                <a:cs typeface="Arial"/>
              </a:rPr>
              <a:t>co</a:t>
            </a:r>
            <a:r>
              <a:rPr lang="en-US" i="1" spc="-10" dirty="0">
                <a:cs typeface="Arial"/>
              </a:rPr>
              <a:t>n</a:t>
            </a:r>
            <a:r>
              <a:rPr lang="en-US" i="1" dirty="0">
                <a:cs typeface="Arial"/>
              </a:rPr>
              <a:t>te</a:t>
            </a:r>
            <a:r>
              <a:rPr lang="en-US" i="1" spc="-10" dirty="0">
                <a:cs typeface="Arial"/>
              </a:rPr>
              <a:t>n</a:t>
            </a:r>
            <a:r>
              <a:rPr lang="en-US" i="1" dirty="0">
                <a:cs typeface="Arial"/>
              </a:rPr>
              <a:t>t</a:t>
            </a:r>
            <a:r>
              <a:rPr lang="en-US" i="1" spc="5" dirty="0">
                <a:cs typeface="Arial"/>
              </a:rPr>
              <a:t> </a:t>
            </a:r>
            <a:r>
              <a:rPr lang="en-US" i="1" dirty="0">
                <a:cs typeface="Arial"/>
              </a:rPr>
              <a:t>a</a:t>
            </a:r>
            <a:r>
              <a:rPr lang="en-US" i="1" spc="-10" dirty="0">
                <a:cs typeface="Arial"/>
              </a:rPr>
              <a:t>n</a:t>
            </a:r>
            <a:r>
              <a:rPr lang="en-US" i="1" dirty="0">
                <a:cs typeface="Arial"/>
              </a:rPr>
              <a:t>d</a:t>
            </a:r>
            <a:r>
              <a:rPr lang="en-US" i="1" spc="5" dirty="0">
                <a:cs typeface="Arial"/>
              </a:rPr>
              <a:t> </a:t>
            </a:r>
            <a:r>
              <a:rPr lang="en-US" i="1" dirty="0">
                <a:cs typeface="Arial"/>
              </a:rPr>
              <a:t>be</a:t>
            </a:r>
            <a:r>
              <a:rPr lang="en-US" i="1" spc="-10" dirty="0">
                <a:cs typeface="Arial"/>
              </a:rPr>
              <a:t> </a:t>
            </a:r>
            <a:r>
              <a:rPr lang="en-US" i="1" dirty="0">
                <a:cs typeface="Arial"/>
              </a:rPr>
              <a:t>more i</a:t>
            </a:r>
            <a:r>
              <a:rPr lang="en-US" i="1" spc="-10" dirty="0">
                <a:cs typeface="Arial"/>
              </a:rPr>
              <a:t>n</a:t>
            </a:r>
            <a:r>
              <a:rPr lang="en-US" i="1" dirty="0">
                <a:cs typeface="Arial"/>
              </a:rPr>
              <a:t>d</a:t>
            </a:r>
            <a:r>
              <a:rPr lang="en-US" i="1" spc="-10" dirty="0">
                <a:cs typeface="Arial"/>
              </a:rPr>
              <a:t>e</a:t>
            </a:r>
            <a:r>
              <a:rPr lang="en-US" i="1" dirty="0">
                <a:cs typeface="Arial"/>
              </a:rPr>
              <a:t>p</a:t>
            </a:r>
            <a:r>
              <a:rPr lang="en-US" i="1" spc="-10" dirty="0">
                <a:cs typeface="Arial"/>
              </a:rPr>
              <a:t>e</a:t>
            </a:r>
            <a:r>
              <a:rPr lang="en-US" i="1" dirty="0">
                <a:cs typeface="Arial"/>
              </a:rPr>
              <a:t>n</a:t>
            </a:r>
            <a:r>
              <a:rPr lang="en-US" i="1" spc="-10" dirty="0">
                <a:cs typeface="Arial"/>
              </a:rPr>
              <a:t>d</a:t>
            </a:r>
            <a:r>
              <a:rPr lang="en-US" i="1" dirty="0">
                <a:cs typeface="Arial"/>
              </a:rPr>
              <a:t>e</a:t>
            </a:r>
            <a:r>
              <a:rPr lang="en-US" i="1" spc="-10" dirty="0">
                <a:cs typeface="Arial"/>
              </a:rPr>
              <a:t>n</a:t>
            </a:r>
            <a:r>
              <a:rPr lang="en-US" i="1" dirty="0">
                <a:cs typeface="Arial"/>
              </a:rPr>
              <a:t>t</a:t>
            </a:r>
            <a:r>
              <a:rPr lang="en-US" i="1" spc="40" dirty="0">
                <a:cs typeface="Arial"/>
              </a:rPr>
              <a:t> </a:t>
            </a:r>
            <a:r>
              <a:rPr lang="en-US" i="1" dirty="0">
                <a:cs typeface="Arial"/>
              </a:rPr>
              <a:t>l</a:t>
            </a:r>
            <a:r>
              <a:rPr lang="en-US" i="1" spc="-10" dirty="0">
                <a:cs typeface="Arial"/>
              </a:rPr>
              <a:t>e</a:t>
            </a:r>
            <a:r>
              <a:rPr lang="en-US" i="1" dirty="0">
                <a:cs typeface="Arial"/>
              </a:rPr>
              <a:t>ar</a:t>
            </a:r>
            <a:r>
              <a:rPr lang="en-US" i="1" spc="-10" dirty="0">
                <a:cs typeface="Arial"/>
              </a:rPr>
              <a:t>n</a:t>
            </a:r>
            <a:r>
              <a:rPr lang="en-US" i="1" dirty="0">
                <a:cs typeface="Arial"/>
              </a:rPr>
              <a:t>ers,</a:t>
            </a:r>
            <a:r>
              <a:rPr lang="en-US" i="1" spc="10" dirty="0">
                <a:cs typeface="Arial"/>
              </a:rPr>
              <a:t> </a:t>
            </a:r>
            <a:r>
              <a:rPr lang="en-US" i="1" dirty="0">
                <a:cs typeface="Arial"/>
              </a:rPr>
              <a:t>I </a:t>
            </a:r>
            <a:r>
              <a:rPr lang="en-US" i="1" spc="-10" dirty="0">
                <a:cs typeface="Arial"/>
              </a:rPr>
              <a:t>n</a:t>
            </a:r>
            <a:r>
              <a:rPr lang="en-US" i="1" dirty="0">
                <a:cs typeface="Arial"/>
              </a:rPr>
              <a:t>e</a:t>
            </a:r>
            <a:r>
              <a:rPr lang="en-US" i="1" spc="-10" dirty="0">
                <a:cs typeface="Arial"/>
              </a:rPr>
              <a:t>e</a:t>
            </a:r>
            <a:r>
              <a:rPr lang="en-US" i="1" dirty="0">
                <a:cs typeface="Arial"/>
              </a:rPr>
              <a:t>d</a:t>
            </a:r>
            <a:r>
              <a:rPr lang="en-US" i="1" spc="-10" dirty="0">
                <a:cs typeface="Arial"/>
              </a:rPr>
              <a:t>e</a:t>
            </a:r>
            <a:r>
              <a:rPr lang="en-US" i="1" dirty="0">
                <a:cs typeface="Arial"/>
              </a:rPr>
              <a:t>d</a:t>
            </a:r>
            <a:r>
              <a:rPr lang="en-US" i="1" spc="25" dirty="0">
                <a:cs typeface="Arial"/>
              </a:rPr>
              <a:t> </a:t>
            </a:r>
            <a:r>
              <a:rPr lang="en-US" i="1" dirty="0">
                <a:cs typeface="Arial"/>
              </a:rPr>
              <a:t>to thi</a:t>
            </a:r>
            <a:r>
              <a:rPr lang="en-US" i="1" spc="-10" dirty="0">
                <a:cs typeface="Arial"/>
              </a:rPr>
              <a:t>n</a:t>
            </a:r>
            <a:r>
              <a:rPr lang="en-US" i="1" dirty="0">
                <a:cs typeface="Arial"/>
              </a:rPr>
              <a:t>k di</a:t>
            </a:r>
            <a:r>
              <a:rPr lang="en-US" i="1" spc="-40" dirty="0">
                <a:cs typeface="Arial"/>
              </a:rPr>
              <a:t>f</a:t>
            </a:r>
            <a:r>
              <a:rPr lang="en-US" i="1" dirty="0">
                <a:cs typeface="Arial"/>
              </a:rPr>
              <a:t>fer</a:t>
            </a:r>
            <a:r>
              <a:rPr lang="en-US" i="1" spc="-10" dirty="0">
                <a:cs typeface="Arial"/>
              </a:rPr>
              <a:t>e</a:t>
            </a:r>
            <a:r>
              <a:rPr lang="en-US" i="1" dirty="0">
                <a:cs typeface="Arial"/>
              </a:rPr>
              <a:t>ntly</a:t>
            </a:r>
            <a:r>
              <a:rPr lang="en-US" i="1" spc="5" dirty="0">
                <a:cs typeface="Arial"/>
              </a:rPr>
              <a:t> </a:t>
            </a:r>
            <a:r>
              <a:rPr lang="en-US" i="1" dirty="0">
                <a:cs typeface="Arial"/>
              </a:rPr>
              <a:t>a</a:t>
            </a:r>
            <a:r>
              <a:rPr lang="en-US" i="1" spc="-10" dirty="0">
                <a:cs typeface="Arial"/>
              </a:rPr>
              <a:t>b</a:t>
            </a:r>
            <a:r>
              <a:rPr lang="en-US" i="1" dirty="0">
                <a:cs typeface="Arial"/>
              </a:rPr>
              <a:t>o</a:t>
            </a:r>
            <a:r>
              <a:rPr lang="en-US" i="1" spc="-10" dirty="0">
                <a:cs typeface="Arial"/>
              </a:rPr>
              <a:t>u</a:t>
            </a:r>
            <a:r>
              <a:rPr lang="en-US" i="1" dirty="0">
                <a:cs typeface="Arial"/>
              </a:rPr>
              <a:t>t</a:t>
            </a:r>
            <a:r>
              <a:rPr lang="en-US" i="1" spc="15" dirty="0">
                <a:cs typeface="Arial"/>
              </a:rPr>
              <a:t> </a:t>
            </a:r>
            <a:r>
              <a:rPr lang="en-US" i="1" dirty="0">
                <a:cs typeface="Arial"/>
              </a:rPr>
              <a:t>my pr</a:t>
            </a:r>
            <a:r>
              <a:rPr lang="en-US" i="1" spc="-10" dirty="0">
                <a:cs typeface="Arial"/>
              </a:rPr>
              <a:t>a</a:t>
            </a:r>
            <a:r>
              <a:rPr lang="en-US" i="1" dirty="0">
                <a:cs typeface="Arial"/>
              </a:rPr>
              <a:t>ctice. </a:t>
            </a:r>
          </a:p>
          <a:p>
            <a:pPr marL="12700" marR="257810">
              <a:lnSpc>
                <a:spcPct val="100000"/>
              </a:lnSpc>
              <a:spcBef>
                <a:spcPts val="1785"/>
              </a:spcBef>
            </a:pPr>
            <a:r>
              <a:rPr lang="en-US" i="1" dirty="0">
                <a:cs typeface="Arial"/>
              </a:rPr>
              <a:t>As a res</a:t>
            </a:r>
            <a:r>
              <a:rPr lang="en-US" i="1" spc="-10" dirty="0">
                <a:cs typeface="Arial"/>
              </a:rPr>
              <a:t>u</a:t>
            </a:r>
            <a:r>
              <a:rPr lang="en-US" i="1" dirty="0">
                <a:cs typeface="Arial"/>
              </a:rPr>
              <a:t>lt,</a:t>
            </a:r>
            <a:r>
              <a:rPr lang="en-US" i="1" spc="5" dirty="0">
                <a:cs typeface="Arial"/>
              </a:rPr>
              <a:t> </a:t>
            </a:r>
            <a:r>
              <a:rPr lang="en-US" i="1" dirty="0">
                <a:cs typeface="Arial"/>
              </a:rPr>
              <a:t>I </a:t>
            </a:r>
            <a:r>
              <a:rPr lang="en-US" i="1" spc="-10" dirty="0">
                <a:cs typeface="Arial"/>
              </a:rPr>
              <a:t>d</a:t>
            </a:r>
            <a:r>
              <a:rPr lang="en-US" i="1" dirty="0">
                <a:cs typeface="Arial"/>
              </a:rPr>
              <a:t>rafted</a:t>
            </a:r>
            <a:r>
              <a:rPr lang="en-US" i="1" spc="-10" dirty="0">
                <a:cs typeface="Arial"/>
              </a:rPr>
              <a:t> </a:t>
            </a:r>
            <a:r>
              <a:rPr lang="en-US" i="1" dirty="0">
                <a:cs typeface="Arial"/>
              </a:rPr>
              <a:t>p</a:t>
            </a:r>
            <a:r>
              <a:rPr lang="en-US" i="1" spc="-10" dirty="0">
                <a:cs typeface="Arial"/>
              </a:rPr>
              <a:t>o</a:t>
            </a:r>
            <a:r>
              <a:rPr lang="en-US" i="1" dirty="0">
                <a:cs typeface="Arial"/>
              </a:rPr>
              <a:t>ssi</a:t>
            </a:r>
            <a:r>
              <a:rPr lang="en-US" i="1" spc="-10" dirty="0">
                <a:cs typeface="Arial"/>
              </a:rPr>
              <a:t>b</a:t>
            </a:r>
            <a:r>
              <a:rPr lang="en-US" i="1" dirty="0">
                <a:cs typeface="Arial"/>
              </a:rPr>
              <a:t>le g</a:t>
            </a:r>
            <a:r>
              <a:rPr lang="en-US" i="1" spc="-10" dirty="0">
                <a:cs typeface="Arial"/>
              </a:rPr>
              <a:t>o</a:t>
            </a:r>
            <a:r>
              <a:rPr lang="en-US" i="1" dirty="0">
                <a:cs typeface="Arial"/>
              </a:rPr>
              <a:t>a</a:t>
            </a:r>
            <a:r>
              <a:rPr lang="en-US" i="1" spc="-10" dirty="0">
                <a:cs typeface="Arial"/>
              </a:rPr>
              <a:t>l</a:t>
            </a:r>
            <a:r>
              <a:rPr lang="en-US" i="1" dirty="0">
                <a:cs typeface="Arial"/>
              </a:rPr>
              <a:t>s</a:t>
            </a:r>
            <a:r>
              <a:rPr lang="en-US" i="1" spc="10" dirty="0">
                <a:cs typeface="Arial"/>
              </a:rPr>
              <a:t> </a:t>
            </a:r>
            <a:r>
              <a:rPr lang="en-US" i="1" dirty="0">
                <a:cs typeface="Arial"/>
              </a:rPr>
              <a:t>for</a:t>
            </a:r>
            <a:r>
              <a:rPr lang="en-US" i="1" spc="5" dirty="0">
                <a:cs typeface="Arial"/>
              </a:rPr>
              <a:t> </a:t>
            </a:r>
            <a:r>
              <a:rPr lang="en-US" i="1" dirty="0">
                <a:cs typeface="Arial"/>
              </a:rPr>
              <a:t>my</a:t>
            </a:r>
            <a:r>
              <a:rPr lang="en-US" i="1" spc="-35" dirty="0">
                <a:cs typeface="Arial"/>
              </a:rPr>
              <a:t> </a:t>
            </a:r>
            <a:r>
              <a:rPr lang="en-US" i="1" spc="10" dirty="0">
                <a:cs typeface="Arial"/>
              </a:rPr>
              <a:t>T</a:t>
            </a:r>
            <a:r>
              <a:rPr lang="en-US" i="1" dirty="0">
                <a:cs typeface="Arial"/>
              </a:rPr>
              <a:t>EAM</a:t>
            </a:r>
            <a:r>
              <a:rPr lang="en-US" i="1" spc="-20" dirty="0">
                <a:cs typeface="Arial"/>
              </a:rPr>
              <a:t> </a:t>
            </a:r>
            <a:r>
              <a:rPr lang="en-US" i="1" dirty="0">
                <a:cs typeface="Arial"/>
              </a:rPr>
              <a:t>Mo</a:t>
            </a:r>
            <a:r>
              <a:rPr lang="en-US" i="1" spc="-10" dirty="0">
                <a:cs typeface="Arial"/>
              </a:rPr>
              <a:t>d</a:t>
            </a:r>
            <a:r>
              <a:rPr lang="en-US" i="1" dirty="0">
                <a:cs typeface="Arial"/>
              </a:rPr>
              <a:t>u</a:t>
            </a:r>
            <a:r>
              <a:rPr lang="en-US" i="1" spc="-10" dirty="0">
                <a:cs typeface="Arial"/>
              </a:rPr>
              <a:t>l</a:t>
            </a:r>
            <a:r>
              <a:rPr lang="en-US" i="1" dirty="0">
                <a:cs typeface="Arial"/>
              </a:rPr>
              <a:t>es</a:t>
            </a:r>
            <a:r>
              <a:rPr lang="en-US" i="1" spc="5" dirty="0">
                <a:cs typeface="Arial"/>
              </a:rPr>
              <a:t> </a:t>
            </a:r>
            <a:r>
              <a:rPr lang="en-US" i="1" dirty="0">
                <a:cs typeface="Arial"/>
              </a:rPr>
              <a:t>th</a:t>
            </a:r>
            <a:r>
              <a:rPr lang="en-US" i="1" spc="-10" dirty="0">
                <a:cs typeface="Arial"/>
              </a:rPr>
              <a:t>a</a:t>
            </a:r>
            <a:r>
              <a:rPr lang="en-US" i="1" dirty="0">
                <a:cs typeface="Arial"/>
              </a:rPr>
              <a:t>t su</a:t>
            </a:r>
            <a:r>
              <a:rPr lang="en-US" i="1" spc="-10" dirty="0">
                <a:cs typeface="Arial"/>
              </a:rPr>
              <a:t>p</a:t>
            </a:r>
            <a:r>
              <a:rPr lang="en-US" i="1" dirty="0">
                <a:cs typeface="Arial"/>
              </a:rPr>
              <a:t>p</a:t>
            </a:r>
            <a:r>
              <a:rPr lang="en-US" i="1" spc="-10" dirty="0">
                <a:cs typeface="Arial"/>
              </a:rPr>
              <a:t>o</a:t>
            </a:r>
            <a:r>
              <a:rPr lang="en-US" i="1" dirty="0">
                <a:cs typeface="Arial"/>
              </a:rPr>
              <a:t>rted</a:t>
            </a:r>
            <a:r>
              <a:rPr lang="en-US" i="1" spc="5" dirty="0">
                <a:cs typeface="Arial"/>
              </a:rPr>
              <a:t> </a:t>
            </a:r>
            <a:r>
              <a:rPr lang="en-US" i="1" dirty="0">
                <a:cs typeface="Arial"/>
              </a:rPr>
              <a:t>my</a:t>
            </a:r>
            <a:r>
              <a:rPr lang="en-US" i="1" spc="-10" dirty="0">
                <a:cs typeface="Arial"/>
              </a:rPr>
              <a:t> </a:t>
            </a:r>
            <a:r>
              <a:rPr lang="en-US" i="1" dirty="0">
                <a:cs typeface="Arial"/>
              </a:rPr>
              <a:t>s</a:t>
            </a:r>
            <a:r>
              <a:rPr lang="en-US" i="1" spc="5" dirty="0">
                <a:cs typeface="Arial"/>
              </a:rPr>
              <a:t>t</a:t>
            </a:r>
            <a:r>
              <a:rPr lang="en-US" i="1" dirty="0">
                <a:cs typeface="Arial"/>
              </a:rPr>
              <a:t>u</a:t>
            </a:r>
            <a:r>
              <a:rPr lang="en-US" i="1" spc="-10" dirty="0">
                <a:cs typeface="Arial"/>
              </a:rPr>
              <a:t>d</a:t>
            </a:r>
            <a:r>
              <a:rPr lang="en-US" i="1" dirty="0">
                <a:cs typeface="Arial"/>
              </a:rPr>
              <a:t>e</a:t>
            </a:r>
            <a:r>
              <a:rPr lang="en-US" i="1" spc="-10" dirty="0">
                <a:cs typeface="Arial"/>
              </a:rPr>
              <a:t>n</a:t>
            </a:r>
            <a:r>
              <a:rPr lang="en-US" i="1" dirty="0">
                <a:cs typeface="Arial"/>
              </a:rPr>
              <a:t>t</a:t>
            </a:r>
            <a:r>
              <a:rPr lang="en-US" i="1" spc="15" dirty="0">
                <a:cs typeface="Arial"/>
              </a:rPr>
              <a:t> </a:t>
            </a:r>
            <a:r>
              <a:rPr lang="en-US" i="1" dirty="0">
                <a:cs typeface="Arial"/>
              </a:rPr>
              <a:t>l</a:t>
            </a:r>
            <a:r>
              <a:rPr lang="en-US" i="1" spc="-10" dirty="0">
                <a:cs typeface="Arial"/>
              </a:rPr>
              <a:t>e</a:t>
            </a:r>
            <a:r>
              <a:rPr lang="en-US" i="1" dirty="0">
                <a:cs typeface="Arial"/>
              </a:rPr>
              <a:t>ar</a:t>
            </a:r>
            <a:r>
              <a:rPr lang="en-US" i="1" spc="-10" dirty="0">
                <a:cs typeface="Arial"/>
              </a:rPr>
              <a:t>n</a:t>
            </a:r>
            <a:r>
              <a:rPr lang="en-US" i="1" dirty="0">
                <a:cs typeface="Arial"/>
              </a:rPr>
              <a:t>i</a:t>
            </a:r>
            <a:r>
              <a:rPr lang="en-US" i="1" spc="-10" dirty="0">
                <a:cs typeface="Arial"/>
              </a:rPr>
              <a:t>n</a:t>
            </a:r>
            <a:r>
              <a:rPr lang="en-US" i="1" dirty="0">
                <a:cs typeface="Arial"/>
              </a:rPr>
              <a:t>g g</a:t>
            </a:r>
            <a:r>
              <a:rPr lang="en-US" i="1" spc="-10" dirty="0">
                <a:cs typeface="Arial"/>
              </a:rPr>
              <a:t>o</a:t>
            </a:r>
            <a:r>
              <a:rPr lang="en-US" i="1" dirty="0">
                <a:cs typeface="Arial"/>
              </a:rPr>
              <a:t>al that I </a:t>
            </a:r>
            <a:r>
              <a:rPr lang="en-US" i="1" spc="-10" dirty="0">
                <a:cs typeface="Arial"/>
              </a:rPr>
              <a:t>d</a:t>
            </a:r>
            <a:r>
              <a:rPr lang="en-US" i="1" dirty="0">
                <a:cs typeface="Arial"/>
              </a:rPr>
              <a:t>ev</a:t>
            </a:r>
            <a:r>
              <a:rPr lang="en-US" i="1" spc="-10" dirty="0">
                <a:cs typeface="Arial"/>
              </a:rPr>
              <a:t>e</a:t>
            </a:r>
            <a:r>
              <a:rPr lang="en-US" i="1" dirty="0">
                <a:cs typeface="Arial"/>
              </a:rPr>
              <a:t>l</a:t>
            </a:r>
            <a:r>
              <a:rPr lang="en-US" i="1" spc="-10" dirty="0">
                <a:cs typeface="Arial"/>
              </a:rPr>
              <a:t>o</a:t>
            </a:r>
            <a:r>
              <a:rPr lang="en-US" i="1" dirty="0">
                <a:cs typeface="Arial"/>
              </a:rPr>
              <a:t>p</a:t>
            </a:r>
            <a:r>
              <a:rPr lang="en-US" i="1" spc="-10" dirty="0">
                <a:cs typeface="Arial"/>
              </a:rPr>
              <a:t>e</a:t>
            </a:r>
            <a:r>
              <a:rPr lang="en-US" i="1" dirty="0">
                <a:cs typeface="Arial"/>
              </a:rPr>
              <a:t>d</a:t>
            </a:r>
            <a:r>
              <a:rPr lang="en-US" i="1" spc="30" dirty="0">
                <a:cs typeface="Arial"/>
              </a:rPr>
              <a:t> </a:t>
            </a:r>
            <a:r>
              <a:rPr lang="en-US" i="1" dirty="0">
                <a:cs typeface="Arial"/>
              </a:rPr>
              <a:t>as </a:t>
            </a:r>
            <a:r>
              <a:rPr lang="en-US" i="1" spc="-10" dirty="0">
                <a:cs typeface="Arial"/>
              </a:rPr>
              <a:t>p</a:t>
            </a:r>
            <a:r>
              <a:rPr lang="en-US" i="1" dirty="0">
                <a:cs typeface="Arial"/>
              </a:rPr>
              <a:t>art of</a:t>
            </a:r>
            <a:r>
              <a:rPr lang="en-US" i="1" spc="-10" dirty="0">
                <a:cs typeface="Arial"/>
              </a:rPr>
              <a:t> </a:t>
            </a:r>
            <a:r>
              <a:rPr lang="en-US" i="1" dirty="0">
                <a:cs typeface="Arial"/>
              </a:rPr>
              <a:t>my te</a:t>
            </a:r>
            <a:r>
              <a:rPr lang="en-US" i="1" spc="-10" dirty="0">
                <a:cs typeface="Arial"/>
              </a:rPr>
              <a:t>a</a:t>
            </a:r>
            <a:r>
              <a:rPr lang="en-US" i="1" dirty="0">
                <a:cs typeface="Arial"/>
              </a:rPr>
              <a:t>ch</a:t>
            </a:r>
            <a:r>
              <a:rPr lang="en-US" i="1" spc="-10" dirty="0">
                <a:cs typeface="Arial"/>
              </a:rPr>
              <a:t>e</a:t>
            </a:r>
            <a:r>
              <a:rPr lang="en-US" i="1" dirty="0">
                <a:cs typeface="Arial"/>
              </a:rPr>
              <a:t>r</a:t>
            </a:r>
            <a:r>
              <a:rPr lang="en-US" i="1" spc="10" dirty="0">
                <a:cs typeface="Arial"/>
              </a:rPr>
              <a:t> </a:t>
            </a:r>
            <a:r>
              <a:rPr lang="en-US" i="1" dirty="0">
                <a:cs typeface="Arial"/>
              </a:rPr>
              <a:t>ev</a:t>
            </a:r>
            <a:r>
              <a:rPr lang="en-US" i="1" spc="-10" dirty="0">
                <a:cs typeface="Arial"/>
              </a:rPr>
              <a:t>a</a:t>
            </a:r>
            <a:r>
              <a:rPr lang="en-US" i="1" dirty="0">
                <a:cs typeface="Arial"/>
              </a:rPr>
              <a:t>l</a:t>
            </a:r>
            <a:r>
              <a:rPr lang="en-US" i="1" spc="-10" dirty="0">
                <a:cs typeface="Arial"/>
              </a:rPr>
              <a:t>u</a:t>
            </a:r>
            <a:r>
              <a:rPr lang="en-US" i="1" dirty="0">
                <a:cs typeface="Arial"/>
              </a:rPr>
              <a:t>ati</a:t>
            </a:r>
            <a:r>
              <a:rPr lang="en-US" i="1" spc="-10" dirty="0">
                <a:cs typeface="Arial"/>
              </a:rPr>
              <a:t>o</a:t>
            </a:r>
            <a:r>
              <a:rPr lang="en-US" i="1" dirty="0">
                <a:cs typeface="Arial"/>
              </a:rPr>
              <a:t>n</a:t>
            </a:r>
            <a:r>
              <a:rPr lang="en-US" i="1" spc="20" dirty="0">
                <a:cs typeface="Arial"/>
              </a:rPr>
              <a:t> </a:t>
            </a:r>
            <a:r>
              <a:rPr lang="en-US" i="1" dirty="0">
                <a:cs typeface="Arial"/>
              </a:rPr>
              <a:t>a</a:t>
            </a:r>
            <a:r>
              <a:rPr lang="en-US" i="1" spc="-10" dirty="0">
                <a:cs typeface="Arial"/>
              </a:rPr>
              <a:t>n</a:t>
            </a:r>
            <a:r>
              <a:rPr lang="en-US" i="1" dirty="0">
                <a:cs typeface="Arial"/>
              </a:rPr>
              <a:t>d s</a:t>
            </a:r>
            <a:r>
              <a:rPr lang="en-US" i="1" spc="-10" dirty="0">
                <a:cs typeface="Arial"/>
              </a:rPr>
              <a:t>u</a:t>
            </a:r>
            <a:r>
              <a:rPr lang="en-US" i="1" dirty="0">
                <a:cs typeface="Arial"/>
              </a:rPr>
              <a:t>p</a:t>
            </a:r>
            <a:r>
              <a:rPr lang="en-US" i="1" spc="-10" dirty="0">
                <a:cs typeface="Arial"/>
              </a:rPr>
              <a:t>p</a:t>
            </a:r>
            <a:r>
              <a:rPr lang="en-US" i="1" dirty="0">
                <a:cs typeface="Arial"/>
              </a:rPr>
              <a:t>ort </a:t>
            </a:r>
            <a:r>
              <a:rPr lang="en-US" i="1" spc="-10" dirty="0">
                <a:cs typeface="Arial"/>
              </a:rPr>
              <a:t>p</a:t>
            </a:r>
            <a:r>
              <a:rPr lang="en-US" i="1" dirty="0">
                <a:cs typeface="Arial"/>
              </a:rPr>
              <a:t>l</a:t>
            </a:r>
            <a:r>
              <a:rPr lang="en-US" i="1" spc="-15" dirty="0">
                <a:cs typeface="Arial"/>
              </a:rPr>
              <a:t>a</a:t>
            </a:r>
            <a:r>
              <a:rPr lang="en-US" i="1" spc="-10" dirty="0">
                <a:cs typeface="Arial"/>
              </a:rPr>
              <a:t>n</a:t>
            </a:r>
            <a:r>
              <a:rPr lang="en-US" i="1" dirty="0">
                <a:cs typeface="Arial"/>
              </a:rPr>
              <a:t>.</a:t>
            </a:r>
          </a:p>
        </p:txBody>
      </p:sp>
    </p:spTree>
    <p:extLst>
      <p:ext uri="{BB962C8B-B14F-4D97-AF65-F5344CB8AC3E}">
        <p14:creationId xmlns:p14="http://schemas.microsoft.com/office/powerpoint/2010/main" val="3042299188"/>
      </p:ext>
    </p:extLst>
  </p:cSld>
  <p:clrMapOvr>
    <a:masterClrMapping/>
  </p:clrMapOvr>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txBox="1"/>
          <p:nvPr/>
        </p:nvSpPr>
        <p:spPr>
          <a:xfrm>
            <a:off x="307340" y="243508"/>
            <a:ext cx="63500" cy="177800"/>
          </a:xfrm>
          <a:prstGeom prst="rect">
            <a:avLst/>
          </a:prstGeom>
        </p:spPr>
        <p:txBody>
          <a:bodyPr vert="horz" wrap="square" lIns="0" tIns="0" rIns="0" bIns="0" rtlCol="0">
            <a:spAutoFit/>
          </a:bodyPr>
          <a:lstStyle/>
          <a:p>
            <a:pPr marL="12700">
              <a:lnSpc>
                <a:spcPct val="100000"/>
              </a:lnSpc>
            </a:pPr>
            <a:r>
              <a:rPr sz="1200" b="1" dirty="0">
                <a:latin typeface="Times New Roman"/>
                <a:cs typeface="Times New Roman"/>
              </a:rPr>
              <a:t>.</a:t>
            </a:r>
            <a:endParaRPr sz="1200">
              <a:latin typeface="Times New Roman"/>
              <a:cs typeface="Times New Roman"/>
            </a:endParaRPr>
          </a:p>
        </p:txBody>
      </p:sp>
      <p:sp>
        <p:nvSpPr>
          <p:cNvPr id="4" name="object 4"/>
          <p:cNvSpPr txBox="1">
            <a:spLocks noGrp="1"/>
          </p:cNvSpPr>
          <p:nvPr>
            <p:ph type="title"/>
          </p:nvPr>
        </p:nvSpPr>
        <p:spPr>
          <a:xfrm>
            <a:off x="-112295" y="109157"/>
            <a:ext cx="9144000" cy="492443"/>
          </a:xfrm>
          <a:prstGeom prst="rect">
            <a:avLst/>
          </a:prstGeom>
        </p:spPr>
        <p:txBody>
          <a:bodyPr vert="horz" wrap="square" lIns="0" tIns="0" rIns="0" bIns="0" rtlCol="0">
            <a:spAutoFit/>
          </a:bodyPr>
          <a:lstStyle/>
          <a:p>
            <a:pPr marL="283845">
              <a:lnSpc>
                <a:spcPct val="100000"/>
              </a:lnSpc>
            </a:pPr>
            <a:r>
              <a:rPr sz="3200" spc="-15" dirty="0"/>
              <a:t>C</a:t>
            </a:r>
            <a:r>
              <a:rPr sz="3200" spc="10" dirty="0"/>
              <a:t>o</a:t>
            </a:r>
            <a:r>
              <a:rPr sz="3200" spc="-15" dirty="0"/>
              <a:t>nne</a:t>
            </a:r>
            <a:r>
              <a:rPr sz="3200" spc="-20" dirty="0"/>
              <a:t>cting</a:t>
            </a:r>
            <a:r>
              <a:rPr sz="3200" spc="-30" dirty="0"/>
              <a:t> </a:t>
            </a:r>
            <a:r>
              <a:rPr sz="3200" spc="5" dirty="0"/>
              <a:t>T</a:t>
            </a:r>
            <a:r>
              <a:rPr sz="3200" spc="-20" dirty="0"/>
              <a:t>E</a:t>
            </a:r>
            <a:r>
              <a:rPr sz="3200" spc="-10" dirty="0"/>
              <a:t>A</a:t>
            </a:r>
            <a:r>
              <a:rPr sz="3200" spc="-15" dirty="0"/>
              <a:t>M,</a:t>
            </a:r>
            <a:r>
              <a:rPr sz="3200" spc="-40" dirty="0"/>
              <a:t> </a:t>
            </a:r>
            <a:r>
              <a:rPr sz="3200" spc="-20" dirty="0"/>
              <a:t>E</a:t>
            </a:r>
            <a:r>
              <a:rPr sz="3200" spc="-45" dirty="0"/>
              <a:t>v</a:t>
            </a:r>
            <a:r>
              <a:rPr sz="3200" spc="-5" dirty="0"/>
              <a:t>al</a:t>
            </a:r>
            <a:r>
              <a:rPr sz="3200" spc="-15" dirty="0"/>
              <a:t>u</a:t>
            </a:r>
            <a:r>
              <a:rPr sz="3200" spc="-75" dirty="0"/>
              <a:t>a</a:t>
            </a:r>
            <a:r>
              <a:rPr sz="3200" spc="-10" dirty="0"/>
              <a:t>t</a:t>
            </a:r>
            <a:r>
              <a:rPr sz="3200" dirty="0"/>
              <a:t>ion</a:t>
            </a:r>
            <a:r>
              <a:rPr sz="3200" spc="-35" dirty="0"/>
              <a:t> </a:t>
            </a:r>
            <a:r>
              <a:rPr sz="3200" spc="-5" dirty="0"/>
              <a:t>a</a:t>
            </a:r>
            <a:r>
              <a:rPr sz="3200" spc="10" dirty="0"/>
              <a:t>n</a:t>
            </a:r>
            <a:r>
              <a:rPr sz="3200" dirty="0"/>
              <a:t>d</a:t>
            </a:r>
            <a:r>
              <a:rPr sz="3200" spc="-30" dirty="0"/>
              <a:t> </a:t>
            </a:r>
            <a:r>
              <a:rPr sz="3200" spc="-20" dirty="0"/>
              <a:t>S</a:t>
            </a:r>
            <a:r>
              <a:rPr sz="3200" spc="10" dirty="0"/>
              <a:t>u</a:t>
            </a:r>
            <a:r>
              <a:rPr sz="3200" spc="5" dirty="0"/>
              <a:t>p</a:t>
            </a:r>
            <a:r>
              <a:rPr sz="3200" spc="-15" dirty="0"/>
              <a:t>po</a:t>
            </a:r>
            <a:r>
              <a:rPr sz="3200" spc="10" dirty="0"/>
              <a:t>r</a:t>
            </a:r>
            <a:r>
              <a:rPr sz="3200" dirty="0"/>
              <a:t>t</a:t>
            </a:r>
            <a:r>
              <a:rPr sz="3200" spc="-35" dirty="0"/>
              <a:t> </a:t>
            </a:r>
            <a:r>
              <a:rPr sz="3200" spc="-5" dirty="0"/>
              <a:t>a</a:t>
            </a:r>
            <a:r>
              <a:rPr sz="3200" spc="10" dirty="0"/>
              <a:t>n</a:t>
            </a:r>
            <a:r>
              <a:rPr sz="3200" dirty="0"/>
              <a:t>d</a:t>
            </a:r>
            <a:r>
              <a:rPr sz="3200" spc="-40" dirty="0"/>
              <a:t> </a:t>
            </a:r>
            <a:r>
              <a:rPr sz="3200" spc="-15" dirty="0"/>
              <a:t>CC</a:t>
            </a:r>
            <a:r>
              <a:rPr sz="3200" spc="-20" dirty="0"/>
              <a:t>S</a:t>
            </a:r>
            <a:endParaRPr sz="3200" dirty="0"/>
          </a:p>
        </p:txBody>
      </p:sp>
      <p:sp>
        <p:nvSpPr>
          <p:cNvPr id="5" name="object 5"/>
          <p:cNvSpPr txBox="1"/>
          <p:nvPr/>
        </p:nvSpPr>
        <p:spPr>
          <a:xfrm>
            <a:off x="339089" y="893805"/>
            <a:ext cx="8492089" cy="830997"/>
          </a:xfrm>
          <a:prstGeom prst="rect">
            <a:avLst/>
          </a:prstGeom>
        </p:spPr>
        <p:txBody>
          <a:bodyPr vert="horz" wrap="square" lIns="0" tIns="0" rIns="0" bIns="0" rtlCol="0">
            <a:spAutoFit/>
          </a:bodyPr>
          <a:lstStyle/>
          <a:p>
            <a:pPr marL="12700">
              <a:lnSpc>
                <a:spcPct val="100000"/>
              </a:lnSpc>
            </a:pPr>
            <a:r>
              <a:rPr lang="en-US" sz="1800" b="1" dirty="0" smtClean="0">
                <a:latin typeface="Arial" panose="020B0604020202020204" pitchFamily="34" charset="0"/>
                <a:cs typeface="Arial" panose="020B0604020202020204" pitchFamily="34" charset="0"/>
              </a:rPr>
              <a:t>Evaluation- </a:t>
            </a:r>
            <a:r>
              <a:rPr sz="1800" b="1" dirty="0" smtClean="0">
                <a:latin typeface="Arial" panose="020B0604020202020204" pitchFamily="34" charset="0"/>
                <a:cs typeface="Arial" panose="020B0604020202020204" pitchFamily="34" charset="0"/>
              </a:rPr>
              <a:t>Stu</a:t>
            </a:r>
            <a:r>
              <a:rPr sz="1800" b="1" spc="5" dirty="0" smtClean="0">
                <a:latin typeface="Arial" panose="020B0604020202020204" pitchFamily="34" charset="0"/>
                <a:cs typeface="Arial" panose="020B0604020202020204" pitchFamily="34" charset="0"/>
              </a:rPr>
              <a:t>d</a:t>
            </a:r>
            <a:r>
              <a:rPr sz="1800" b="1" dirty="0" smtClean="0">
                <a:latin typeface="Arial" panose="020B0604020202020204" pitchFamily="34" charset="0"/>
                <a:cs typeface="Arial" panose="020B0604020202020204" pitchFamily="34" charset="0"/>
              </a:rPr>
              <a:t>ent</a:t>
            </a:r>
            <a:r>
              <a:rPr sz="1800" b="1" spc="-10" dirty="0" smtClean="0">
                <a:latin typeface="Arial" panose="020B0604020202020204" pitchFamily="34" charset="0"/>
                <a:cs typeface="Arial" panose="020B0604020202020204" pitchFamily="34" charset="0"/>
              </a:rPr>
              <a:t> </a:t>
            </a:r>
            <a:r>
              <a:rPr sz="1800" b="1" dirty="0">
                <a:latin typeface="Arial" panose="020B0604020202020204" pitchFamily="34" charset="0"/>
                <a:cs typeface="Arial" panose="020B0604020202020204" pitchFamily="34" charset="0"/>
              </a:rPr>
              <a:t>Le</a:t>
            </a:r>
            <a:r>
              <a:rPr sz="1800" b="1" spc="-10" dirty="0">
                <a:latin typeface="Arial" panose="020B0604020202020204" pitchFamily="34" charset="0"/>
                <a:cs typeface="Arial" panose="020B0604020202020204" pitchFamily="34" charset="0"/>
              </a:rPr>
              <a:t>a</a:t>
            </a:r>
            <a:r>
              <a:rPr sz="1800" b="1" dirty="0">
                <a:latin typeface="Arial" panose="020B0604020202020204" pitchFamily="34" charset="0"/>
                <a:cs typeface="Arial" panose="020B0604020202020204" pitchFamily="34" charset="0"/>
              </a:rPr>
              <a:t>rni</a:t>
            </a:r>
            <a:r>
              <a:rPr sz="1800" b="1" spc="5" dirty="0">
                <a:latin typeface="Arial" panose="020B0604020202020204" pitchFamily="34" charset="0"/>
                <a:cs typeface="Arial" panose="020B0604020202020204" pitchFamily="34" charset="0"/>
              </a:rPr>
              <a:t>n</a:t>
            </a:r>
            <a:r>
              <a:rPr sz="1800" b="1" dirty="0">
                <a:latin typeface="Arial" panose="020B0604020202020204" pitchFamily="34" charset="0"/>
                <a:cs typeface="Arial" panose="020B0604020202020204" pitchFamily="34" charset="0"/>
              </a:rPr>
              <a:t>g Goal</a:t>
            </a:r>
            <a:r>
              <a:rPr sz="1800" b="1" spc="-10" dirty="0">
                <a:latin typeface="Arial" panose="020B0604020202020204" pitchFamily="34" charset="0"/>
                <a:cs typeface="Arial" panose="020B0604020202020204" pitchFamily="34" charset="0"/>
              </a:rPr>
              <a:t> </a:t>
            </a:r>
            <a:r>
              <a:rPr sz="1800" b="1" dirty="0">
                <a:latin typeface="Arial" panose="020B0604020202020204" pitchFamily="34" charset="0"/>
                <a:cs typeface="Arial" panose="020B0604020202020204" pitchFamily="34" charset="0"/>
              </a:rPr>
              <a:t>(B</a:t>
            </a:r>
            <a:r>
              <a:rPr sz="1800" b="1" spc="-10" dirty="0">
                <a:latin typeface="Arial" panose="020B0604020202020204" pitchFamily="34" charset="0"/>
                <a:cs typeface="Arial" panose="020B0604020202020204" pitchFamily="34" charset="0"/>
              </a:rPr>
              <a:t>r</a:t>
            </a:r>
            <a:r>
              <a:rPr sz="1800" b="1" dirty="0">
                <a:latin typeface="Arial" panose="020B0604020202020204" pitchFamily="34" charset="0"/>
                <a:cs typeface="Arial" panose="020B0604020202020204" pitchFamily="34" charset="0"/>
              </a:rPr>
              <a:t>oad</a:t>
            </a:r>
            <a:r>
              <a:rPr sz="1800" b="1" spc="10" dirty="0">
                <a:latin typeface="Arial" panose="020B0604020202020204" pitchFamily="34" charset="0"/>
                <a:cs typeface="Arial" panose="020B0604020202020204" pitchFamily="34" charset="0"/>
              </a:rPr>
              <a:t>)</a:t>
            </a:r>
            <a:r>
              <a:rPr sz="1800" dirty="0">
                <a:latin typeface="Arial" panose="020B0604020202020204" pitchFamily="34" charset="0"/>
                <a:cs typeface="Arial" panose="020B0604020202020204" pitchFamily="34" charset="0"/>
              </a:rPr>
              <a:t>:</a:t>
            </a:r>
            <a:r>
              <a:rPr sz="1800" spc="5" dirty="0">
                <a:latin typeface="Arial" panose="020B0604020202020204" pitchFamily="34" charset="0"/>
                <a:cs typeface="Arial" panose="020B0604020202020204" pitchFamily="34" charset="0"/>
              </a:rPr>
              <a:t> </a:t>
            </a:r>
            <a:r>
              <a:rPr sz="1800" dirty="0">
                <a:latin typeface="Arial" panose="020B0604020202020204" pitchFamily="34" charset="0"/>
                <a:cs typeface="Arial" panose="020B0604020202020204" pitchFamily="34" charset="0"/>
              </a:rPr>
              <a:t>Stu</a:t>
            </a:r>
            <a:r>
              <a:rPr sz="1800" spc="-10" dirty="0">
                <a:latin typeface="Arial" panose="020B0604020202020204" pitchFamily="34" charset="0"/>
                <a:cs typeface="Arial" panose="020B0604020202020204" pitchFamily="34" charset="0"/>
              </a:rPr>
              <a:t>d</a:t>
            </a:r>
            <a:r>
              <a:rPr sz="1800" dirty="0">
                <a:latin typeface="Arial" panose="020B0604020202020204" pitchFamily="34" charset="0"/>
                <a:cs typeface="Arial" panose="020B0604020202020204" pitchFamily="34" charset="0"/>
              </a:rPr>
              <a:t>e</a:t>
            </a:r>
            <a:r>
              <a:rPr sz="1800" spc="-10" dirty="0">
                <a:latin typeface="Arial" panose="020B0604020202020204" pitchFamily="34" charset="0"/>
                <a:cs typeface="Arial" panose="020B0604020202020204" pitchFamily="34" charset="0"/>
              </a:rPr>
              <a:t>n</a:t>
            </a:r>
            <a:r>
              <a:rPr sz="1800" dirty="0">
                <a:latin typeface="Arial" panose="020B0604020202020204" pitchFamily="34" charset="0"/>
                <a:cs typeface="Arial" panose="020B0604020202020204" pitchFamily="34" charset="0"/>
              </a:rPr>
              <a:t>ts</a:t>
            </a:r>
            <a:r>
              <a:rPr sz="1800" spc="5" dirty="0">
                <a:latin typeface="Arial" panose="020B0604020202020204" pitchFamily="34" charset="0"/>
                <a:cs typeface="Arial" panose="020B0604020202020204" pitchFamily="34" charset="0"/>
              </a:rPr>
              <a:t> </a:t>
            </a:r>
            <a:r>
              <a:rPr sz="1800" spc="-40" dirty="0">
                <a:latin typeface="Arial" panose="020B0604020202020204" pitchFamily="34" charset="0"/>
                <a:cs typeface="Arial" panose="020B0604020202020204" pitchFamily="34" charset="0"/>
              </a:rPr>
              <a:t>w</a:t>
            </a:r>
            <a:r>
              <a:rPr sz="1800" dirty="0">
                <a:latin typeface="Arial" panose="020B0604020202020204" pitchFamily="34" charset="0"/>
                <a:cs typeface="Arial" panose="020B0604020202020204" pitchFamily="34" charset="0"/>
              </a:rPr>
              <a:t>i</a:t>
            </a:r>
            <a:r>
              <a:rPr sz="1800" spc="-10" dirty="0">
                <a:latin typeface="Arial" panose="020B0604020202020204" pitchFamily="34" charset="0"/>
                <a:cs typeface="Arial" panose="020B0604020202020204" pitchFamily="34" charset="0"/>
              </a:rPr>
              <a:t>l</a:t>
            </a:r>
            <a:r>
              <a:rPr sz="1800" dirty="0">
                <a:latin typeface="Arial" panose="020B0604020202020204" pitchFamily="34" charset="0"/>
                <a:cs typeface="Arial" panose="020B0604020202020204" pitchFamily="34" charset="0"/>
              </a:rPr>
              <a:t>l</a:t>
            </a:r>
            <a:r>
              <a:rPr sz="1800" spc="45" dirty="0">
                <a:latin typeface="Arial" panose="020B0604020202020204" pitchFamily="34" charset="0"/>
                <a:cs typeface="Arial" panose="020B0604020202020204" pitchFamily="34" charset="0"/>
              </a:rPr>
              <a:t> </a:t>
            </a:r>
            <a:r>
              <a:rPr sz="1800" dirty="0">
                <a:latin typeface="Arial" panose="020B0604020202020204" pitchFamily="34" charset="0"/>
                <a:cs typeface="Arial" panose="020B0604020202020204" pitchFamily="34" charset="0"/>
              </a:rPr>
              <a:t>im</a:t>
            </a:r>
            <a:r>
              <a:rPr sz="1800" spc="-10" dirty="0">
                <a:latin typeface="Arial" panose="020B0604020202020204" pitchFamily="34" charset="0"/>
                <a:cs typeface="Arial" panose="020B0604020202020204" pitchFamily="34" charset="0"/>
              </a:rPr>
              <a:t>p</a:t>
            </a:r>
            <a:r>
              <a:rPr sz="1800" dirty="0">
                <a:latin typeface="Arial" panose="020B0604020202020204" pitchFamily="34" charset="0"/>
                <a:cs typeface="Arial" panose="020B0604020202020204" pitchFamily="34" charset="0"/>
              </a:rPr>
              <a:t>rove</a:t>
            </a:r>
            <a:r>
              <a:rPr sz="1800" spc="5" dirty="0">
                <a:latin typeface="Arial" panose="020B0604020202020204" pitchFamily="34" charset="0"/>
                <a:cs typeface="Arial" panose="020B0604020202020204" pitchFamily="34" charset="0"/>
              </a:rPr>
              <a:t> </a:t>
            </a:r>
            <a:r>
              <a:rPr sz="1800" dirty="0">
                <a:latin typeface="Arial" panose="020B0604020202020204" pitchFamily="34" charset="0"/>
                <a:cs typeface="Arial" panose="020B0604020202020204" pitchFamily="34" charset="0"/>
              </a:rPr>
              <a:t>th</a:t>
            </a:r>
            <a:r>
              <a:rPr sz="1800" spc="-10" dirty="0">
                <a:latin typeface="Arial" panose="020B0604020202020204" pitchFamily="34" charset="0"/>
                <a:cs typeface="Arial" panose="020B0604020202020204" pitchFamily="34" charset="0"/>
              </a:rPr>
              <a:t>e</a:t>
            </a:r>
            <a:r>
              <a:rPr sz="1800" dirty="0">
                <a:latin typeface="Arial" panose="020B0604020202020204" pitchFamily="34" charset="0"/>
                <a:cs typeface="Arial" panose="020B0604020202020204" pitchFamily="34" charset="0"/>
              </a:rPr>
              <a:t>ir com</a:t>
            </a:r>
            <a:r>
              <a:rPr sz="1800" spc="-10" dirty="0">
                <a:latin typeface="Arial" panose="020B0604020202020204" pitchFamily="34" charset="0"/>
                <a:cs typeface="Arial" panose="020B0604020202020204" pitchFamily="34" charset="0"/>
              </a:rPr>
              <a:t>p</a:t>
            </a:r>
            <a:r>
              <a:rPr sz="1800" dirty="0">
                <a:latin typeface="Arial" panose="020B0604020202020204" pitchFamily="34" charset="0"/>
                <a:cs typeface="Arial" panose="020B0604020202020204" pitchFamily="34" charset="0"/>
              </a:rPr>
              <a:t>et</a:t>
            </a:r>
            <a:r>
              <a:rPr sz="1800" spc="-10" dirty="0">
                <a:latin typeface="Arial" panose="020B0604020202020204" pitchFamily="34" charset="0"/>
                <a:cs typeface="Arial" panose="020B0604020202020204" pitchFamily="34" charset="0"/>
              </a:rPr>
              <a:t>e</a:t>
            </a:r>
            <a:r>
              <a:rPr sz="1800" dirty="0">
                <a:latin typeface="Arial" panose="020B0604020202020204" pitchFamily="34" charset="0"/>
                <a:cs typeface="Arial" panose="020B0604020202020204" pitchFamily="34" charset="0"/>
              </a:rPr>
              <a:t>nce</a:t>
            </a:r>
            <a:r>
              <a:rPr sz="1800" spc="15" dirty="0">
                <a:latin typeface="Arial" panose="020B0604020202020204" pitchFamily="34" charset="0"/>
                <a:cs typeface="Arial" panose="020B0604020202020204" pitchFamily="34" charset="0"/>
              </a:rPr>
              <a:t> </a:t>
            </a:r>
            <a:r>
              <a:rPr sz="1800" dirty="0" smtClean="0">
                <a:latin typeface="Arial" panose="020B0604020202020204" pitchFamily="34" charset="0"/>
                <a:cs typeface="Arial" panose="020B0604020202020204" pitchFamily="34" charset="0"/>
              </a:rPr>
              <a:t>in</a:t>
            </a:r>
            <a:r>
              <a:rPr lang="en-US" sz="1800" dirty="0" smtClean="0">
                <a:latin typeface="Arial" panose="020B0604020202020204" pitchFamily="34" charset="0"/>
                <a:cs typeface="Arial" panose="020B0604020202020204" pitchFamily="34" charset="0"/>
              </a:rPr>
              <a:t> </a:t>
            </a:r>
            <a:r>
              <a:rPr lang="en-US" dirty="0">
                <a:latin typeface="Arial" panose="020B0604020202020204" pitchFamily="34" charset="0"/>
                <a:cs typeface="Arial" panose="020B0604020202020204" pitchFamily="34" charset="0"/>
              </a:rPr>
              <a:t>reading comprehension of informational </a:t>
            </a:r>
            <a:r>
              <a:rPr lang="en-US" dirty="0" smtClean="0">
                <a:latin typeface="Arial" panose="020B0604020202020204" pitchFamily="34" charset="0"/>
                <a:cs typeface="Arial" panose="020B0604020202020204" pitchFamily="34" charset="0"/>
              </a:rPr>
              <a:t>texts</a:t>
            </a:r>
            <a:r>
              <a:rPr lang="en-US" sz="1800" dirty="0" smtClean="0">
                <a:latin typeface="Arial" panose="020B0604020202020204" pitchFamily="34" charset="0"/>
                <a:cs typeface="Arial" panose="020B0604020202020204" pitchFamily="34" charset="0"/>
              </a:rPr>
              <a:t> </a:t>
            </a:r>
            <a:r>
              <a:rPr sz="1800" spc="-10" dirty="0" smtClean="0">
                <a:latin typeface="Arial" panose="020B0604020202020204" pitchFamily="34" charset="0"/>
                <a:cs typeface="Arial" panose="020B0604020202020204" pitchFamily="34" charset="0"/>
              </a:rPr>
              <a:t>u</a:t>
            </a:r>
            <a:r>
              <a:rPr sz="1800" dirty="0" smtClean="0">
                <a:latin typeface="Arial" panose="020B0604020202020204" pitchFamily="34" charset="0"/>
                <a:cs typeface="Arial" panose="020B0604020202020204" pitchFamily="34" charset="0"/>
              </a:rPr>
              <a:t>si</a:t>
            </a:r>
            <a:r>
              <a:rPr sz="1800" spc="-15" dirty="0" smtClean="0">
                <a:latin typeface="Arial" panose="020B0604020202020204" pitchFamily="34" charset="0"/>
                <a:cs typeface="Arial" panose="020B0604020202020204" pitchFamily="34" charset="0"/>
              </a:rPr>
              <a:t>n</a:t>
            </a:r>
            <a:r>
              <a:rPr sz="1800" dirty="0" smtClean="0">
                <a:latin typeface="Arial" panose="020B0604020202020204" pitchFamily="34" charset="0"/>
                <a:cs typeface="Arial" panose="020B0604020202020204" pitchFamily="34" charset="0"/>
              </a:rPr>
              <a:t>g</a:t>
            </a:r>
            <a:r>
              <a:rPr sz="1800" spc="5" dirty="0" smtClean="0">
                <a:latin typeface="Arial" panose="020B0604020202020204" pitchFamily="34" charset="0"/>
                <a:cs typeface="Arial" panose="020B0604020202020204" pitchFamily="34" charset="0"/>
              </a:rPr>
              <a:t> </a:t>
            </a:r>
            <a:r>
              <a:rPr sz="1800" dirty="0">
                <a:latin typeface="Arial" panose="020B0604020202020204" pitchFamily="34" charset="0"/>
                <a:cs typeface="Arial" panose="020B0604020202020204" pitchFamily="34" charset="0"/>
              </a:rPr>
              <a:t>the</a:t>
            </a:r>
            <a:r>
              <a:rPr sz="1800" spc="-10" dirty="0">
                <a:latin typeface="Arial" panose="020B0604020202020204" pitchFamily="34" charset="0"/>
                <a:cs typeface="Arial" panose="020B0604020202020204" pitchFamily="34" charset="0"/>
              </a:rPr>
              <a:t> </a:t>
            </a:r>
            <a:r>
              <a:rPr sz="1800" dirty="0">
                <a:latin typeface="Arial" panose="020B0604020202020204" pitchFamily="34" charset="0"/>
                <a:cs typeface="Arial" panose="020B0604020202020204" pitchFamily="34" charset="0"/>
              </a:rPr>
              <a:t>co</a:t>
            </a:r>
            <a:r>
              <a:rPr sz="1800" spc="-15" dirty="0">
                <a:latin typeface="Arial" panose="020B0604020202020204" pitchFamily="34" charset="0"/>
                <a:cs typeface="Arial" panose="020B0604020202020204" pitchFamily="34" charset="0"/>
              </a:rPr>
              <a:t>n</a:t>
            </a:r>
            <a:r>
              <a:rPr sz="1800" dirty="0">
                <a:latin typeface="Arial" panose="020B0604020202020204" pitchFamily="34" charset="0"/>
                <a:cs typeface="Arial" panose="020B0604020202020204" pitchFamily="34" charset="0"/>
              </a:rPr>
              <a:t>c</a:t>
            </a:r>
            <a:r>
              <a:rPr sz="1800" spc="-10" dirty="0">
                <a:latin typeface="Arial" panose="020B0604020202020204" pitchFamily="34" charset="0"/>
                <a:cs typeface="Arial" panose="020B0604020202020204" pitchFamily="34" charset="0"/>
              </a:rPr>
              <a:t>ep</a:t>
            </a:r>
            <a:r>
              <a:rPr sz="1800" dirty="0">
                <a:latin typeface="Arial" panose="020B0604020202020204" pitchFamily="34" charset="0"/>
                <a:cs typeface="Arial" panose="020B0604020202020204" pitchFamily="34" charset="0"/>
              </a:rPr>
              <a:t>ts,</a:t>
            </a:r>
            <a:r>
              <a:rPr sz="1800" spc="5" dirty="0">
                <a:latin typeface="Arial" panose="020B0604020202020204" pitchFamily="34" charset="0"/>
                <a:cs typeface="Arial" panose="020B0604020202020204" pitchFamily="34" charset="0"/>
              </a:rPr>
              <a:t> </a:t>
            </a:r>
            <a:r>
              <a:rPr sz="1800" dirty="0">
                <a:latin typeface="Arial" panose="020B0604020202020204" pitchFamily="34" charset="0"/>
                <a:cs typeface="Arial" panose="020B0604020202020204" pitchFamily="34" charset="0"/>
              </a:rPr>
              <a:t>th</a:t>
            </a:r>
            <a:r>
              <a:rPr sz="1800" spc="-10" dirty="0">
                <a:latin typeface="Arial" panose="020B0604020202020204" pitchFamily="34" charset="0"/>
                <a:cs typeface="Arial" panose="020B0604020202020204" pitchFamily="34" charset="0"/>
              </a:rPr>
              <a:t>e</a:t>
            </a:r>
            <a:r>
              <a:rPr sz="1800" dirty="0">
                <a:latin typeface="Arial" panose="020B0604020202020204" pitchFamily="34" charset="0"/>
                <a:cs typeface="Arial" panose="020B0604020202020204" pitchFamily="34" charset="0"/>
              </a:rPr>
              <a:t>m</a:t>
            </a:r>
            <a:r>
              <a:rPr sz="1800" spc="-10" dirty="0">
                <a:latin typeface="Arial" panose="020B0604020202020204" pitchFamily="34" charset="0"/>
                <a:cs typeface="Arial" panose="020B0604020202020204" pitchFamily="34" charset="0"/>
              </a:rPr>
              <a:t>e</a:t>
            </a:r>
            <a:r>
              <a:rPr sz="1800" dirty="0">
                <a:latin typeface="Arial" panose="020B0604020202020204" pitchFamily="34" charset="0"/>
                <a:cs typeface="Arial" panose="020B0604020202020204" pitchFamily="34" charset="0"/>
              </a:rPr>
              <a:t>s a</a:t>
            </a:r>
            <a:r>
              <a:rPr sz="1800" spc="-15" dirty="0">
                <a:latin typeface="Arial" panose="020B0604020202020204" pitchFamily="34" charset="0"/>
                <a:cs typeface="Arial" panose="020B0604020202020204" pitchFamily="34" charset="0"/>
              </a:rPr>
              <a:t>n</a:t>
            </a:r>
            <a:r>
              <a:rPr sz="1800" dirty="0">
                <a:latin typeface="Arial" panose="020B0604020202020204" pitchFamily="34" charset="0"/>
                <a:cs typeface="Arial" panose="020B0604020202020204" pitchFamily="34" charset="0"/>
              </a:rPr>
              <a:t>d</a:t>
            </a:r>
            <a:r>
              <a:rPr sz="1800" spc="5" dirty="0">
                <a:latin typeface="Arial" panose="020B0604020202020204" pitchFamily="34" charset="0"/>
                <a:cs typeface="Arial" panose="020B0604020202020204" pitchFamily="34" charset="0"/>
              </a:rPr>
              <a:t> </a:t>
            </a:r>
            <a:r>
              <a:rPr sz="1800" dirty="0">
                <a:latin typeface="Arial" panose="020B0604020202020204" pitchFamily="34" charset="0"/>
                <a:cs typeface="Arial" panose="020B0604020202020204" pitchFamily="34" charset="0"/>
              </a:rPr>
              <a:t>i</a:t>
            </a:r>
            <a:r>
              <a:rPr sz="1800" spc="-15" dirty="0">
                <a:latin typeface="Arial" panose="020B0604020202020204" pitchFamily="34" charset="0"/>
                <a:cs typeface="Arial" panose="020B0604020202020204" pitchFamily="34" charset="0"/>
              </a:rPr>
              <a:t>n</a:t>
            </a:r>
            <a:r>
              <a:rPr sz="1800" dirty="0">
                <a:latin typeface="Arial" panose="020B0604020202020204" pitchFamily="34" charset="0"/>
                <a:cs typeface="Arial" panose="020B0604020202020204" pitchFamily="34" charset="0"/>
              </a:rPr>
              <a:t>form</a:t>
            </a:r>
            <a:r>
              <a:rPr sz="1800" spc="-15" dirty="0">
                <a:latin typeface="Arial" panose="020B0604020202020204" pitchFamily="34" charset="0"/>
                <a:cs typeface="Arial" panose="020B0604020202020204" pitchFamily="34" charset="0"/>
              </a:rPr>
              <a:t>a</a:t>
            </a:r>
            <a:r>
              <a:rPr sz="1800" dirty="0">
                <a:latin typeface="Arial" panose="020B0604020202020204" pitchFamily="34" charset="0"/>
                <a:cs typeface="Arial" panose="020B0604020202020204" pitchFamily="34" charset="0"/>
              </a:rPr>
              <a:t>ti</a:t>
            </a:r>
            <a:r>
              <a:rPr sz="1800" spc="-10" dirty="0">
                <a:latin typeface="Arial" panose="020B0604020202020204" pitchFamily="34" charset="0"/>
                <a:cs typeface="Arial" panose="020B0604020202020204" pitchFamily="34" charset="0"/>
              </a:rPr>
              <a:t>o</a:t>
            </a:r>
            <a:r>
              <a:rPr sz="1800" dirty="0">
                <a:latin typeface="Arial" panose="020B0604020202020204" pitchFamily="34" charset="0"/>
                <a:cs typeface="Arial" panose="020B0604020202020204" pitchFamily="34" charset="0"/>
              </a:rPr>
              <a:t>n</a:t>
            </a:r>
            <a:r>
              <a:rPr sz="1800" spc="5" dirty="0">
                <a:latin typeface="Arial" panose="020B0604020202020204" pitchFamily="34" charset="0"/>
                <a:cs typeface="Arial" panose="020B0604020202020204" pitchFamily="34" charset="0"/>
              </a:rPr>
              <a:t> </a:t>
            </a:r>
            <a:r>
              <a:rPr sz="1800" spc="-10" dirty="0">
                <a:latin typeface="Arial" panose="020B0604020202020204" pitchFamily="34" charset="0"/>
                <a:cs typeface="Arial" panose="020B0604020202020204" pitchFamily="34" charset="0"/>
              </a:rPr>
              <a:t>p</a:t>
            </a:r>
            <a:r>
              <a:rPr sz="1800" dirty="0">
                <a:latin typeface="Arial" panose="020B0604020202020204" pitchFamily="34" charset="0"/>
                <a:cs typeface="Arial" panose="020B0604020202020204" pitchFamily="34" charset="0"/>
              </a:rPr>
              <a:t>r</a:t>
            </a:r>
            <a:r>
              <a:rPr sz="1800" spc="-10" dirty="0">
                <a:latin typeface="Arial" panose="020B0604020202020204" pitchFamily="34" charset="0"/>
                <a:cs typeface="Arial" panose="020B0604020202020204" pitchFamily="34" charset="0"/>
              </a:rPr>
              <a:t>e</a:t>
            </a:r>
            <a:r>
              <a:rPr sz="1800" dirty="0">
                <a:latin typeface="Arial" panose="020B0604020202020204" pitchFamily="34" charset="0"/>
                <a:cs typeface="Arial" panose="020B0604020202020204" pitchFamily="34" charset="0"/>
              </a:rPr>
              <a:t>s</a:t>
            </a:r>
            <a:r>
              <a:rPr sz="1800" spc="-10" dirty="0">
                <a:latin typeface="Arial" panose="020B0604020202020204" pitchFamily="34" charset="0"/>
                <a:cs typeface="Arial" panose="020B0604020202020204" pitchFamily="34" charset="0"/>
              </a:rPr>
              <a:t>en</a:t>
            </a:r>
            <a:r>
              <a:rPr sz="1800" dirty="0">
                <a:latin typeface="Arial" panose="020B0604020202020204" pitchFamily="34" charset="0"/>
                <a:cs typeface="Arial" panose="020B0604020202020204" pitchFamily="34" charset="0"/>
              </a:rPr>
              <a:t>ted</a:t>
            </a:r>
            <a:r>
              <a:rPr sz="1800" spc="15" dirty="0">
                <a:latin typeface="Arial" panose="020B0604020202020204" pitchFamily="34" charset="0"/>
                <a:cs typeface="Arial" panose="020B0604020202020204" pitchFamily="34" charset="0"/>
              </a:rPr>
              <a:t> </a:t>
            </a:r>
            <a:r>
              <a:rPr sz="1800" dirty="0">
                <a:latin typeface="Arial" panose="020B0604020202020204" pitchFamily="34" charset="0"/>
                <a:cs typeface="Arial" panose="020B0604020202020204" pitchFamily="34" charset="0"/>
              </a:rPr>
              <a:t>in</a:t>
            </a:r>
            <a:r>
              <a:rPr sz="1800" spc="-15" dirty="0">
                <a:latin typeface="Arial" panose="020B0604020202020204" pitchFamily="34" charset="0"/>
                <a:cs typeface="Arial" panose="020B0604020202020204" pitchFamily="34" charset="0"/>
              </a:rPr>
              <a:t> </a:t>
            </a:r>
            <a:r>
              <a:rPr sz="1800" dirty="0">
                <a:latin typeface="Arial" panose="020B0604020202020204" pitchFamily="34" charset="0"/>
                <a:cs typeface="Arial" panose="020B0604020202020204" pitchFamily="34" charset="0"/>
              </a:rPr>
              <a:t>h</a:t>
            </a:r>
            <a:r>
              <a:rPr sz="1800" spc="-10" dirty="0">
                <a:latin typeface="Arial" panose="020B0604020202020204" pitchFamily="34" charset="0"/>
                <a:cs typeface="Arial" panose="020B0604020202020204" pitchFamily="34" charset="0"/>
              </a:rPr>
              <a:t>i</a:t>
            </a:r>
            <a:r>
              <a:rPr sz="1800" dirty="0">
                <a:latin typeface="Arial" panose="020B0604020202020204" pitchFamily="34" charset="0"/>
                <a:cs typeface="Arial" panose="020B0604020202020204" pitchFamily="34" charset="0"/>
              </a:rPr>
              <a:t>stor</a:t>
            </a:r>
            <a:r>
              <a:rPr sz="1800" spc="-165" dirty="0">
                <a:latin typeface="Arial" panose="020B0604020202020204" pitchFamily="34" charset="0"/>
                <a:cs typeface="Arial" panose="020B0604020202020204" pitchFamily="34" charset="0"/>
              </a:rPr>
              <a:t>y</a:t>
            </a:r>
            <a:r>
              <a:rPr sz="1800" dirty="0" smtClean="0">
                <a:latin typeface="Arial" panose="020B0604020202020204" pitchFamily="34" charset="0"/>
                <a:cs typeface="Arial" panose="020B0604020202020204" pitchFamily="34" charset="0"/>
              </a:rPr>
              <a:t>.</a:t>
            </a:r>
            <a:r>
              <a:rPr lang="en-US" dirty="0">
                <a:latin typeface="Arial" panose="020B0604020202020204" pitchFamily="34" charset="0"/>
                <a:cs typeface="Arial" panose="020B0604020202020204" pitchFamily="34" charset="0"/>
              </a:rPr>
              <a:t> </a:t>
            </a:r>
            <a:endParaRPr sz="1800" dirty="0">
              <a:latin typeface="Arial" panose="020B0604020202020204" pitchFamily="34" charset="0"/>
              <a:cs typeface="Arial" panose="020B0604020202020204" pitchFamily="34" charset="0"/>
            </a:endParaRPr>
          </a:p>
        </p:txBody>
      </p:sp>
      <p:graphicFrame>
        <p:nvGraphicFramePr>
          <p:cNvPr id="2" name="object 2"/>
          <p:cNvGraphicFramePr>
            <a:graphicFrameLocks noGrp="1"/>
          </p:cNvGraphicFramePr>
          <p:nvPr>
            <p:extLst>
              <p:ext uri="{D42A27DB-BD31-4B8C-83A1-F6EECF244321}">
                <p14:modId xmlns:p14="http://schemas.microsoft.com/office/powerpoint/2010/main" val="3018181661"/>
              </p:ext>
            </p:extLst>
          </p:nvPr>
        </p:nvGraphicFramePr>
        <p:xfrm>
          <a:off x="370840" y="1826294"/>
          <a:ext cx="8290560" cy="4552281"/>
        </p:xfrm>
        <a:graphic>
          <a:graphicData uri="http://schemas.openxmlformats.org/drawingml/2006/table">
            <a:tbl>
              <a:tblPr firstRow="1" bandRow="1">
                <a:tableStyleId>{2D5ABB26-0587-4C30-8999-92F81FD0307C}</a:tableStyleId>
              </a:tblPr>
              <a:tblGrid>
                <a:gridCol w="2072710">
                  <a:extLst>
                    <a:ext uri="{9D8B030D-6E8A-4147-A177-3AD203B41FA5}">
                      <a16:colId xmlns:a16="http://schemas.microsoft.com/office/drawing/2014/main" val="20000"/>
                    </a:ext>
                  </a:extLst>
                </a:gridCol>
                <a:gridCol w="2072570">
                  <a:extLst>
                    <a:ext uri="{9D8B030D-6E8A-4147-A177-3AD203B41FA5}">
                      <a16:colId xmlns:a16="http://schemas.microsoft.com/office/drawing/2014/main" val="20001"/>
                    </a:ext>
                  </a:extLst>
                </a:gridCol>
                <a:gridCol w="2072710">
                  <a:extLst>
                    <a:ext uri="{9D8B030D-6E8A-4147-A177-3AD203B41FA5}">
                      <a16:colId xmlns:a16="http://schemas.microsoft.com/office/drawing/2014/main" val="20002"/>
                    </a:ext>
                  </a:extLst>
                </a:gridCol>
                <a:gridCol w="2072570">
                  <a:extLst>
                    <a:ext uri="{9D8B030D-6E8A-4147-A177-3AD203B41FA5}">
                      <a16:colId xmlns:a16="http://schemas.microsoft.com/office/drawing/2014/main" val="20003"/>
                    </a:ext>
                  </a:extLst>
                </a:gridCol>
              </a:tblGrid>
              <a:tr h="468921">
                <a:tc gridSpan="4">
                  <a:txBody>
                    <a:bodyPr/>
                    <a:lstStyle/>
                    <a:p>
                      <a:pPr marL="1941513" indent="0" algn="l">
                        <a:lnSpc>
                          <a:spcPct val="100000"/>
                        </a:lnSpc>
                      </a:pPr>
                      <a:r>
                        <a:rPr sz="2400" b="1" spc="-25" dirty="0">
                          <a:solidFill>
                            <a:srgbClr val="FFFFFF"/>
                          </a:solidFill>
                          <a:latin typeface="+mn-lt"/>
                          <a:cs typeface="Calibri"/>
                        </a:rPr>
                        <a:t>P</a:t>
                      </a:r>
                      <a:r>
                        <a:rPr sz="2400" b="1" dirty="0">
                          <a:solidFill>
                            <a:srgbClr val="FFFFFF"/>
                          </a:solidFill>
                          <a:latin typeface="+mn-lt"/>
                          <a:cs typeface="Calibri"/>
                        </a:rPr>
                        <a:t>ossible</a:t>
                      </a:r>
                      <a:r>
                        <a:rPr sz="2400" b="1" spc="-45" dirty="0">
                          <a:solidFill>
                            <a:srgbClr val="FFFFFF"/>
                          </a:solidFill>
                          <a:latin typeface="+mn-lt"/>
                          <a:cs typeface="Calibri"/>
                        </a:rPr>
                        <a:t> </a:t>
                      </a:r>
                      <a:r>
                        <a:rPr sz="2400" b="1" spc="-5" dirty="0">
                          <a:solidFill>
                            <a:srgbClr val="FFFFFF"/>
                          </a:solidFill>
                          <a:latin typeface="+mn-lt"/>
                          <a:cs typeface="Calibri"/>
                        </a:rPr>
                        <a:t>T</a:t>
                      </a:r>
                      <a:r>
                        <a:rPr sz="2400" b="1" spc="-35" dirty="0">
                          <a:solidFill>
                            <a:srgbClr val="FFFFFF"/>
                          </a:solidFill>
                          <a:latin typeface="+mn-lt"/>
                          <a:cs typeface="Calibri"/>
                        </a:rPr>
                        <a:t>E</a:t>
                      </a:r>
                      <a:r>
                        <a:rPr sz="2400" b="1" dirty="0">
                          <a:solidFill>
                            <a:srgbClr val="FFFFFF"/>
                          </a:solidFill>
                          <a:latin typeface="+mn-lt"/>
                          <a:cs typeface="Calibri"/>
                        </a:rPr>
                        <a:t>AM</a:t>
                      </a:r>
                      <a:r>
                        <a:rPr sz="2400" b="1" spc="10" dirty="0">
                          <a:solidFill>
                            <a:srgbClr val="FFFFFF"/>
                          </a:solidFill>
                          <a:latin typeface="+mn-lt"/>
                          <a:cs typeface="Calibri"/>
                        </a:rPr>
                        <a:t> </a:t>
                      </a:r>
                      <a:r>
                        <a:rPr sz="2400" b="1" dirty="0">
                          <a:solidFill>
                            <a:srgbClr val="FFFFFF"/>
                          </a:solidFill>
                          <a:latin typeface="+mn-lt"/>
                          <a:cs typeface="Calibri"/>
                        </a:rPr>
                        <a:t>Mod</a:t>
                      </a:r>
                      <a:r>
                        <a:rPr sz="2400" b="1" spc="5" dirty="0">
                          <a:solidFill>
                            <a:srgbClr val="FFFFFF"/>
                          </a:solidFill>
                          <a:latin typeface="+mn-lt"/>
                          <a:cs typeface="Calibri"/>
                        </a:rPr>
                        <a:t>u</a:t>
                      </a:r>
                      <a:r>
                        <a:rPr sz="2400" b="1" dirty="0">
                          <a:solidFill>
                            <a:srgbClr val="FFFFFF"/>
                          </a:solidFill>
                          <a:latin typeface="+mn-lt"/>
                          <a:cs typeface="Calibri"/>
                        </a:rPr>
                        <a:t>le</a:t>
                      </a:r>
                      <a:r>
                        <a:rPr sz="2400" b="1" spc="-45" dirty="0">
                          <a:solidFill>
                            <a:srgbClr val="FFFFFF"/>
                          </a:solidFill>
                          <a:latin typeface="+mn-lt"/>
                          <a:cs typeface="Calibri"/>
                        </a:rPr>
                        <a:t> </a:t>
                      </a:r>
                      <a:r>
                        <a:rPr sz="2400" b="1" spc="-5" dirty="0">
                          <a:solidFill>
                            <a:srgbClr val="FFFFFF"/>
                          </a:solidFill>
                          <a:latin typeface="+mn-lt"/>
                          <a:cs typeface="Calibri"/>
                        </a:rPr>
                        <a:t>G</a:t>
                      </a:r>
                      <a:r>
                        <a:rPr sz="2400" b="1" dirty="0">
                          <a:solidFill>
                            <a:srgbClr val="FFFFFF"/>
                          </a:solidFill>
                          <a:latin typeface="+mn-lt"/>
                          <a:cs typeface="Calibri"/>
                        </a:rPr>
                        <a:t>oals</a:t>
                      </a:r>
                      <a:endParaRPr sz="2400" dirty="0">
                        <a:latin typeface="+mn-lt"/>
                        <a:cs typeface="Calibri"/>
                      </a:endParaRP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38100">
                      <a:solidFill>
                        <a:srgbClr val="FFFFFF"/>
                      </a:solidFill>
                      <a:prstDash val="solid"/>
                    </a:lnB>
                    <a:solidFill>
                      <a:srgbClr val="4F81BC"/>
                    </a:solidFill>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503428">
                <a:tc>
                  <a:txBody>
                    <a:bodyPr/>
                    <a:lstStyle/>
                    <a:p>
                      <a:pPr marL="64135" marR="59690" indent="394335">
                        <a:lnSpc>
                          <a:spcPct val="100000"/>
                        </a:lnSpc>
                      </a:pPr>
                      <a:r>
                        <a:rPr sz="1400" b="1" dirty="0">
                          <a:latin typeface="+mn-lt"/>
                          <a:cs typeface="Calibri"/>
                        </a:rPr>
                        <a:t>Modu</a:t>
                      </a:r>
                      <a:r>
                        <a:rPr sz="1400" b="1" spc="5" dirty="0">
                          <a:latin typeface="+mn-lt"/>
                          <a:cs typeface="Calibri"/>
                        </a:rPr>
                        <a:t>l</a:t>
                      </a:r>
                      <a:r>
                        <a:rPr sz="1400" b="1" dirty="0">
                          <a:latin typeface="+mn-lt"/>
                          <a:cs typeface="Calibri"/>
                        </a:rPr>
                        <a:t>e</a:t>
                      </a:r>
                      <a:r>
                        <a:rPr sz="1400" b="1" spc="-30" dirty="0">
                          <a:latin typeface="+mn-lt"/>
                          <a:cs typeface="Calibri"/>
                        </a:rPr>
                        <a:t> </a:t>
                      </a:r>
                      <a:r>
                        <a:rPr sz="1400" b="1" spc="-5" dirty="0">
                          <a:latin typeface="+mn-lt"/>
                          <a:cs typeface="Calibri"/>
                        </a:rPr>
                        <a:t>One: Cl</a:t>
                      </a:r>
                      <a:r>
                        <a:rPr sz="1400" b="1" spc="5" dirty="0">
                          <a:latin typeface="+mn-lt"/>
                          <a:cs typeface="Calibri"/>
                        </a:rPr>
                        <a:t>a</a:t>
                      </a:r>
                      <a:r>
                        <a:rPr sz="1400" b="1" dirty="0">
                          <a:latin typeface="+mn-lt"/>
                          <a:cs typeface="Calibri"/>
                        </a:rPr>
                        <a:t>s</a:t>
                      </a:r>
                      <a:r>
                        <a:rPr sz="1400" b="1" spc="5" dirty="0">
                          <a:latin typeface="+mn-lt"/>
                          <a:cs typeface="Calibri"/>
                        </a:rPr>
                        <a:t>s</a:t>
                      </a:r>
                      <a:r>
                        <a:rPr sz="1400" b="1" spc="-10" dirty="0">
                          <a:latin typeface="+mn-lt"/>
                          <a:cs typeface="Calibri"/>
                        </a:rPr>
                        <a:t>r</a:t>
                      </a:r>
                      <a:r>
                        <a:rPr sz="1400" b="1" dirty="0">
                          <a:latin typeface="+mn-lt"/>
                          <a:cs typeface="Calibri"/>
                        </a:rPr>
                        <a:t>oom</a:t>
                      </a:r>
                      <a:r>
                        <a:rPr sz="1400" b="1" spc="-45" dirty="0">
                          <a:latin typeface="+mn-lt"/>
                          <a:cs typeface="Calibri"/>
                        </a:rPr>
                        <a:t> </a:t>
                      </a:r>
                      <a:r>
                        <a:rPr sz="1400" b="1" dirty="0">
                          <a:latin typeface="+mn-lt"/>
                          <a:cs typeface="Calibri"/>
                        </a:rPr>
                        <a:t>E</a:t>
                      </a:r>
                      <a:r>
                        <a:rPr sz="1400" b="1" spc="-25" dirty="0">
                          <a:latin typeface="+mn-lt"/>
                          <a:cs typeface="Calibri"/>
                        </a:rPr>
                        <a:t>n</a:t>
                      </a:r>
                      <a:r>
                        <a:rPr sz="1400" b="1" spc="-5" dirty="0">
                          <a:latin typeface="+mn-lt"/>
                          <a:cs typeface="Calibri"/>
                        </a:rPr>
                        <a:t>vi</a:t>
                      </a:r>
                      <a:r>
                        <a:rPr sz="1400" b="1" spc="-10" dirty="0">
                          <a:latin typeface="+mn-lt"/>
                          <a:cs typeface="Calibri"/>
                        </a:rPr>
                        <a:t>r</a:t>
                      </a:r>
                      <a:r>
                        <a:rPr sz="1400" b="1" dirty="0">
                          <a:latin typeface="+mn-lt"/>
                          <a:cs typeface="Calibri"/>
                        </a:rPr>
                        <a:t>onme</a:t>
                      </a:r>
                      <a:r>
                        <a:rPr sz="1400" b="1" spc="-10" dirty="0">
                          <a:latin typeface="+mn-lt"/>
                          <a:cs typeface="Calibri"/>
                        </a:rPr>
                        <a:t>n</a:t>
                      </a:r>
                      <a:r>
                        <a:rPr sz="1400" b="1" dirty="0">
                          <a:latin typeface="+mn-lt"/>
                          <a:cs typeface="Calibri"/>
                        </a:rPr>
                        <a:t>t</a:t>
                      </a:r>
                      <a:endParaRPr sz="1400" dirty="0">
                        <a:latin typeface="+mn-lt"/>
                        <a:cs typeface="Calibri"/>
                      </a:endParaRPr>
                    </a:p>
                  </a:txBody>
                  <a:tcPr marL="0" marR="0" marT="0" marB="0">
                    <a:lnL w="12700">
                      <a:solidFill>
                        <a:srgbClr val="FFFFFF"/>
                      </a:solidFill>
                      <a:prstDash val="solid"/>
                    </a:lnL>
                    <a:lnR w="12700">
                      <a:solidFill>
                        <a:srgbClr val="FFFFFF"/>
                      </a:solidFill>
                      <a:prstDash val="solid"/>
                    </a:lnR>
                    <a:lnT w="38100">
                      <a:solidFill>
                        <a:srgbClr val="FFFFFF"/>
                      </a:solidFill>
                      <a:prstDash val="solid"/>
                    </a:lnT>
                    <a:lnB w="12700">
                      <a:solidFill>
                        <a:srgbClr val="FFFFFF"/>
                      </a:solidFill>
                      <a:prstDash val="solid"/>
                    </a:lnB>
                    <a:solidFill>
                      <a:srgbClr val="94B3D6"/>
                    </a:solidFill>
                  </a:tcPr>
                </a:tc>
                <a:tc>
                  <a:txBody>
                    <a:bodyPr/>
                    <a:lstStyle/>
                    <a:p>
                      <a:pPr marL="622300" marR="450215" indent="-165100">
                        <a:lnSpc>
                          <a:spcPct val="100000"/>
                        </a:lnSpc>
                      </a:pPr>
                      <a:r>
                        <a:rPr sz="1400" b="1" dirty="0">
                          <a:latin typeface="+mn-lt"/>
                          <a:cs typeface="Calibri"/>
                        </a:rPr>
                        <a:t>Modu</a:t>
                      </a:r>
                      <a:r>
                        <a:rPr sz="1400" b="1" spc="5" dirty="0">
                          <a:latin typeface="+mn-lt"/>
                          <a:cs typeface="Calibri"/>
                        </a:rPr>
                        <a:t>l</a:t>
                      </a:r>
                      <a:r>
                        <a:rPr sz="1400" b="1" dirty="0">
                          <a:latin typeface="+mn-lt"/>
                          <a:cs typeface="Calibri"/>
                        </a:rPr>
                        <a:t>e</a:t>
                      </a:r>
                      <a:r>
                        <a:rPr sz="1400" b="1" spc="-30" dirty="0">
                          <a:latin typeface="+mn-lt"/>
                          <a:cs typeface="Calibri"/>
                        </a:rPr>
                        <a:t> </a:t>
                      </a:r>
                      <a:r>
                        <a:rPr sz="1400" b="1" spc="-40" dirty="0">
                          <a:latin typeface="+mn-lt"/>
                          <a:cs typeface="Calibri"/>
                        </a:rPr>
                        <a:t>T</a:t>
                      </a:r>
                      <a:r>
                        <a:rPr sz="1400" b="1" spc="-15" dirty="0">
                          <a:latin typeface="+mn-lt"/>
                          <a:cs typeface="Calibri"/>
                        </a:rPr>
                        <a:t>w</a:t>
                      </a:r>
                      <a:r>
                        <a:rPr sz="1400" b="1" dirty="0">
                          <a:latin typeface="+mn-lt"/>
                          <a:cs typeface="Calibri"/>
                        </a:rPr>
                        <a:t>o: </a:t>
                      </a:r>
                      <a:r>
                        <a:rPr sz="1400" b="1" spc="-5" dirty="0">
                          <a:latin typeface="+mn-lt"/>
                          <a:cs typeface="Calibri"/>
                        </a:rPr>
                        <a:t>Plan</a:t>
                      </a:r>
                      <a:r>
                        <a:rPr sz="1400" b="1" spc="5" dirty="0">
                          <a:latin typeface="+mn-lt"/>
                          <a:cs typeface="Calibri"/>
                        </a:rPr>
                        <a:t>n</a:t>
                      </a:r>
                      <a:r>
                        <a:rPr sz="1400" b="1" dirty="0">
                          <a:latin typeface="+mn-lt"/>
                          <a:cs typeface="Calibri"/>
                        </a:rPr>
                        <a:t>ing</a:t>
                      </a:r>
                      <a:endParaRPr sz="1400">
                        <a:latin typeface="+mn-lt"/>
                        <a:cs typeface="Calibri"/>
                      </a:endParaRPr>
                    </a:p>
                  </a:txBody>
                  <a:tcPr marL="0" marR="0" marT="0" marB="0">
                    <a:lnL w="12700">
                      <a:solidFill>
                        <a:srgbClr val="FFFFFF"/>
                      </a:solidFill>
                      <a:prstDash val="solid"/>
                    </a:lnL>
                    <a:lnR w="12700">
                      <a:solidFill>
                        <a:srgbClr val="FFFFFF"/>
                      </a:solidFill>
                      <a:prstDash val="solid"/>
                    </a:lnR>
                    <a:lnT w="38100">
                      <a:solidFill>
                        <a:srgbClr val="FFFFFF"/>
                      </a:solidFill>
                      <a:prstDash val="solid"/>
                    </a:lnT>
                    <a:lnB w="12700">
                      <a:solidFill>
                        <a:srgbClr val="FFFFFF"/>
                      </a:solidFill>
                      <a:prstDash val="solid"/>
                    </a:lnB>
                    <a:solidFill>
                      <a:srgbClr val="D0D7E8"/>
                    </a:solidFill>
                  </a:tcPr>
                </a:tc>
                <a:tc>
                  <a:txBody>
                    <a:bodyPr/>
                    <a:lstStyle/>
                    <a:p>
                      <a:pPr marL="540385" marR="391160" indent="-140335">
                        <a:lnSpc>
                          <a:spcPct val="100000"/>
                        </a:lnSpc>
                      </a:pPr>
                      <a:r>
                        <a:rPr sz="1400" b="1" dirty="0">
                          <a:latin typeface="+mn-lt"/>
                          <a:cs typeface="Calibri"/>
                        </a:rPr>
                        <a:t>Modu</a:t>
                      </a:r>
                      <a:r>
                        <a:rPr sz="1400" b="1" spc="5" dirty="0">
                          <a:latin typeface="+mn-lt"/>
                          <a:cs typeface="Calibri"/>
                        </a:rPr>
                        <a:t>l</a:t>
                      </a:r>
                      <a:r>
                        <a:rPr sz="1400" b="1" dirty="0">
                          <a:latin typeface="+mn-lt"/>
                          <a:cs typeface="Calibri"/>
                        </a:rPr>
                        <a:t>e</a:t>
                      </a:r>
                      <a:r>
                        <a:rPr sz="1400" b="1" spc="-30" dirty="0">
                          <a:latin typeface="+mn-lt"/>
                          <a:cs typeface="Calibri"/>
                        </a:rPr>
                        <a:t> </a:t>
                      </a:r>
                      <a:r>
                        <a:rPr sz="1400" b="1" spc="-5" dirty="0">
                          <a:latin typeface="+mn-lt"/>
                          <a:cs typeface="Calibri"/>
                        </a:rPr>
                        <a:t>Three: </a:t>
                      </a:r>
                      <a:r>
                        <a:rPr sz="1400" b="1" dirty="0">
                          <a:latin typeface="+mn-lt"/>
                          <a:cs typeface="Calibri"/>
                        </a:rPr>
                        <a:t>In</a:t>
                      </a:r>
                      <a:r>
                        <a:rPr sz="1400" b="1" spc="-10" dirty="0">
                          <a:latin typeface="+mn-lt"/>
                          <a:cs typeface="Calibri"/>
                        </a:rPr>
                        <a:t>s</a:t>
                      </a:r>
                      <a:r>
                        <a:rPr sz="1400" b="1" dirty="0">
                          <a:latin typeface="+mn-lt"/>
                          <a:cs typeface="Calibri"/>
                        </a:rPr>
                        <a:t>truc</a:t>
                      </a:r>
                      <a:r>
                        <a:rPr sz="1400" b="1" spc="5" dirty="0">
                          <a:latin typeface="+mn-lt"/>
                          <a:cs typeface="Calibri"/>
                        </a:rPr>
                        <a:t>t</a:t>
                      </a:r>
                      <a:r>
                        <a:rPr sz="1400" b="1" dirty="0">
                          <a:latin typeface="+mn-lt"/>
                          <a:cs typeface="Calibri"/>
                        </a:rPr>
                        <a:t>ion</a:t>
                      </a:r>
                      <a:endParaRPr sz="1400">
                        <a:latin typeface="+mn-lt"/>
                        <a:cs typeface="Calibri"/>
                      </a:endParaRPr>
                    </a:p>
                  </a:txBody>
                  <a:tcPr marL="0" marR="0" marT="0" marB="0">
                    <a:lnL w="12700">
                      <a:solidFill>
                        <a:srgbClr val="FFFFFF"/>
                      </a:solidFill>
                      <a:prstDash val="solid"/>
                    </a:lnL>
                    <a:lnR w="12700">
                      <a:solidFill>
                        <a:srgbClr val="FFFFFF"/>
                      </a:solidFill>
                      <a:prstDash val="solid"/>
                    </a:lnR>
                    <a:lnT w="38100">
                      <a:solidFill>
                        <a:srgbClr val="FFFFFF"/>
                      </a:solidFill>
                      <a:prstDash val="solid"/>
                    </a:lnT>
                    <a:lnB w="12700">
                      <a:solidFill>
                        <a:srgbClr val="FFFFFF"/>
                      </a:solidFill>
                      <a:prstDash val="solid"/>
                    </a:lnB>
                    <a:solidFill>
                      <a:srgbClr val="94B3D6"/>
                    </a:solidFill>
                  </a:tcPr>
                </a:tc>
                <a:tc>
                  <a:txBody>
                    <a:bodyPr/>
                    <a:lstStyle/>
                    <a:p>
                      <a:pPr marL="506730" marR="436880" indent="-62865">
                        <a:lnSpc>
                          <a:spcPct val="100000"/>
                        </a:lnSpc>
                      </a:pPr>
                      <a:r>
                        <a:rPr sz="1400" b="1" dirty="0">
                          <a:latin typeface="+mn-lt"/>
                          <a:cs typeface="Calibri"/>
                        </a:rPr>
                        <a:t>Modu</a:t>
                      </a:r>
                      <a:r>
                        <a:rPr sz="1400" b="1" spc="5" dirty="0">
                          <a:latin typeface="+mn-lt"/>
                          <a:cs typeface="Calibri"/>
                        </a:rPr>
                        <a:t>l</a:t>
                      </a:r>
                      <a:r>
                        <a:rPr sz="1400" b="1" dirty="0">
                          <a:latin typeface="+mn-lt"/>
                          <a:cs typeface="Calibri"/>
                        </a:rPr>
                        <a:t>e</a:t>
                      </a:r>
                      <a:r>
                        <a:rPr sz="1400" b="1" spc="-30" dirty="0">
                          <a:latin typeface="+mn-lt"/>
                          <a:cs typeface="Calibri"/>
                        </a:rPr>
                        <a:t> </a:t>
                      </a:r>
                      <a:r>
                        <a:rPr sz="1400" b="1" spc="-10" dirty="0">
                          <a:latin typeface="+mn-lt"/>
                          <a:cs typeface="Calibri"/>
                        </a:rPr>
                        <a:t>F</a:t>
                      </a:r>
                      <a:r>
                        <a:rPr sz="1400" b="1" dirty="0">
                          <a:latin typeface="+mn-lt"/>
                          <a:cs typeface="Calibri"/>
                        </a:rPr>
                        <a:t>ou</a:t>
                      </a:r>
                      <a:r>
                        <a:rPr sz="1400" b="1" spc="5" dirty="0">
                          <a:latin typeface="+mn-lt"/>
                          <a:cs typeface="Calibri"/>
                        </a:rPr>
                        <a:t>r</a:t>
                      </a:r>
                      <a:r>
                        <a:rPr sz="1400" b="1" dirty="0">
                          <a:latin typeface="+mn-lt"/>
                          <a:cs typeface="Calibri"/>
                        </a:rPr>
                        <a:t>: Asses</a:t>
                      </a:r>
                      <a:r>
                        <a:rPr sz="1400" b="1" spc="5" dirty="0">
                          <a:latin typeface="+mn-lt"/>
                          <a:cs typeface="Calibri"/>
                        </a:rPr>
                        <a:t>s</a:t>
                      </a:r>
                      <a:r>
                        <a:rPr sz="1400" b="1" spc="-5" dirty="0">
                          <a:latin typeface="+mn-lt"/>
                          <a:cs typeface="Calibri"/>
                        </a:rPr>
                        <a:t>me</a:t>
                      </a:r>
                      <a:r>
                        <a:rPr sz="1400" b="1" spc="-10" dirty="0">
                          <a:latin typeface="+mn-lt"/>
                          <a:cs typeface="Calibri"/>
                        </a:rPr>
                        <a:t>n</a:t>
                      </a:r>
                      <a:r>
                        <a:rPr sz="1400" b="1" dirty="0">
                          <a:latin typeface="+mn-lt"/>
                          <a:cs typeface="Calibri"/>
                        </a:rPr>
                        <a:t>t</a:t>
                      </a:r>
                      <a:endParaRPr sz="1400">
                        <a:latin typeface="+mn-lt"/>
                        <a:cs typeface="Calibri"/>
                      </a:endParaRPr>
                    </a:p>
                  </a:txBody>
                  <a:tcPr marL="0" marR="0" marT="0" marB="0">
                    <a:lnL w="12700">
                      <a:solidFill>
                        <a:srgbClr val="FFFFFF"/>
                      </a:solidFill>
                      <a:prstDash val="solid"/>
                    </a:lnL>
                    <a:lnR w="12700">
                      <a:solidFill>
                        <a:srgbClr val="FFFFFF"/>
                      </a:solidFill>
                      <a:prstDash val="solid"/>
                    </a:lnR>
                    <a:lnT w="38100">
                      <a:solidFill>
                        <a:srgbClr val="FFFFFF"/>
                      </a:solidFill>
                      <a:prstDash val="solid"/>
                    </a:lnT>
                    <a:lnB w="12700">
                      <a:solidFill>
                        <a:srgbClr val="FFFFFF"/>
                      </a:solidFill>
                      <a:prstDash val="solid"/>
                    </a:lnB>
                    <a:solidFill>
                      <a:srgbClr val="D0D7E8"/>
                    </a:solidFill>
                  </a:tcPr>
                </a:tc>
                <a:extLst>
                  <a:ext uri="{0D108BD9-81ED-4DB2-BD59-A6C34878D82A}">
                    <a16:rowId xmlns:a16="http://schemas.microsoft.com/office/drawing/2014/main" val="10001"/>
                  </a:ext>
                </a:extLst>
              </a:tr>
              <a:tr h="3579932">
                <a:tc>
                  <a:txBody>
                    <a:bodyPr/>
                    <a:lstStyle/>
                    <a:p>
                      <a:pPr marL="60960" marR="118110">
                        <a:lnSpc>
                          <a:spcPct val="100000"/>
                        </a:lnSpc>
                      </a:pPr>
                      <a:r>
                        <a:rPr sz="1300" dirty="0">
                          <a:latin typeface="+mn-lt"/>
                          <a:cs typeface="Calibri"/>
                        </a:rPr>
                        <a:t>I will learn a</a:t>
                      </a:r>
                      <a:r>
                        <a:rPr sz="1300" spc="5" dirty="0">
                          <a:latin typeface="+mn-lt"/>
                          <a:cs typeface="Calibri"/>
                        </a:rPr>
                        <a:t>n</a:t>
                      </a:r>
                      <a:r>
                        <a:rPr sz="1300" dirty="0">
                          <a:latin typeface="+mn-lt"/>
                          <a:cs typeface="Calibri"/>
                        </a:rPr>
                        <a:t>d</a:t>
                      </a:r>
                      <a:r>
                        <a:rPr sz="1300" spc="-15" dirty="0">
                          <a:latin typeface="+mn-lt"/>
                          <a:cs typeface="Calibri"/>
                        </a:rPr>
                        <a:t> </a:t>
                      </a:r>
                      <a:r>
                        <a:rPr sz="1300" dirty="0">
                          <a:latin typeface="+mn-lt"/>
                          <a:cs typeface="Calibri"/>
                        </a:rPr>
                        <a:t>a</a:t>
                      </a:r>
                      <a:r>
                        <a:rPr sz="1300" spc="5" dirty="0">
                          <a:latin typeface="+mn-lt"/>
                          <a:cs typeface="Calibri"/>
                        </a:rPr>
                        <a:t>p</a:t>
                      </a:r>
                      <a:r>
                        <a:rPr sz="1300" dirty="0">
                          <a:latin typeface="+mn-lt"/>
                          <a:cs typeface="Calibri"/>
                        </a:rPr>
                        <a:t>ply</a:t>
                      </a:r>
                      <a:r>
                        <a:rPr sz="1300" spc="-35" dirty="0">
                          <a:latin typeface="+mn-lt"/>
                          <a:cs typeface="Calibri"/>
                        </a:rPr>
                        <a:t> </a:t>
                      </a:r>
                      <a:r>
                        <a:rPr sz="1300" dirty="0">
                          <a:latin typeface="+mn-lt"/>
                          <a:cs typeface="Calibri"/>
                        </a:rPr>
                        <a:t>a </a:t>
                      </a:r>
                      <a:r>
                        <a:rPr sz="1300" spc="-15" dirty="0">
                          <a:latin typeface="+mn-lt"/>
                          <a:cs typeface="Calibri"/>
                        </a:rPr>
                        <a:t>v</a:t>
                      </a:r>
                      <a:r>
                        <a:rPr sz="1300" dirty="0">
                          <a:latin typeface="+mn-lt"/>
                          <a:cs typeface="Calibri"/>
                        </a:rPr>
                        <a:t>ari</a:t>
                      </a:r>
                      <a:r>
                        <a:rPr sz="1300" spc="-10" dirty="0">
                          <a:latin typeface="+mn-lt"/>
                          <a:cs typeface="Calibri"/>
                        </a:rPr>
                        <a:t>e</a:t>
                      </a:r>
                      <a:r>
                        <a:rPr sz="1300" dirty="0">
                          <a:latin typeface="+mn-lt"/>
                          <a:cs typeface="Calibri"/>
                        </a:rPr>
                        <a:t>ty</a:t>
                      </a:r>
                      <a:r>
                        <a:rPr sz="1300" spc="-25" dirty="0">
                          <a:latin typeface="+mn-lt"/>
                          <a:cs typeface="Calibri"/>
                        </a:rPr>
                        <a:t> </a:t>
                      </a:r>
                      <a:r>
                        <a:rPr sz="1300" spc="-5" dirty="0">
                          <a:latin typeface="+mn-lt"/>
                          <a:cs typeface="Calibri"/>
                        </a:rPr>
                        <a:t>o</a:t>
                      </a:r>
                      <a:r>
                        <a:rPr sz="1300" dirty="0">
                          <a:latin typeface="+mn-lt"/>
                          <a:cs typeface="Calibri"/>
                        </a:rPr>
                        <a:t>f </a:t>
                      </a:r>
                      <a:r>
                        <a:rPr sz="1300" spc="-15" dirty="0">
                          <a:latin typeface="+mn-lt"/>
                          <a:cs typeface="Calibri"/>
                        </a:rPr>
                        <a:t>s</a:t>
                      </a:r>
                      <a:r>
                        <a:rPr sz="1300" dirty="0">
                          <a:latin typeface="+mn-lt"/>
                          <a:cs typeface="Calibri"/>
                        </a:rPr>
                        <a:t>t</a:t>
                      </a:r>
                      <a:r>
                        <a:rPr sz="1300" spc="-25" dirty="0">
                          <a:latin typeface="+mn-lt"/>
                          <a:cs typeface="Calibri"/>
                        </a:rPr>
                        <a:t>r</a:t>
                      </a:r>
                      <a:r>
                        <a:rPr sz="1300" spc="-15" dirty="0">
                          <a:latin typeface="+mn-lt"/>
                          <a:cs typeface="Calibri"/>
                        </a:rPr>
                        <a:t>a</a:t>
                      </a:r>
                      <a:r>
                        <a:rPr sz="1300" spc="-10" dirty="0">
                          <a:latin typeface="+mn-lt"/>
                          <a:cs typeface="Calibri"/>
                        </a:rPr>
                        <a:t>t</a:t>
                      </a:r>
                      <a:r>
                        <a:rPr sz="1300" dirty="0">
                          <a:latin typeface="+mn-lt"/>
                          <a:cs typeface="Calibri"/>
                        </a:rPr>
                        <a:t>egies</a:t>
                      </a:r>
                      <a:r>
                        <a:rPr sz="1300" spc="-10" dirty="0">
                          <a:latin typeface="+mn-lt"/>
                          <a:cs typeface="Calibri"/>
                        </a:rPr>
                        <a:t> t</a:t>
                      </a:r>
                      <a:r>
                        <a:rPr sz="1300" dirty="0">
                          <a:latin typeface="+mn-lt"/>
                          <a:cs typeface="Calibri"/>
                        </a:rPr>
                        <a:t>o </a:t>
                      </a:r>
                      <a:r>
                        <a:rPr lang="en-US" sz="1300" dirty="0" smtClean="0">
                          <a:latin typeface="+mn-lt"/>
                          <a:cs typeface="Calibri"/>
                        </a:rPr>
                        <a:t>create a learning environment where students feel invited to share their views without fear of judgment.</a:t>
                      </a:r>
                      <a:endParaRPr sz="1300" dirty="0">
                        <a:latin typeface="+mn-lt"/>
                        <a:cs typeface="Calibri"/>
                      </a:endParaRPr>
                    </a:p>
                    <a:p>
                      <a:pPr>
                        <a:lnSpc>
                          <a:spcPct val="100000"/>
                        </a:lnSpc>
                      </a:pPr>
                      <a:endParaRPr sz="1300" dirty="0">
                        <a:latin typeface="+mn-lt"/>
                        <a:cs typeface="Times New Roman"/>
                      </a:endParaRPr>
                    </a:p>
                    <a:p>
                      <a:pPr>
                        <a:lnSpc>
                          <a:spcPct val="100000"/>
                        </a:lnSpc>
                        <a:spcBef>
                          <a:spcPts val="52"/>
                        </a:spcBef>
                      </a:pPr>
                      <a:endParaRPr sz="1300" dirty="0">
                        <a:latin typeface="+mn-lt"/>
                        <a:cs typeface="Times New Roman"/>
                      </a:endParaRPr>
                    </a:p>
                    <a:p>
                      <a:pPr marL="60960" marR="133985" indent="104775">
                        <a:lnSpc>
                          <a:spcPct val="100000"/>
                        </a:lnSpc>
                      </a:pPr>
                      <a:r>
                        <a:rPr sz="1300" b="1" spc="-5" dirty="0">
                          <a:latin typeface="+mn-lt"/>
                          <a:cs typeface="Calibri"/>
                        </a:rPr>
                        <a:t>CC</a:t>
                      </a:r>
                      <a:r>
                        <a:rPr sz="1300" b="1" dirty="0">
                          <a:latin typeface="+mn-lt"/>
                          <a:cs typeface="Calibri"/>
                        </a:rPr>
                        <a:t>S Appli</a:t>
                      </a:r>
                      <a:r>
                        <a:rPr sz="1300" b="1" spc="-15" dirty="0">
                          <a:latin typeface="+mn-lt"/>
                          <a:cs typeface="Calibri"/>
                        </a:rPr>
                        <a:t>c</a:t>
                      </a:r>
                      <a:r>
                        <a:rPr sz="1300" b="1" spc="-20" dirty="0">
                          <a:latin typeface="+mn-lt"/>
                          <a:cs typeface="Calibri"/>
                        </a:rPr>
                        <a:t>a</a:t>
                      </a:r>
                      <a:r>
                        <a:rPr sz="1300" b="1" dirty="0">
                          <a:latin typeface="+mn-lt"/>
                          <a:cs typeface="Calibri"/>
                        </a:rPr>
                        <a:t>t</a:t>
                      </a:r>
                      <a:r>
                        <a:rPr sz="1300" b="1" spc="5" dirty="0">
                          <a:latin typeface="+mn-lt"/>
                          <a:cs typeface="Calibri"/>
                        </a:rPr>
                        <a:t>i</a:t>
                      </a:r>
                      <a:r>
                        <a:rPr sz="1300" b="1" dirty="0">
                          <a:latin typeface="+mn-lt"/>
                          <a:cs typeface="Calibri"/>
                        </a:rPr>
                        <a:t>o</a:t>
                      </a:r>
                      <a:r>
                        <a:rPr sz="1300" b="1" spc="15" dirty="0">
                          <a:latin typeface="+mn-lt"/>
                          <a:cs typeface="Calibri"/>
                        </a:rPr>
                        <a:t>n</a:t>
                      </a:r>
                      <a:r>
                        <a:rPr sz="1300" b="1" dirty="0">
                          <a:latin typeface="+mn-lt"/>
                          <a:cs typeface="Calibri"/>
                        </a:rPr>
                        <a:t>: </a:t>
                      </a:r>
                      <a:r>
                        <a:rPr sz="1300" i="1" spc="-5" dirty="0">
                          <a:latin typeface="+mn-lt"/>
                          <a:cs typeface="Calibri"/>
                        </a:rPr>
                        <a:t>S</a:t>
                      </a:r>
                      <a:r>
                        <a:rPr sz="1300" i="1" dirty="0">
                          <a:latin typeface="+mn-lt"/>
                          <a:cs typeface="Calibri"/>
                        </a:rPr>
                        <a:t>t</a:t>
                      </a:r>
                      <a:r>
                        <a:rPr sz="1300" i="1" spc="-5" dirty="0">
                          <a:latin typeface="+mn-lt"/>
                          <a:cs typeface="Calibri"/>
                        </a:rPr>
                        <a:t>ud</a:t>
                      </a:r>
                      <a:r>
                        <a:rPr sz="1300" i="1" dirty="0">
                          <a:latin typeface="+mn-lt"/>
                          <a:cs typeface="Calibri"/>
                        </a:rPr>
                        <a:t>e</a:t>
                      </a:r>
                      <a:r>
                        <a:rPr sz="1300" i="1" spc="-15" dirty="0">
                          <a:latin typeface="+mn-lt"/>
                          <a:cs typeface="Calibri"/>
                        </a:rPr>
                        <a:t>n</a:t>
                      </a:r>
                      <a:r>
                        <a:rPr sz="1300" i="1" dirty="0">
                          <a:latin typeface="+mn-lt"/>
                          <a:cs typeface="Calibri"/>
                        </a:rPr>
                        <a:t>ts</a:t>
                      </a:r>
                      <a:r>
                        <a:rPr sz="1300" i="1" spc="-20" dirty="0">
                          <a:latin typeface="+mn-lt"/>
                          <a:cs typeface="Calibri"/>
                        </a:rPr>
                        <a:t> </a:t>
                      </a:r>
                      <a:r>
                        <a:rPr lang="en-US" sz="1300" i="1" spc="-10" dirty="0" smtClean="0">
                          <a:latin typeface="+mn-lt"/>
                          <a:cs typeface="Calibri"/>
                        </a:rPr>
                        <a:t>will </a:t>
                      </a:r>
                      <a:r>
                        <a:rPr lang="en-US" sz="1300" i="1" dirty="0" smtClean="0">
                          <a:latin typeface="+mn-lt"/>
                          <a:cs typeface="Calibri"/>
                        </a:rPr>
                        <a:t>logically and objectively prove their views with authentic</a:t>
                      </a:r>
                      <a:r>
                        <a:rPr lang="en-US" sz="1300" i="1" baseline="0" dirty="0" smtClean="0">
                          <a:latin typeface="+mn-lt"/>
                          <a:cs typeface="Calibri"/>
                        </a:rPr>
                        <a:t> </a:t>
                      </a:r>
                      <a:r>
                        <a:rPr lang="en-US" sz="1300" i="1" dirty="0" smtClean="0">
                          <a:latin typeface="+mn-lt"/>
                          <a:cs typeface="Calibri"/>
                        </a:rPr>
                        <a:t>evidence</a:t>
                      </a:r>
                      <a:r>
                        <a:rPr lang="en-US" sz="1300" i="1" baseline="0" dirty="0" smtClean="0">
                          <a:latin typeface="+mn-lt"/>
                          <a:cs typeface="Calibri"/>
                        </a:rPr>
                        <a:t> and </a:t>
                      </a:r>
                      <a:r>
                        <a:rPr lang="en-US" sz="1300" i="1" dirty="0" smtClean="0">
                          <a:latin typeface="+mn-lt"/>
                          <a:cs typeface="Calibri"/>
                        </a:rPr>
                        <a:t>supporting facts. </a:t>
                      </a:r>
                      <a:endParaRPr sz="1300" dirty="0">
                        <a:latin typeface="+mn-lt"/>
                        <a:cs typeface="Calibri"/>
                      </a:endParaRP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94B3D6"/>
                    </a:solidFill>
                  </a:tcPr>
                </a:tc>
                <a:tc>
                  <a:txBody>
                    <a:bodyPr/>
                    <a:lstStyle/>
                    <a:p>
                      <a:pPr marL="60960" marR="126364">
                        <a:lnSpc>
                          <a:spcPct val="100000"/>
                        </a:lnSpc>
                      </a:pPr>
                      <a:r>
                        <a:rPr sz="1300" dirty="0">
                          <a:latin typeface="+mn-lt"/>
                          <a:cs typeface="Calibri"/>
                        </a:rPr>
                        <a:t>I will learn a</a:t>
                      </a:r>
                      <a:r>
                        <a:rPr sz="1300" spc="5" dirty="0">
                          <a:latin typeface="+mn-lt"/>
                          <a:cs typeface="Calibri"/>
                        </a:rPr>
                        <a:t>b</a:t>
                      </a:r>
                      <a:r>
                        <a:rPr sz="1300" spc="-5" dirty="0">
                          <a:latin typeface="+mn-lt"/>
                          <a:cs typeface="Calibri"/>
                        </a:rPr>
                        <a:t>o</a:t>
                      </a:r>
                      <a:r>
                        <a:rPr sz="1300" spc="5" dirty="0">
                          <a:latin typeface="+mn-lt"/>
                          <a:cs typeface="Calibri"/>
                        </a:rPr>
                        <a:t>u</a:t>
                      </a:r>
                      <a:r>
                        <a:rPr sz="1300" dirty="0">
                          <a:latin typeface="+mn-lt"/>
                          <a:cs typeface="Calibri"/>
                        </a:rPr>
                        <a:t>t</a:t>
                      </a:r>
                      <a:r>
                        <a:rPr sz="1300" spc="-30" dirty="0">
                          <a:latin typeface="+mn-lt"/>
                          <a:cs typeface="Calibri"/>
                        </a:rPr>
                        <a:t> </a:t>
                      </a:r>
                      <a:r>
                        <a:rPr sz="1300" dirty="0">
                          <a:latin typeface="+mn-lt"/>
                          <a:cs typeface="Calibri"/>
                        </a:rPr>
                        <a:t>a</a:t>
                      </a:r>
                      <a:r>
                        <a:rPr sz="1300" spc="5" dirty="0">
                          <a:latin typeface="+mn-lt"/>
                          <a:cs typeface="Calibri"/>
                        </a:rPr>
                        <a:t>n</a:t>
                      </a:r>
                      <a:r>
                        <a:rPr sz="1300" dirty="0">
                          <a:latin typeface="+mn-lt"/>
                          <a:cs typeface="Calibri"/>
                        </a:rPr>
                        <a:t>d in</a:t>
                      </a:r>
                      <a:r>
                        <a:rPr sz="1300" spc="-20" dirty="0">
                          <a:latin typeface="+mn-lt"/>
                          <a:cs typeface="Calibri"/>
                        </a:rPr>
                        <a:t>c</a:t>
                      </a:r>
                      <a:r>
                        <a:rPr sz="1300" spc="-5" dirty="0">
                          <a:latin typeface="+mn-lt"/>
                          <a:cs typeface="Calibri"/>
                        </a:rPr>
                        <a:t>o</a:t>
                      </a:r>
                      <a:r>
                        <a:rPr sz="1300" dirty="0">
                          <a:latin typeface="+mn-lt"/>
                          <a:cs typeface="Calibri"/>
                        </a:rPr>
                        <a:t>rp</a:t>
                      </a:r>
                      <a:r>
                        <a:rPr sz="1300" spc="-5" dirty="0">
                          <a:latin typeface="+mn-lt"/>
                          <a:cs typeface="Calibri"/>
                        </a:rPr>
                        <a:t>o</a:t>
                      </a:r>
                      <a:r>
                        <a:rPr sz="1300" spc="-20" dirty="0">
                          <a:latin typeface="+mn-lt"/>
                          <a:cs typeface="Calibri"/>
                        </a:rPr>
                        <a:t>r</a:t>
                      </a:r>
                      <a:r>
                        <a:rPr sz="1300" spc="-15" dirty="0">
                          <a:latin typeface="+mn-lt"/>
                          <a:cs typeface="Calibri"/>
                        </a:rPr>
                        <a:t>a</a:t>
                      </a:r>
                      <a:r>
                        <a:rPr sz="1300" spc="-10" dirty="0">
                          <a:latin typeface="+mn-lt"/>
                          <a:cs typeface="Calibri"/>
                        </a:rPr>
                        <a:t>t</a:t>
                      </a:r>
                      <a:r>
                        <a:rPr sz="1300" dirty="0">
                          <a:latin typeface="+mn-lt"/>
                          <a:cs typeface="Calibri"/>
                        </a:rPr>
                        <a:t>e</a:t>
                      </a:r>
                      <a:r>
                        <a:rPr sz="1300" spc="-30" dirty="0">
                          <a:latin typeface="+mn-lt"/>
                          <a:cs typeface="Calibri"/>
                        </a:rPr>
                        <a:t> </a:t>
                      </a:r>
                      <a:r>
                        <a:rPr sz="1300" dirty="0">
                          <a:latin typeface="+mn-lt"/>
                          <a:cs typeface="Calibri"/>
                        </a:rPr>
                        <a:t>a </a:t>
                      </a:r>
                      <a:r>
                        <a:rPr sz="1300" spc="-15" dirty="0">
                          <a:latin typeface="+mn-lt"/>
                          <a:cs typeface="Calibri"/>
                        </a:rPr>
                        <a:t>v</a:t>
                      </a:r>
                      <a:r>
                        <a:rPr sz="1300" dirty="0">
                          <a:latin typeface="+mn-lt"/>
                          <a:cs typeface="Calibri"/>
                        </a:rPr>
                        <a:t>ari</a:t>
                      </a:r>
                      <a:r>
                        <a:rPr sz="1300" spc="-10" dirty="0">
                          <a:latin typeface="+mn-lt"/>
                          <a:cs typeface="Calibri"/>
                        </a:rPr>
                        <a:t>e</a:t>
                      </a:r>
                      <a:r>
                        <a:rPr sz="1300" dirty="0">
                          <a:latin typeface="+mn-lt"/>
                          <a:cs typeface="Calibri"/>
                        </a:rPr>
                        <a:t>ty</a:t>
                      </a:r>
                      <a:r>
                        <a:rPr sz="1300" spc="-25" dirty="0">
                          <a:latin typeface="+mn-lt"/>
                          <a:cs typeface="Calibri"/>
                        </a:rPr>
                        <a:t> </a:t>
                      </a:r>
                      <a:r>
                        <a:rPr sz="1300" spc="-5" dirty="0">
                          <a:latin typeface="+mn-lt"/>
                          <a:cs typeface="Calibri"/>
                        </a:rPr>
                        <a:t>of </a:t>
                      </a:r>
                      <a:r>
                        <a:rPr sz="1300" spc="-15" dirty="0">
                          <a:latin typeface="+mn-lt"/>
                          <a:cs typeface="Calibri"/>
                        </a:rPr>
                        <a:t>s</a:t>
                      </a:r>
                      <a:r>
                        <a:rPr sz="1300" dirty="0">
                          <a:latin typeface="+mn-lt"/>
                          <a:cs typeface="Calibri"/>
                        </a:rPr>
                        <a:t>t</a:t>
                      </a:r>
                      <a:r>
                        <a:rPr sz="1300" spc="-25" dirty="0">
                          <a:latin typeface="+mn-lt"/>
                          <a:cs typeface="Calibri"/>
                        </a:rPr>
                        <a:t>r</a:t>
                      </a:r>
                      <a:r>
                        <a:rPr sz="1300" spc="-15" dirty="0">
                          <a:latin typeface="+mn-lt"/>
                          <a:cs typeface="Calibri"/>
                        </a:rPr>
                        <a:t>a</a:t>
                      </a:r>
                      <a:r>
                        <a:rPr sz="1300" spc="-10" dirty="0">
                          <a:latin typeface="+mn-lt"/>
                          <a:cs typeface="Calibri"/>
                        </a:rPr>
                        <a:t>t</a:t>
                      </a:r>
                      <a:r>
                        <a:rPr sz="1300" dirty="0">
                          <a:latin typeface="+mn-lt"/>
                          <a:cs typeface="Calibri"/>
                        </a:rPr>
                        <a:t>egies</a:t>
                      </a:r>
                      <a:r>
                        <a:rPr sz="1300" spc="-10" dirty="0">
                          <a:latin typeface="+mn-lt"/>
                          <a:cs typeface="Calibri"/>
                        </a:rPr>
                        <a:t> </a:t>
                      </a:r>
                      <a:r>
                        <a:rPr sz="1300" dirty="0">
                          <a:latin typeface="+mn-lt"/>
                          <a:cs typeface="Calibri"/>
                        </a:rPr>
                        <a:t>i</a:t>
                      </a:r>
                      <a:r>
                        <a:rPr sz="1300" spc="-10" dirty="0">
                          <a:latin typeface="+mn-lt"/>
                          <a:cs typeface="Calibri"/>
                        </a:rPr>
                        <a:t>nt</a:t>
                      </a:r>
                      <a:r>
                        <a:rPr sz="1300" dirty="0">
                          <a:latin typeface="+mn-lt"/>
                          <a:cs typeface="Calibri"/>
                        </a:rPr>
                        <a:t>o</a:t>
                      </a:r>
                      <a:r>
                        <a:rPr sz="1300" spc="-20" dirty="0">
                          <a:latin typeface="+mn-lt"/>
                          <a:cs typeface="Calibri"/>
                        </a:rPr>
                        <a:t> </a:t>
                      </a:r>
                      <a:r>
                        <a:rPr sz="1300" spc="-25" dirty="0">
                          <a:latin typeface="+mn-lt"/>
                          <a:cs typeface="Calibri"/>
                        </a:rPr>
                        <a:t>m</a:t>
                      </a:r>
                      <a:r>
                        <a:rPr sz="1300" dirty="0">
                          <a:latin typeface="+mn-lt"/>
                          <a:cs typeface="Calibri"/>
                        </a:rPr>
                        <a:t>y </a:t>
                      </a:r>
                      <a:r>
                        <a:rPr sz="1300" spc="5" dirty="0">
                          <a:latin typeface="+mn-lt"/>
                          <a:cs typeface="Calibri"/>
                        </a:rPr>
                        <a:t>p</a:t>
                      </a:r>
                      <a:r>
                        <a:rPr sz="1300" dirty="0">
                          <a:latin typeface="+mn-lt"/>
                          <a:cs typeface="Calibri"/>
                        </a:rPr>
                        <a:t>la</a:t>
                      </a:r>
                      <a:r>
                        <a:rPr sz="1300" spc="5" dirty="0">
                          <a:latin typeface="+mn-lt"/>
                          <a:cs typeface="Calibri"/>
                        </a:rPr>
                        <a:t>n</a:t>
                      </a:r>
                      <a:r>
                        <a:rPr sz="1300" dirty="0">
                          <a:latin typeface="+mn-lt"/>
                          <a:cs typeface="Calibri"/>
                        </a:rPr>
                        <a:t>ni</a:t>
                      </a:r>
                      <a:r>
                        <a:rPr sz="1300" spc="-10" dirty="0">
                          <a:latin typeface="+mn-lt"/>
                          <a:cs typeface="Calibri"/>
                        </a:rPr>
                        <a:t>n</a:t>
                      </a:r>
                      <a:r>
                        <a:rPr sz="1300" dirty="0">
                          <a:latin typeface="+mn-lt"/>
                          <a:cs typeface="Calibri"/>
                        </a:rPr>
                        <a:t>g </a:t>
                      </a:r>
                      <a:r>
                        <a:rPr sz="1300" spc="-10" dirty="0">
                          <a:latin typeface="+mn-lt"/>
                          <a:cs typeface="Calibri"/>
                        </a:rPr>
                        <a:t>t</a:t>
                      </a:r>
                      <a:r>
                        <a:rPr sz="1300" dirty="0">
                          <a:latin typeface="+mn-lt"/>
                          <a:cs typeface="Calibri"/>
                        </a:rPr>
                        <a:t>o</a:t>
                      </a:r>
                      <a:r>
                        <a:rPr sz="1300" spc="-5" dirty="0">
                          <a:latin typeface="+mn-lt"/>
                          <a:cs typeface="Calibri"/>
                        </a:rPr>
                        <a:t> </a:t>
                      </a:r>
                      <a:r>
                        <a:rPr sz="1300" spc="-10" dirty="0">
                          <a:latin typeface="+mn-lt"/>
                          <a:cs typeface="Calibri"/>
                        </a:rPr>
                        <a:t>t</a:t>
                      </a:r>
                      <a:r>
                        <a:rPr sz="1300" dirty="0">
                          <a:latin typeface="+mn-lt"/>
                          <a:cs typeface="Calibri"/>
                        </a:rPr>
                        <a:t>ea</a:t>
                      </a:r>
                      <a:r>
                        <a:rPr sz="1300" spc="-5" dirty="0">
                          <a:latin typeface="+mn-lt"/>
                          <a:cs typeface="Calibri"/>
                        </a:rPr>
                        <a:t>c</a:t>
                      </a:r>
                      <a:r>
                        <a:rPr sz="1300" dirty="0">
                          <a:latin typeface="+mn-lt"/>
                          <a:cs typeface="Calibri"/>
                        </a:rPr>
                        <a:t>h</a:t>
                      </a:r>
                      <a:r>
                        <a:rPr sz="1300" spc="-5" dirty="0">
                          <a:latin typeface="+mn-lt"/>
                          <a:cs typeface="Calibri"/>
                        </a:rPr>
                        <a:t> </a:t>
                      </a:r>
                      <a:r>
                        <a:rPr sz="1300" dirty="0">
                          <a:latin typeface="+mn-lt"/>
                          <a:cs typeface="Calibri"/>
                        </a:rPr>
                        <a:t>a</a:t>
                      </a:r>
                      <a:r>
                        <a:rPr sz="1300" spc="-15" dirty="0">
                          <a:latin typeface="+mn-lt"/>
                          <a:cs typeface="Calibri"/>
                        </a:rPr>
                        <a:t>c</a:t>
                      </a:r>
                      <a:r>
                        <a:rPr sz="1300" dirty="0">
                          <a:latin typeface="+mn-lt"/>
                          <a:cs typeface="Calibri"/>
                        </a:rPr>
                        <a:t>a</a:t>
                      </a:r>
                      <a:r>
                        <a:rPr sz="1300" spc="5" dirty="0">
                          <a:latin typeface="+mn-lt"/>
                          <a:cs typeface="Calibri"/>
                        </a:rPr>
                        <a:t>d</a:t>
                      </a:r>
                      <a:r>
                        <a:rPr sz="1300" dirty="0">
                          <a:latin typeface="+mn-lt"/>
                          <a:cs typeface="Calibri"/>
                        </a:rPr>
                        <a:t>emic </a:t>
                      </a:r>
                      <a:r>
                        <a:rPr sz="1300" spc="-15" dirty="0">
                          <a:latin typeface="+mn-lt"/>
                          <a:cs typeface="Calibri"/>
                        </a:rPr>
                        <a:t>v</a:t>
                      </a:r>
                      <a:r>
                        <a:rPr sz="1300" spc="-5" dirty="0">
                          <a:latin typeface="+mn-lt"/>
                          <a:cs typeface="Calibri"/>
                        </a:rPr>
                        <a:t>o</a:t>
                      </a:r>
                      <a:r>
                        <a:rPr sz="1300" spc="-15" dirty="0">
                          <a:latin typeface="+mn-lt"/>
                          <a:cs typeface="Calibri"/>
                        </a:rPr>
                        <a:t>c</a:t>
                      </a:r>
                      <a:r>
                        <a:rPr sz="1300" dirty="0">
                          <a:latin typeface="+mn-lt"/>
                          <a:cs typeface="Calibri"/>
                        </a:rPr>
                        <a:t>a</a:t>
                      </a:r>
                      <a:r>
                        <a:rPr sz="1300" spc="5" dirty="0">
                          <a:latin typeface="+mn-lt"/>
                          <a:cs typeface="Calibri"/>
                        </a:rPr>
                        <a:t>b</a:t>
                      </a:r>
                      <a:r>
                        <a:rPr sz="1300" dirty="0">
                          <a:latin typeface="+mn-lt"/>
                          <a:cs typeface="Calibri"/>
                        </a:rPr>
                        <a:t>ulary</a:t>
                      </a:r>
                      <a:r>
                        <a:rPr sz="1300" spc="-25" dirty="0">
                          <a:latin typeface="+mn-lt"/>
                          <a:cs typeface="Calibri"/>
                        </a:rPr>
                        <a:t> </a:t>
                      </a:r>
                      <a:r>
                        <a:rPr sz="1300" dirty="0">
                          <a:latin typeface="+mn-lt"/>
                          <a:cs typeface="Calibri"/>
                        </a:rPr>
                        <a:t>in hi</a:t>
                      </a:r>
                      <a:r>
                        <a:rPr sz="1300" spc="-15" dirty="0">
                          <a:latin typeface="+mn-lt"/>
                          <a:cs typeface="Calibri"/>
                        </a:rPr>
                        <a:t>s</a:t>
                      </a:r>
                      <a:r>
                        <a:rPr sz="1300" spc="-10" dirty="0">
                          <a:latin typeface="+mn-lt"/>
                          <a:cs typeface="Calibri"/>
                        </a:rPr>
                        <a:t>t</a:t>
                      </a:r>
                      <a:r>
                        <a:rPr sz="1300" spc="-5" dirty="0">
                          <a:latin typeface="+mn-lt"/>
                          <a:cs typeface="Calibri"/>
                        </a:rPr>
                        <a:t>o</a:t>
                      </a:r>
                      <a:r>
                        <a:rPr sz="1300" dirty="0">
                          <a:latin typeface="+mn-lt"/>
                          <a:cs typeface="Calibri"/>
                        </a:rPr>
                        <a:t>r</a:t>
                      </a:r>
                      <a:r>
                        <a:rPr sz="1300" spc="-90" dirty="0">
                          <a:latin typeface="+mn-lt"/>
                          <a:cs typeface="Calibri"/>
                        </a:rPr>
                        <a:t>y</a:t>
                      </a:r>
                      <a:r>
                        <a:rPr sz="1300" dirty="0">
                          <a:latin typeface="+mn-lt"/>
                          <a:cs typeface="Calibri"/>
                        </a:rPr>
                        <a:t>.</a:t>
                      </a:r>
                      <a:r>
                        <a:rPr sz="1300" spc="-5" dirty="0">
                          <a:latin typeface="+mn-lt"/>
                          <a:cs typeface="Calibri"/>
                        </a:rPr>
                        <a:t> </a:t>
                      </a:r>
                      <a:r>
                        <a:rPr sz="1300" dirty="0">
                          <a:latin typeface="+mn-lt"/>
                          <a:cs typeface="Calibri"/>
                        </a:rPr>
                        <a:t>I a</a:t>
                      </a:r>
                      <a:r>
                        <a:rPr sz="1300" spc="-10" dirty="0">
                          <a:latin typeface="+mn-lt"/>
                          <a:cs typeface="Calibri"/>
                        </a:rPr>
                        <a:t>n</a:t>
                      </a:r>
                      <a:r>
                        <a:rPr sz="1300" dirty="0">
                          <a:latin typeface="+mn-lt"/>
                          <a:cs typeface="Calibri"/>
                        </a:rPr>
                        <a:t>ti</a:t>
                      </a:r>
                      <a:r>
                        <a:rPr sz="1300" spc="-5" dirty="0">
                          <a:latin typeface="+mn-lt"/>
                          <a:cs typeface="Calibri"/>
                        </a:rPr>
                        <a:t>c</a:t>
                      </a:r>
                      <a:r>
                        <a:rPr sz="1300" dirty="0">
                          <a:latin typeface="+mn-lt"/>
                          <a:cs typeface="Calibri"/>
                        </a:rPr>
                        <a:t>ip</a:t>
                      </a:r>
                      <a:r>
                        <a:rPr sz="1300" spc="-15" dirty="0">
                          <a:latin typeface="+mn-lt"/>
                          <a:cs typeface="Calibri"/>
                        </a:rPr>
                        <a:t>a</a:t>
                      </a:r>
                      <a:r>
                        <a:rPr sz="1300" spc="-10" dirty="0">
                          <a:latin typeface="+mn-lt"/>
                          <a:cs typeface="Calibri"/>
                        </a:rPr>
                        <a:t>t</a:t>
                      </a:r>
                      <a:r>
                        <a:rPr sz="1300" dirty="0">
                          <a:latin typeface="+mn-lt"/>
                          <a:cs typeface="Calibri"/>
                        </a:rPr>
                        <a:t>e</a:t>
                      </a:r>
                      <a:r>
                        <a:rPr sz="1300" spc="-30" dirty="0">
                          <a:latin typeface="+mn-lt"/>
                          <a:cs typeface="Calibri"/>
                        </a:rPr>
                        <a:t> </a:t>
                      </a:r>
                      <a:r>
                        <a:rPr sz="1300" dirty="0">
                          <a:latin typeface="+mn-lt"/>
                          <a:cs typeface="Calibri"/>
                        </a:rPr>
                        <a:t>th</a:t>
                      </a:r>
                      <a:r>
                        <a:rPr sz="1300" spc="-15" dirty="0">
                          <a:latin typeface="+mn-lt"/>
                          <a:cs typeface="Calibri"/>
                        </a:rPr>
                        <a:t>a</a:t>
                      </a:r>
                      <a:r>
                        <a:rPr sz="1300" dirty="0">
                          <a:latin typeface="+mn-lt"/>
                          <a:cs typeface="Calibri"/>
                        </a:rPr>
                        <a:t>t</a:t>
                      </a:r>
                      <a:r>
                        <a:rPr sz="1300" spc="-15" dirty="0">
                          <a:latin typeface="+mn-lt"/>
                          <a:cs typeface="Calibri"/>
                        </a:rPr>
                        <a:t> </a:t>
                      </a:r>
                      <a:r>
                        <a:rPr sz="1300" spc="-25" dirty="0">
                          <a:latin typeface="+mn-lt"/>
                          <a:cs typeface="Calibri"/>
                        </a:rPr>
                        <a:t>m</a:t>
                      </a:r>
                      <a:r>
                        <a:rPr sz="1300" dirty="0">
                          <a:latin typeface="+mn-lt"/>
                          <a:cs typeface="Calibri"/>
                        </a:rPr>
                        <a:t>y </a:t>
                      </a:r>
                      <a:r>
                        <a:rPr sz="1300" spc="-15" dirty="0">
                          <a:latin typeface="+mn-lt"/>
                          <a:cs typeface="Calibri"/>
                        </a:rPr>
                        <a:t>s</a:t>
                      </a:r>
                      <a:r>
                        <a:rPr sz="1300" dirty="0">
                          <a:latin typeface="+mn-lt"/>
                          <a:cs typeface="Calibri"/>
                        </a:rPr>
                        <a:t>tude</a:t>
                      </a:r>
                      <a:r>
                        <a:rPr sz="1300" spc="-5" dirty="0">
                          <a:latin typeface="+mn-lt"/>
                          <a:cs typeface="Calibri"/>
                        </a:rPr>
                        <a:t>n</a:t>
                      </a:r>
                      <a:r>
                        <a:rPr sz="1300" spc="-10" dirty="0">
                          <a:latin typeface="+mn-lt"/>
                          <a:cs typeface="Calibri"/>
                        </a:rPr>
                        <a:t>t</a:t>
                      </a:r>
                      <a:r>
                        <a:rPr sz="1300" dirty="0">
                          <a:latin typeface="+mn-lt"/>
                          <a:cs typeface="Calibri"/>
                        </a:rPr>
                        <a:t>s </a:t>
                      </a:r>
                      <a:r>
                        <a:rPr sz="1300" spc="-10" dirty="0">
                          <a:latin typeface="+mn-lt"/>
                          <a:cs typeface="Calibri"/>
                        </a:rPr>
                        <a:t>w</a:t>
                      </a:r>
                      <a:r>
                        <a:rPr sz="1300" dirty="0">
                          <a:latin typeface="+mn-lt"/>
                          <a:cs typeface="Calibri"/>
                        </a:rPr>
                        <a:t>ill</a:t>
                      </a:r>
                      <a:r>
                        <a:rPr sz="1300" spc="15" dirty="0">
                          <a:latin typeface="+mn-lt"/>
                          <a:cs typeface="Calibri"/>
                        </a:rPr>
                        <a:t> </a:t>
                      </a:r>
                      <a:r>
                        <a:rPr sz="1300" dirty="0">
                          <a:latin typeface="+mn-lt"/>
                          <a:cs typeface="Calibri"/>
                        </a:rPr>
                        <a:t>be</a:t>
                      </a:r>
                      <a:r>
                        <a:rPr sz="1300" spc="-5" dirty="0">
                          <a:latin typeface="+mn-lt"/>
                          <a:cs typeface="Calibri"/>
                        </a:rPr>
                        <a:t> </a:t>
                      </a:r>
                      <a:r>
                        <a:rPr sz="1300" dirty="0">
                          <a:latin typeface="+mn-lt"/>
                          <a:cs typeface="Calibri"/>
                        </a:rPr>
                        <a:t>a</a:t>
                      </a:r>
                      <a:r>
                        <a:rPr sz="1300" spc="5" dirty="0">
                          <a:latin typeface="+mn-lt"/>
                          <a:cs typeface="Calibri"/>
                        </a:rPr>
                        <a:t>b</a:t>
                      </a:r>
                      <a:r>
                        <a:rPr sz="1300" dirty="0">
                          <a:latin typeface="+mn-lt"/>
                          <a:cs typeface="Calibri"/>
                        </a:rPr>
                        <a:t>le</a:t>
                      </a:r>
                      <a:r>
                        <a:rPr sz="1300" spc="-20" dirty="0">
                          <a:latin typeface="+mn-lt"/>
                          <a:cs typeface="Calibri"/>
                        </a:rPr>
                        <a:t> </a:t>
                      </a:r>
                      <a:r>
                        <a:rPr sz="1300" spc="-10" dirty="0">
                          <a:latin typeface="+mn-lt"/>
                          <a:cs typeface="Calibri"/>
                        </a:rPr>
                        <a:t>t</a:t>
                      </a:r>
                      <a:r>
                        <a:rPr sz="1300" dirty="0">
                          <a:latin typeface="+mn-lt"/>
                          <a:cs typeface="Calibri"/>
                        </a:rPr>
                        <a:t>o</a:t>
                      </a:r>
                      <a:r>
                        <a:rPr sz="1300" spc="5" dirty="0">
                          <a:latin typeface="+mn-lt"/>
                          <a:cs typeface="Calibri"/>
                        </a:rPr>
                        <a:t> </a:t>
                      </a:r>
                      <a:r>
                        <a:rPr sz="1300" dirty="0">
                          <a:latin typeface="+mn-lt"/>
                          <a:cs typeface="Calibri"/>
                        </a:rPr>
                        <a:t>p</a:t>
                      </a:r>
                      <a:r>
                        <a:rPr sz="1300" spc="-25" dirty="0">
                          <a:latin typeface="+mn-lt"/>
                          <a:cs typeface="Calibri"/>
                        </a:rPr>
                        <a:t>r</a:t>
                      </a:r>
                      <a:r>
                        <a:rPr sz="1300" spc="-5" dirty="0">
                          <a:latin typeface="+mn-lt"/>
                          <a:cs typeface="Calibri"/>
                        </a:rPr>
                        <a:t>o</a:t>
                      </a:r>
                      <a:r>
                        <a:rPr sz="1300" spc="5" dirty="0">
                          <a:latin typeface="+mn-lt"/>
                          <a:cs typeface="Calibri"/>
                        </a:rPr>
                        <a:t>f</a:t>
                      </a:r>
                      <a:r>
                        <a:rPr sz="1300" dirty="0">
                          <a:latin typeface="+mn-lt"/>
                          <a:cs typeface="Calibri"/>
                        </a:rPr>
                        <a:t>i</a:t>
                      </a:r>
                      <a:r>
                        <a:rPr sz="1300" spc="-5" dirty="0">
                          <a:latin typeface="+mn-lt"/>
                          <a:cs typeface="Calibri"/>
                        </a:rPr>
                        <a:t>c</a:t>
                      </a:r>
                      <a:r>
                        <a:rPr sz="1300" dirty="0">
                          <a:latin typeface="+mn-lt"/>
                          <a:cs typeface="Calibri"/>
                        </a:rPr>
                        <a:t>ie</a:t>
                      </a:r>
                      <a:r>
                        <a:rPr sz="1300" spc="-5" dirty="0">
                          <a:latin typeface="+mn-lt"/>
                          <a:cs typeface="Calibri"/>
                        </a:rPr>
                        <a:t>n</a:t>
                      </a:r>
                      <a:r>
                        <a:rPr sz="1300" dirty="0">
                          <a:latin typeface="+mn-lt"/>
                          <a:cs typeface="Calibri"/>
                        </a:rPr>
                        <a:t>tly u</a:t>
                      </a:r>
                      <a:r>
                        <a:rPr sz="1300" spc="-5" dirty="0">
                          <a:latin typeface="+mn-lt"/>
                          <a:cs typeface="Calibri"/>
                        </a:rPr>
                        <a:t>s</a:t>
                      </a:r>
                      <a:r>
                        <a:rPr sz="1300" dirty="0">
                          <a:latin typeface="+mn-lt"/>
                          <a:cs typeface="Calibri"/>
                        </a:rPr>
                        <a:t>e</a:t>
                      </a:r>
                      <a:r>
                        <a:rPr sz="1300" spc="5" dirty="0">
                          <a:latin typeface="+mn-lt"/>
                          <a:cs typeface="Calibri"/>
                        </a:rPr>
                        <a:t> </a:t>
                      </a:r>
                      <a:r>
                        <a:rPr sz="1300" dirty="0">
                          <a:latin typeface="+mn-lt"/>
                          <a:cs typeface="Calibri"/>
                        </a:rPr>
                        <a:t>hi</a:t>
                      </a:r>
                      <a:r>
                        <a:rPr sz="1300" spc="-15" dirty="0">
                          <a:latin typeface="+mn-lt"/>
                          <a:cs typeface="Calibri"/>
                        </a:rPr>
                        <a:t>s</a:t>
                      </a:r>
                      <a:r>
                        <a:rPr sz="1300" spc="-10" dirty="0">
                          <a:latin typeface="+mn-lt"/>
                          <a:cs typeface="Calibri"/>
                        </a:rPr>
                        <a:t>t</a:t>
                      </a:r>
                      <a:r>
                        <a:rPr sz="1300" spc="-5" dirty="0">
                          <a:latin typeface="+mn-lt"/>
                          <a:cs typeface="Calibri"/>
                        </a:rPr>
                        <a:t>o</a:t>
                      </a:r>
                      <a:r>
                        <a:rPr sz="1300" dirty="0">
                          <a:latin typeface="+mn-lt"/>
                          <a:cs typeface="Calibri"/>
                        </a:rPr>
                        <a:t>ri</a:t>
                      </a:r>
                      <a:r>
                        <a:rPr sz="1300" spc="-20" dirty="0">
                          <a:latin typeface="+mn-lt"/>
                          <a:cs typeface="Calibri"/>
                        </a:rPr>
                        <a:t>c</a:t>
                      </a:r>
                      <a:r>
                        <a:rPr sz="1300" dirty="0">
                          <a:latin typeface="+mn-lt"/>
                          <a:cs typeface="Calibri"/>
                        </a:rPr>
                        <a:t>al</a:t>
                      </a:r>
                      <a:r>
                        <a:rPr sz="1300" spc="-20" dirty="0">
                          <a:latin typeface="+mn-lt"/>
                          <a:cs typeface="Calibri"/>
                        </a:rPr>
                        <a:t> </a:t>
                      </a:r>
                      <a:r>
                        <a:rPr sz="1300" spc="-10" dirty="0">
                          <a:latin typeface="+mn-lt"/>
                          <a:cs typeface="Calibri"/>
                        </a:rPr>
                        <a:t>t</a:t>
                      </a:r>
                      <a:r>
                        <a:rPr sz="1300" dirty="0">
                          <a:latin typeface="+mn-lt"/>
                          <a:cs typeface="Calibri"/>
                        </a:rPr>
                        <a:t>erms in</a:t>
                      </a:r>
                      <a:r>
                        <a:rPr sz="1300" spc="-5" dirty="0">
                          <a:latin typeface="+mn-lt"/>
                          <a:cs typeface="Calibri"/>
                        </a:rPr>
                        <a:t> </a:t>
                      </a:r>
                      <a:r>
                        <a:rPr sz="1300" dirty="0">
                          <a:latin typeface="+mn-lt"/>
                          <a:cs typeface="Calibri"/>
                        </a:rPr>
                        <a:t>their </a:t>
                      </a:r>
                      <a:r>
                        <a:rPr sz="1300" spc="-10" dirty="0">
                          <a:latin typeface="+mn-lt"/>
                          <a:cs typeface="Calibri"/>
                        </a:rPr>
                        <a:t>w</a:t>
                      </a:r>
                      <a:r>
                        <a:rPr sz="1300" dirty="0">
                          <a:latin typeface="+mn-lt"/>
                          <a:cs typeface="Calibri"/>
                        </a:rPr>
                        <a:t>ri</a:t>
                      </a:r>
                      <a:r>
                        <a:rPr sz="1300" spc="5" dirty="0">
                          <a:latin typeface="+mn-lt"/>
                          <a:cs typeface="Calibri"/>
                        </a:rPr>
                        <a:t>t</a:t>
                      </a:r>
                      <a:r>
                        <a:rPr sz="1300" dirty="0">
                          <a:latin typeface="+mn-lt"/>
                          <a:cs typeface="Calibri"/>
                        </a:rPr>
                        <a:t>ing.</a:t>
                      </a:r>
                    </a:p>
                    <a:p>
                      <a:pPr marL="60960" marR="170815" indent="363855">
                        <a:lnSpc>
                          <a:spcPct val="100000"/>
                        </a:lnSpc>
                        <a:spcBef>
                          <a:spcPts val="960"/>
                        </a:spcBef>
                      </a:pPr>
                      <a:r>
                        <a:rPr sz="1300" b="1" spc="-5" dirty="0">
                          <a:latin typeface="+mn-lt"/>
                          <a:cs typeface="Calibri"/>
                        </a:rPr>
                        <a:t>CC</a:t>
                      </a:r>
                      <a:r>
                        <a:rPr sz="1300" b="1" dirty="0">
                          <a:latin typeface="+mn-lt"/>
                          <a:cs typeface="Calibri"/>
                        </a:rPr>
                        <a:t>S Appli</a:t>
                      </a:r>
                      <a:r>
                        <a:rPr sz="1300" b="1" spc="-15" dirty="0">
                          <a:latin typeface="+mn-lt"/>
                          <a:cs typeface="Calibri"/>
                        </a:rPr>
                        <a:t>c</a:t>
                      </a:r>
                      <a:r>
                        <a:rPr sz="1300" b="1" spc="-20" dirty="0">
                          <a:latin typeface="+mn-lt"/>
                          <a:cs typeface="Calibri"/>
                        </a:rPr>
                        <a:t>a</a:t>
                      </a:r>
                      <a:r>
                        <a:rPr sz="1300" b="1" dirty="0">
                          <a:latin typeface="+mn-lt"/>
                          <a:cs typeface="Calibri"/>
                        </a:rPr>
                        <a:t>t</a:t>
                      </a:r>
                      <a:r>
                        <a:rPr sz="1300" b="1" spc="5" dirty="0">
                          <a:latin typeface="+mn-lt"/>
                          <a:cs typeface="Calibri"/>
                        </a:rPr>
                        <a:t>i</a:t>
                      </a:r>
                      <a:r>
                        <a:rPr sz="1300" b="1" dirty="0">
                          <a:latin typeface="+mn-lt"/>
                          <a:cs typeface="Calibri"/>
                        </a:rPr>
                        <a:t>o</a:t>
                      </a:r>
                      <a:r>
                        <a:rPr sz="1300" b="1" spc="5" dirty="0">
                          <a:latin typeface="+mn-lt"/>
                          <a:cs typeface="Calibri"/>
                        </a:rPr>
                        <a:t>n</a:t>
                      </a:r>
                      <a:r>
                        <a:rPr sz="1300" b="1" dirty="0">
                          <a:latin typeface="+mn-lt"/>
                          <a:cs typeface="Calibri"/>
                        </a:rPr>
                        <a:t>: </a:t>
                      </a:r>
                      <a:r>
                        <a:rPr sz="1300" i="1" spc="-5" dirty="0">
                          <a:latin typeface="+mn-lt"/>
                          <a:cs typeface="Calibri"/>
                        </a:rPr>
                        <a:t>S</a:t>
                      </a:r>
                      <a:r>
                        <a:rPr sz="1300" i="1" dirty="0">
                          <a:latin typeface="+mn-lt"/>
                          <a:cs typeface="Calibri"/>
                        </a:rPr>
                        <a:t>t</a:t>
                      </a:r>
                      <a:r>
                        <a:rPr sz="1300" i="1" spc="-5" dirty="0">
                          <a:latin typeface="+mn-lt"/>
                          <a:cs typeface="Calibri"/>
                        </a:rPr>
                        <a:t>ud</a:t>
                      </a:r>
                      <a:r>
                        <a:rPr sz="1300" i="1" dirty="0">
                          <a:latin typeface="+mn-lt"/>
                          <a:cs typeface="Calibri"/>
                        </a:rPr>
                        <a:t>e</a:t>
                      </a:r>
                      <a:r>
                        <a:rPr sz="1300" i="1" spc="-15" dirty="0">
                          <a:latin typeface="+mn-lt"/>
                          <a:cs typeface="Calibri"/>
                        </a:rPr>
                        <a:t>n</a:t>
                      </a:r>
                      <a:r>
                        <a:rPr sz="1300" i="1" dirty="0">
                          <a:latin typeface="+mn-lt"/>
                          <a:cs typeface="Calibri"/>
                        </a:rPr>
                        <a:t>ts</a:t>
                      </a:r>
                      <a:r>
                        <a:rPr sz="1300" i="1" spc="-20" dirty="0">
                          <a:latin typeface="+mn-lt"/>
                          <a:cs typeface="Calibri"/>
                        </a:rPr>
                        <a:t> </a:t>
                      </a:r>
                      <a:r>
                        <a:rPr sz="1300" i="1" spc="-10" dirty="0">
                          <a:latin typeface="+mn-lt"/>
                          <a:cs typeface="Calibri"/>
                        </a:rPr>
                        <a:t>w</a:t>
                      </a:r>
                      <a:r>
                        <a:rPr sz="1300" i="1" dirty="0">
                          <a:latin typeface="+mn-lt"/>
                          <a:cs typeface="Calibri"/>
                        </a:rPr>
                        <a:t>ill</a:t>
                      </a:r>
                      <a:r>
                        <a:rPr sz="1300" i="1" spc="15" dirty="0">
                          <a:latin typeface="+mn-lt"/>
                          <a:cs typeface="Calibri"/>
                        </a:rPr>
                        <a:t> </a:t>
                      </a:r>
                      <a:r>
                        <a:rPr sz="1300" i="1" spc="-5" dirty="0" smtClean="0">
                          <a:latin typeface="+mn-lt"/>
                          <a:cs typeface="Calibri"/>
                        </a:rPr>
                        <a:t>us</a:t>
                      </a:r>
                      <a:r>
                        <a:rPr sz="1300" i="1" dirty="0" smtClean="0">
                          <a:latin typeface="+mn-lt"/>
                          <a:cs typeface="Calibri"/>
                        </a:rPr>
                        <a:t>e</a:t>
                      </a:r>
                      <a:r>
                        <a:rPr sz="1300" i="1" spc="-5" dirty="0" smtClean="0">
                          <a:latin typeface="+mn-lt"/>
                          <a:cs typeface="Calibri"/>
                        </a:rPr>
                        <a:t> a</a:t>
                      </a:r>
                      <a:r>
                        <a:rPr sz="1300" i="1" spc="-10" dirty="0" smtClean="0">
                          <a:latin typeface="+mn-lt"/>
                          <a:cs typeface="Calibri"/>
                        </a:rPr>
                        <a:t>c</a:t>
                      </a:r>
                      <a:r>
                        <a:rPr sz="1300" i="1" spc="-5" dirty="0" smtClean="0">
                          <a:latin typeface="+mn-lt"/>
                          <a:cs typeface="Calibri"/>
                        </a:rPr>
                        <a:t>ad</a:t>
                      </a:r>
                      <a:r>
                        <a:rPr sz="1300" i="1" dirty="0" smtClean="0">
                          <a:latin typeface="+mn-lt"/>
                          <a:cs typeface="Calibri"/>
                        </a:rPr>
                        <a:t>emic v</a:t>
                      </a:r>
                      <a:r>
                        <a:rPr sz="1300" i="1" spc="-5" dirty="0" smtClean="0">
                          <a:latin typeface="+mn-lt"/>
                          <a:cs typeface="Calibri"/>
                        </a:rPr>
                        <a:t>o</a:t>
                      </a:r>
                      <a:r>
                        <a:rPr sz="1300" i="1" spc="-10" dirty="0" smtClean="0">
                          <a:latin typeface="+mn-lt"/>
                          <a:cs typeface="Calibri"/>
                        </a:rPr>
                        <a:t>c</a:t>
                      </a:r>
                      <a:r>
                        <a:rPr sz="1300" i="1" spc="-5" dirty="0" smtClean="0">
                          <a:latin typeface="+mn-lt"/>
                          <a:cs typeface="Calibri"/>
                        </a:rPr>
                        <a:t>abu</a:t>
                      </a:r>
                      <a:r>
                        <a:rPr sz="1300" i="1" dirty="0" smtClean="0">
                          <a:latin typeface="+mn-lt"/>
                          <a:cs typeface="Calibri"/>
                        </a:rPr>
                        <a:t>l</a:t>
                      </a:r>
                      <a:r>
                        <a:rPr sz="1300" i="1" spc="-5" dirty="0" smtClean="0">
                          <a:latin typeface="+mn-lt"/>
                          <a:cs typeface="Calibri"/>
                        </a:rPr>
                        <a:t>a</a:t>
                      </a:r>
                      <a:r>
                        <a:rPr sz="1300" i="1" spc="5" dirty="0" smtClean="0">
                          <a:latin typeface="+mn-lt"/>
                          <a:cs typeface="Calibri"/>
                        </a:rPr>
                        <a:t>r</a:t>
                      </a:r>
                      <a:r>
                        <a:rPr sz="1300" i="1" dirty="0" smtClean="0">
                          <a:latin typeface="+mn-lt"/>
                          <a:cs typeface="Calibri"/>
                        </a:rPr>
                        <a:t>y</a:t>
                      </a:r>
                      <a:r>
                        <a:rPr sz="1300" i="1" spc="-10" dirty="0" smtClean="0">
                          <a:latin typeface="+mn-lt"/>
                          <a:cs typeface="Calibri"/>
                        </a:rPr>
                        <a:t> t</a:t>
                      </a:r>
                      <a:r>
                        <a:rPr sz="1300" i="1" dirty="0" smtClean="0">
                          <a:latin typeface="+mn-lt"/>
                          <a:cs typeface="Calibri"/>
                        </a:rPr>
                        <a:t>o</a:t>
                      </a:r>
                      <a:r>
                        <a:rPr sz="1300" i="1" spc="-15" dirty="0" smtClean="0">
                          <a:latin typeface="+mn-lt"/>
                          <a:cs typeface="Calibri"/>
                        </a:rPr>
                        <a:t> </a:t>
                      </a:r>
                      <a:r>
                        <a:rPr sz="1300" i="1" spc="-5" dirty="0" smtClean="0">
                          <a:latin typeface="+mn-lt"/>
                          <a:cs typeface="Calibri"/>
                        </a:rPr>
                        <a:t>bu</a:t>
                      </a:r>
                      <a:r>
                        <a:rPr sz="1300" i="1" dirty="0" smtClean="0">
                          <a:latin typeface="+mn-lt"/>
                          <a:cs typeface="Calibri"/>
                        </a:rPr>
                        <a:t>ild </a:t>
                      </a:r>
                      <a:r>
                        <a:rPr sz="1300" i="1" spc="-15" dirty="0" smtClean="0">
                          <a:latin typeface="+mn-lt"/>
                          <a:cs typeface="Calibri"/>
                        </a:rPr>
                        <a:t>s</a:t>
                      </a:r>
                      <a:r>
                        <a:rPr sz="1300" i="1" dirty="0" smtClean="0">
                          <a:latin typeface="+mn-lt"/>
                          <a:cs typeface="Calibri"/>
                        </a:rPr>
                        <a:t>t</a:t>
                      </a:r>
                      <a:r>
                        <a:rPr sz="1300" i="1" spc="-5" dirty="0" smtClean="0">
                          <a:latin typeface="+mn-lt"/>
                          <a:cs typeface="Calibri"/>
                        </a:rPr>
                        <a:t>ud</a:t>
                      </a:r>
                      <a:r>
                        <a:rPr sz="1300" i="1" dirty="0" smtClean="0">
                          <a:latin typeface="+mn-lt"/>
                          <a:cs typeface="Calibri"/>
                        </a:rPr>
                        <a:t>e</a:t>
                      </a:r>
                      <a:r>
                        <a:rPr sz="1300" i="1" spc="-15" dirty="0" smtClean="0">
                          <a:latin typeface="+mn-lt"/>
                          <a:cs typeface="Calibri"/>
                        </a:rPr>
                        <a:t>n</a:t>
                      </a:r>
                      <a:r>
                        <a:rPr sz="1300" i="1" dirty="0" smtClean="0">
                          <a:latin typeface="+mn-lt"/>
                          <a:cs typeface="Calibri"/>
                        </a:rPr>
                        <a:t>ts’</a:t>
                      </a:r>
                      <a:r>
                        <a:rPr sz="1300" i="1" spc="-20" dirty="0" smtClean="0">
                          <a:latin typeface="+mn-lt"/>
                          <a:cs typeface="Calibri"/>
                        </a:rPr>
                        <a:t> </a:t>
                      </a:r>
                      <a:r>
                        <a:rPr sz="1300" i="1" spc="-5" dirty="0" smtClean="0">
                          <a:latin typeface="+mn-lt"/>
                          <a:cs typeface="Calibri"/>
                        </a:rPr>
                        <a:t>ab</a:t>
                      </a:r>
                      <a:r>
                        <a:rPr sz="1300" i="1" dirty="0" smtClean="0">
                          <a:latin typeface="+mn-lt"/>
                          <a:cs typeface="Calibri"/>
                        </a:rPr>
                        <a:t>ility</a:t>
                      </a:r>
                      <a:r>
                        <a:rPr sz="1300" i="1" spc="-20" dirty="0" smtClean="0">
                          <a:latin typeface="+mn-lt"/>
                          <a:cs typeface="Calibri"/>
                        </a:rPr>
                        <a:t> </a:t>
                      </a:r>
                      <a:r>
                        <a:rPr sz="1300" i="1" spc="-10" dirty="0" smtClean="0">
                          <a:latin typeface="+mn-lt"/>
                          <a:cs typeface="Calibri"/>
                        </a:rPr>
                        <a:t>t</a:t>
                      </a:r>
                      <a:r>
                        <a:rPr sz="1300" i="1" dirty="0" smtClean="0">
                          <a:latin typeface="+mn-lt"/>
                          <a:cs typeface="Calibri"/>
                        </a:rPr>
                        <a:t>o </a:t>
                      </a:r>
                      <a:r>
                        <a:rPr sz="1300" i="1" spc="-5" dirty="0" smtClean="0">
                          <a:latin typeface="+mn-lt"/>
                          <a:cs typeface="Calibri"/>
                        </a:rPr>
                        <a:t>a</a:t>
                      </a:r>
                      <a:r>
                        <a:rPr sz="1300" i="1" spc="-10" dirty="0" smtClean="0">
                          <a:latin typeface="+mn-lt"/>
                          <a:cs typeface="Calibri"/>
                        </a:rPr>
                        <a:t>cc</a:t>
                      </a:r>
                      <a:r>
                        <a:rPr sz="1300" i="1" dirty="0" smtClean="0">
                          <a:latin typeface="+mn-lt"/>
                          <a:cs typeface="Calibri"/>
                        </a:rPr>
                        <a:t>ess m</a:t>
                      </a:r>
                      <a:r>
                        <a:rPr sz="1300" i="1" spc="-5" dirty="0" smtClean="0">
                          <a:latin typeface="+mn-lt"/>
                          <a:cs typeface="Calibri"/>
                        </a:rPr>
                        <a:t>o</a:t>
                      </a:r>
                      <a:r>
                        <a:rPr sz="1300" i="1" dirty="0" smtClean="0">
                          <a:latin typeface="+mn-lt"/>
                          <a:cs typeface="Calibri"/>
                        </a:rPr>
                        <a:t>re </a:t>
                      </a:r>
                      <a:r>
                        <a:rPr sz="1300" i="1" spc="-10" dirty="0" smtClean="0">
                          <a:latin typeface="+mn-lt"/>
                          <a:cs typeface="Calibri"/>
                        </a:rPr>
                        <a:t>c</a:t>
                      </a:r>
                      <a:r>
                        <a:rPr sz="1300" i="1" spc="-5" dirty="0" smtClean="0">
                          <a:latin typeface="+mn-lt"/>
                          <a:cs typeface="Calibri"/>
                        </a:rPr>
                        <a:t>o</a:t>
                      </a:r>
                      <a:r>
                        <a:rPr sz="1300" i="1" dirty="0" smtClean="0">
                          <a:latin typeface="+mn-lt"/>
                          <a:cs typeface="Calibri"/>
                        </a:rPr>
                        <a:t>m</a:t>
                      </a:r>
                      <a:r>
                        <a:rPr sz="1300" i="1" spc="-10" dirty="0" smtClean="0">
                          <a:latin typeface="+mn-lt"/>
                          <a:cs typeface="Calibri"/>
                        </a:rPr>
                        <a:t>p</a:t>
                      </a:r>
                      <a:r>
                        <a:rPr sz="1300" i="1" dirty="0" smtClean="0">
                          <a:latin typeface="+mn-lt"/>
                          <a:cs typeface="Calibri"/>
                        </a:rPr>
                        <a:t>l</a:t>
                      </a:r>
                      <a:r>
                        <a:rPr sz="1300" i="1" spc="-25" dirty="0" smtClean="0">
                          <a:latin typeface="+mn-lt"/>
                          <a:cs typeface="Calibri"/>
                        </a:rPr>
                        <a:t>e</a:t>
                      </a:r>
                      <a:r>
                        <a:rPr sz="1300" i="1" dirty="0" smtClean="0">
                          <a:latin typeface="+mn-lt"/>
                          <a:cs typeface="Calibri"/>
                        </a:rPr>
                        <a:t>x</a:t>
                      </a:r>
                      <a:r>
                        <a:rPr sz="1300" i="1" spc="10" dirty="0" smtClean="0">
                          <a:latin typeface="+mn-lt"/>
                          <a:cs typeface="Calibri"/>
                        </a:rPr>
                        <a:t> </a:t>
                      </a:r>
                      <a:r>
                        <a:rPr sz="1300" i="1" spc="-10" dirty="0" smtClean="0">
                          <a:latin typeface="+mn-lt"/>
                          <a:cs typeface="Calibri"/>
                        </a:rPr>
                        <a:t>t</a:t>
                      </a:r>
                      <a:r>
                        <a:rPr sz="1300" i="1" spc="-25" dirty="0" smtClean="0">
                          <a:latin typeface="+mn-lt"/>
                          <a:cs typeface="Calibri"/>
                        </a:rPr>
                        <a:t>e</a:t>
                      </a:r>
                      <a:r>
                        <a:rPr sz="1300" i="1" spc="-5" dirty="0" smtClean="0">
                          <a:latin typeface="+mn-lt"/>
                          <a:cs typeface="Calibri"/>
                        </a:rPr>
                        <a:t>x</a:t>
                      </a:r>
                      <a:r>
                        <a:rPr sz="1300" i="1" dirty="0" smtClean="0">
                          <a:latin typeface="+mn-lt"/>
                          <a:cs typeface="Calibri"/>
                        </a:rPr>
                        <a:t>ts</a:t>
                      </a:r>
                      <a:r>
                        <a:rPr sz="1300" i="1" spc="-10" dirty="0" smtClean="0">
                          <a:latin typeface="+mn-lt"/>
                          <a:cs typeface="Calibri"/>
                        </a:rPr>
                        <a:t> f</a:t>
                      </a:r>
                      <a:r>
                        <a:rPr sz="1300" i="1" spc="-5" dirty="0" smtClean="0">
                          <a:latin typeface="+mn-lt"/>
                          <a:cs typeface="Calibri"/>
                        </a:rPr>
                        <a:t>o</a:t>
                      </a:r>
                      <a:r>
                        <a:rPr sz="1300" i="1" dirty="0" smtClean="0">
                          <a:latin typeface="+mn-lt"/>
                          <a:cs typeface="Calibri"/>
                        </a:rPr>
                        <a:t>r re</a:t>
                      </a:r>
                      <a:r>
                        <a:rPr sz="1300" i="1" spc="-10" dirty="0" smtClean="0">
                          <a:latin typeface="+mn-lt"/>
                          <a:cs typeface="Calibri"/>
                        </a:rPr>
                        <a:t>a</a:t>
                      </a:r>
                      <a:r>
                        <a:rPr sz="1300" i="1" spc="-5" dirty="0" smtClean="0">
                          <a:latin typeface="+mn-lt"/>
                          <a:cs typeface="Calibri"/>
                        </a:rPr>
                        <a:t>d</a:t>
                      </a:r>
                      <a:r>
                        <a:rPr sz="1300" i="1" dirty="0" smtClean="0">
                          <a:latin typeface="+mn-lt"/>
                          <a:cs typeface="Calibri"/>
                        </a:rPr>
                        <a:t>i</a:t>
                      </a:r>
                      <a:r>
                        <a:rPr sz="1300" i="1" spc="-5" dirty="0" smtClean="0">
                          <a:latin typeface="+mn-lt"/>
                          <a:cs typeface="Calibri"/>
                        </a:rPr>
                        <a:t>n</a:t>
                      </a:r>
                      <a:r>
                        <a:rPr sz="1300" i="1" dirty="0" smtClean="0">
                          <a:latin typeface="+mn-lt"/>
                          <a:cs typeface="Calibri"/>
                        </a:rPr>
                        <a:t>g</a:t>
                      </a:r>
                      <a:r>
                        <a:rPr sz="1300" i="1" spc="-5" dirty="0" smtClean="0">
                          <a:latin typeface="+mn-lt"/>
                          <a:cs typeface="Calibri"/>
                        </a:rPr>
                        <a:t> an</a:t>
                      </a:r>
                      <a:r>
                        <a:rPr sz="1300" i="1" dirty="0" smtClean="0">
                          <a:latin typeface="+mn-lt"/>
                          <a:cs typeface="Calibri"/>
                        </a:rPr>
                        <a:t>d</a:t>
                      </a:r>
                      <a:r>
                        <a:rPr sz="1300" i="1" spc="-5" dirty="0" smtClean="0">
                          <a:latin typeface="+mn-lt"/>
                          <a:cs typeface="Calibri"/>
                        </a:rPr>
                        <a:t> </a:t>
                      </a:r>
                      <a:r>
                        <a:rPr sz="1300" i="1" spc="-10" dirty="0" smtClean="0">
                          <a:latin typeface="+mn-lt"/>
                          <a:cs typeface="Calibri"/>
                        </a:rPr>
                        <a:t>w</a:t>
                      </a:r>
                      <a:r>
                        <a:rPr sz="1300" i="1" dirty="0" smtClean="0">
                          <a:latin typeface="+mn-lt"/>
                          <a:cs typeface="Calibri"/>
                        </a:rPr>
                        <a:t>r</a:t>
                      </a:r>
                      <a:r>
                        <a:rPr sz="1300" i="1" spc="-5" dirty="0" smtClean="0">
                          <a:latin typeface="+mn-lt"/>
                          <a:cs typeface="Calibri"/>
                        </a:rPr>
                        <a:t>i</a:t>
                      </a:r>
                      <a:r>
                        <a:rPr sz="1300" i="1" dirty="0" smtClean="0">
                          <a:latin typeface="+mn-lt"/>
                          <a:cs typeface="Calibri"/>
                        </a:rPr>
                        <a:t>ti</a:t>
                      </a:r>
                      <a:r>
                        <a:rPr sz="1300" i="1" spc="-5" dirty="0" smtClean="0">
                          <a:latin typeface="+mn-lt"/>
                          <a:cs typeface="Calibri"/>
                        </a:rPr>
                        <a:t>ng</a:t>
                      </a:r>
                      <a:r>
                        <a:rPr sz="1300" i="1" dirty="0" smtClean="0">
                          <a:latin typeface="+mn-lt"/>
                          <a:cs typeface="Calibri"/>
                        </a:rPr>
                        <a:t>.</a:t>
                      </a:r>
                      <a:endParaRPr sz="1300" dirty="0">
                        <a:latin typeface="+mn-lt"/>
                        <a:cs typeface="Calibri"/>
                      </a:endParaRP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9ECF4"/>
                    </a:solidFill>
                  </a:tcPr>
                </a:tc>
                <a:tc>
                  <a:txBody>
                    <a:bodyPr/>
                    <a:lstStyle/>
                    <a:p>
                      <a:pPr marL="61594" marR="60960">
                        <a:lnSpc>
                          <a:spcPct val="100000"/>
                        </a:lnSpc>
                      </a:pPr>
                      <a:r>
                        <a:rPr sz="1300" dirty="0">
                          <a:latin typeface="+mn-lt"/>
                          <a:cs typeface="Calibri"/>
                        </a:rPr>
                        <a:t>I will learn a</a:t>
                      </a:r>
                      <a:r>
                        <a:rPr sz="1300" spc="5" dirty="0">
                          <a:latin typeface="+mn-lt"/>
                          <a:cs typeface="Calibri"/>
                        </a:rPr>
                        <a:t>b</a:t>
                      </a:r>
                      <a:r>
                        <a:rPr sz="1300" spc="-5" dirty="0">
                          <a:latin typeface="+mn-lt"/>
                          <a:cs typeface="Calibri"/>
                        </a:rPr>
                        <a:t>o</a:t>
                      </a:r>
                      <a:r>
                        <a:rPr sz="1300" spc="5" dirty="0">
                          <a:latin typeface="+mn-lt"/>
                          <a:cs typeface="Calibri"/>
                        </a:rPr>
                        <a:t>u</a:t>
                      </a:r>
                      <a:r>
                        <a:rPr sz="1300" dirty="0">
                          <a:latin typeface="+mn-lt"/>
                          <a:cs typeface="Calibri"/>
                        </a:rPr>
                        <a:t>t</a:t>
                      </a:r>
                      <a:r>
                        <a:rPr sz="1300" spc="-30" dirty="0">
                          <a:latin typeface="+mn-lt"/>
                          <a:cs typeface="Calibri"/>
                        </a:rPr>
                        <a:t> </a:t>
                      </a:r>
                      <a:r>
                        <a:rPr sz="1300" dirty="0">
                          <a:latin typeface="+mn-lt"/>
                          <a:cs typeface="Calibri"/>
                        </a:rPr>
                        <a:t>a</a:t>
                      </a:r>
                      <a:r>
                        <a:rPr sz="1300" spc="5" dirty="0">
                          <a:latin typeface="+mn-lt"/>
                          <a:cs typeface="Calibri"/>
                        </a:rPr>
                        <a:t>n</a:t>
                      </a:r>
                      <a:r>
                        <a:rPr sz="1300" dirty="0">
                          <a:latin typeface="+mn-lt"/>
                          <a:cs typeface="Calibri"/>
                        </a:rPr>
                        <a:t>d</a:t>
                      </a:r>
                      <a:r>
                        <a:rPr sz="1300" spc="-15" dirty="0">
                          <a:latin typeface="+mn-lt"/>
                          <a:cs typeface="Calibri"/>
                        </a:rPr>
                        <a:t> </a:t>
                      </a:r>
                      <a:r>
                        <a:rPr sz="1300" dirty="0">
                          <a:latin typeface="+mn-lt"/>
                          <a:cs typeface="Calibri"/>
                        </a:rPr>
                        <a:t>a</a:t>
                      </a:r>
                      <a:r>
                        <a:rPr sz="1300" spc="5" dirty="0">
                          <a:latin typeface="+mn-lt"/>
                          <a:cs typeface="Calibri"/>
                        </a:rPr>
                        <a:t>p</a:t>
                      </a:r>
                      <a:r>
                        <a:rPr sz="1300" dirty="0">
                          <a:latin typeface="+mn-lt"/>
                          <a:cs typeface="Calibri"/>
                        </a:rPr>
                        <a:t>ply </a:t>
                      </a:r>
                      <a:r>
                        <a:rPr sz="1300" spc="-15" dirty="0">
                          <a:latin typeface="+mn-lt"/>
                          <a:cs typeface="Calibri"/>
                        </a:rPr>
                        <a:t>r</a:t>
                      </a:r>
                      <a:r>
                        <a:rPr sz="1300" dirty="0">
                          <a:latin typeface="+mn-lt"/>
                          <a:cs typeface="Calibri"/>
                        </a:rPr>
                        <a:t>esea</a:t>
                      </a:r>
                      <a:r>
                        <a:rPr sz="1300" spc="-10" dirty="0">
                          <a:latin typeface="+mn-lt"/>
                          <a:cs typeface="Calibri"/>
                        </a:rPr>
                        <a:t>r</a:t>
                      </a:r>
                      <a:r>
                        <a:rPr sz="1300" spc="-5" dirty="0">
                          <a:latin typeface="+mn-lt"/>
                          <a:cs typeface="Calibri"/>
                        </a:rPr>
                        <a:t>c</a:t>
                      </a:r>
                      <a:r>
                        <a:rPr sz="1300" spc="5" dirty="0">
                          <a:latin typeface="+mn-lt"/>
                          <a:cs typeface="Calibri"/>
                        </a:rPr>
                        <a:t>h</a:t>
                      </a:r>
                      <a:r>
                        <a:rPr sz="1300" dirty="0">
                          <a:latin typeface="+mn-lt"/>
                          <a:cs typeface="Calibri"/>
                        </a:rPr>
                        <a:t>-b</a:t>
                      </a:r>
                      <a:r>
                        <a:rPr sz="1300" spc="-15" dirty="0">
                          <a:latin typeface="+mn-lt"/>
                          <a:cs typeface="Calibri"/>
                        </a:rPr>
                        <a:t>a</a:t>
                      </a:r>
                      <a:r>
                        <a:rPr sz="1300" spc="-5" dirty="0">
                          <a:latin typeface="+mn-lt"/>
                          <a:cs typeface="Calibri"/>
                        </a:rPr>
                        <a:t>se</a:t>
                      </a:r>
                      <a:r>
                        <a:rPr sz="1300" dirty="0">
                          <a:latin typeface="+mn-lt"/>
                          <a:cs typeface="Calibri"/>
                        </a:rPr>
                        <a:t>d</a:t>
                      </a:r>
                      <a:r>
                        <a:rPr sz="1300" spc="-25" dirty="0">
                          <a:latin typeface="+mn-lt"/>
                          <a:cs typeface="Calibri"/>
                        </a:rPr>
                        <a:t> </a:t>
                      </a:r>
                      <a:r>
                        <a:rPr sz="1300" dirty="0">
                          <a:latin typeface="+mn-lt"/>
                          <a:cs typeface="Calibri"/>
                        </a:rPr>
                        <a:t>in</a:t>
                      </a:r>
                      <a:r>
                        <a:rPr sz="1300" spc="-15" dirty="0">
                          <a:latin typeface="+mn-lt"/>
                          <a:cs typeface="Calibri"/>
                        </a:rPr>
                        <a:t>s</a:t>
                      </a:r>
                      <a:r>
                        <a:rPr sz="1300" dirty="0">
                          <a:latin typeface="+mn-lt"/>
                          <a:cs typeface="Calibri"/>
                        </a:rPr>
                        <a:t>tr</a:t>
                      </a:r>
                      <a:r>
                        <a:rPr sz="1300" spc="5" dirty="0">
                          <a:latin typeface="+mn-lt"/>
                          <a:cs typeface="Calibri"/>
                        </a:rPr>
                        <a:t>u</a:t>
                      </a:r>
                      <a:r>
                        <a:rPr sz="1300" spc="-5" dirty="0">
                          <a:latin typeface="+mn-lt"/>
                          <a:cs typeface="Calibri"/>
                        </a:rPr>
                        <a:t>c</a:t>
                      </a:r>
                      <a:r>
                        <a:rPr sz="1300" dirty="0">
                          <a:latin typeface="+mn-lt"/>
                          <a:cs typeface="Calibri"/>
                        </a:rPr>
                        <a:t>tional </a:t>
                      </a:r>
                      <a:r>
                        <a:rPr sz="1300" spc="-15" dirty="0">
                          <a:latin typeface="+mn-lt"/>
                          <a:cs typeface="Calibri"/>
                        </a:rPr>
                        <a:t>s</a:t>
                      </a:r>
                      <a:r>
                        <a:rPr sz="1300" dirty="0">
                          <a:latin typeface="+mn-lt"/>
                          <a:cs typeface="Calibri"/>
                        </a:rPr>
                        <a:t>t</a:t>
                      </a:r>
                      <a:r>
                        <a:rPr sz="1300" spc="-25" dirty="0">
                          <a:latin typeface="+mn-lt"/>
                          <a:cs typeface="Calibri"/>
                        </a:rPr>
                        <a:t>r</a:t>
                      </a:r>
                      <a:r>
                        <a:rPr sz="1300" spc="-15" dirty="0">
                          <a:latin typeface="+mn-lt"/>
                          <a:cs typeface="Calibri"/>
                        </a:rPr>
                        <a:t>a</a:t>
                      </a:r>
                      <a:r>
                        <a:rPr sz="1300" spc="-10" dirty="0">
                          <a:latin typeface="+mn-lt"/>
                          <a:cs typeface="Calibri"/>
                        </a:rPr>
                        <a:t>t</a:t>
                      </a:r>
                      <a:r>
                        <a:rPr sz="1300" dirty="0">
                          <a:latin typeface="+mn-lt"/>
                          <a:cs typeface="Calibri"/>
                        </a:rPr>
                        <a:t>egies</a:t>
                      </a:r>
                      <a:r>
                        <a:rPr sz="1300" spc="-10" dirty="0">
                          <a:latin typeface="+mn-lt"/>
                          <a:cs typeface="Calibri"/>
                        </a:rPr>
                        <a:t> </a:t>
                      </a:r>
                      <a:r>
                        <a:rPr sz="1300" dirty="0">
                          <a:latin typeface="+mn-lt"/>
                          <a:cs typeface="Calibri"/>
                        </a:rPr>
                        <a:t>in</a:t>
                      </a:r>
                      <a:r>
                        <a:rPr sz="1300" spc="-5" dirty="0">
                          <a:latin typeface="+mn-lt"/>
                          <a:cs typeface="Calibri"/>
                        </a:rPr>
                        <a:t> </a:t>
                      </a:r>
                      <a:r>
                        <a:rPr sz="1300" spc="-25" dirty="0">
                          <a:latin typeface="+mn-lt"/>
                          <a:cs typeface="Calibri"/>
                        </a:rPr>
                        <a:t>m</a:t>
                      </a:r>
                      <a:r>
                        <a:rPr sz="1300" dirty="0">
                          <a:latin typeface="+mn-lt"/>
                          <a:cs typeface="Calibri"/>
                        </a:rPr>
                        <a:t>y </a:t>
                      </a:r>
                      <a:r>
                        <a:rPr sz="1300" spc="5" dirty="0">
                          <a:latin typeface="+mn-lt"/>
                          <a:cs typeface="Calibri"/>
                        </a:rPr>
                        <a:t>h</a:t>
                      </a:r>
                      <a:r>
                        <a:rPr sz="1300" dirty="0">
                          <a:latin typeface="+mn-lt"/>
                          <a:cs typeface="Calibri"/>
                        </a:rPr>
                        <a:t>i</a:t>
                      </a:r>
                      <a:r>
                        <a:rPr sz="1300" spc="-15" dirty="0">
                          <a:latin typeface="+mn-lt"/>
                          <a:cs typeface="Calibri"/>
                        </a:rPr>
                        <a:t>s</a:t>
                      </a:r>
                      <a:r>
                        <a:rPr sz="1300" spc="-10" dirty="0">
                          <a:latin typeface="+mn-lt"/>
                          <a:cs typeface="Calibri"/>
                        </a:rPr>
                        <a:t>t</a:t>
                      </a:r>
                      <a:r>
                        <a:rPr sz="1300" spc="-5" dirty="0">
                          <a:latin typeface="+mn-lt"/>
                          <a:cs typeface="Calibri"/>
                        </a:rPr>
                        <a:t>o</a:t>
                      </a:r>
                      <a:r>
                        <a:rPr sz="1300" dirty="0">
                          <a:latin typeface="+mn-lt"/>
                          <a:cs typeface="Calibri"/>
                        </a:rPr>
                        <a:t>ry lessons</a:t>
                      </a:r>
                      <a:r>
                        <a:rPr sz="1300" spc="10" dirty="0">
                          <a:latin typeface="+mn-lt"/>
                          <a:cs typeface="Calibri"/>
                        </a:rPr>
                        <a:t> </a:t>
                      </a:r>
                      <a:r>
                        <a:rPr sz="1300" spc="-5" dirty="0">
                          <a:latin typeface="+mn-lt"/>
                          <a:cs typeface="Calibri"/>
                        </a:rPr>
                        <a:t>s</a:t>
                      </a:r>
                      <a:r>
                        <a:rPr sz="1300" dirty="0">
                          <a:latin typeface="+mn-lt"/>
                          <a:cs typeface="Calibri"/>
                        </a:rPr>
                        <a:t>o</a:t>
                      </a:r>
                      <a:r>
                        <a:rPr sz="1300" spc="5" dirty="0">
                          <a:latin typeface="+mn-lt"/>
                          <a:cs typeface="Calibri"/>
                        </a:rPr>
                        <a:t> </a:t>
                      </a:r>
                      <a:r>
                        <a:rPr sz="1300" dirty="0">
                          <a:latin typeface="+mn-lt"/>
                          <a:cs typeface="Calibri"/>
                        </a:rPr>
                        <a:t>th</a:t>
                      </a:r>
                      <a:r>
                        <a:rPr sz="1300" spc="-15" dirty="0">
                          <a:latin typeface="+mn-lt"/>
                          <a:cs typeface="Calibri"/>
                        </a:rPr>
                        <a:t>a</a:t>
                      </a:r>
                      <a:r>
                        <a:rPr sz="1300" dirty="0">
                          <a:latin typeface="+mn-lt"/>
                          <a:cs typeface="Calibri"/>
                        </a:rPr>
                        <a:t>t</a:t>
                      </a:r>
                      <a:r>
                        <a:rPr sz="1300" spc="-15" dirty="0">
                          <a:latin typeface="+mn-lt"/>
                          <a:cs typeface="Calibri"/>
                        </a:rPr>
                        <a:t> </a:t>
                      </a:r>
                      <a:r>
                        <a:rPr sz="1300" spc="-25" dirty="0">
                          <a:latin typeface="+mn-lt"/>
                          <a:cs typeface="Calibri"/>
                        </a:rPr>
                        <a:t>m</a:t>
                      </a:r>
                      <a:r>
                        <a:rPr sz="1300" dirty="0">
                          <a:latin typeface="+mn-lt"/>
                          <a:cs typeface="Calibri"/>
                        </a:rPr>
                        <a:t>y </a:t>
                      </a:r>
                      <a:r>
                        <a:rPr sz="1300" spc="-15" dirty="0">
                          <a:latin typeface="+mn-lt"/>
                          <a:cs typeface="Calibri"/>
                        </a:rPr>
                        <a:t>s</a:t>
                      </a:r>
                      <a:r>
                        <a:rPr sz="1300" dirty="0">
                          <a:latin typeface="+mn-lt"/>
                          <a:cs typeface="Calibri"/>
                        </a:rPr>
                        <a:t>tude</a:t>
                      </a:r>
                      <a:r>
                        <a:rPr sz="1300" spc="-5" dirty="0">
                          <a:latin typeface="+mn-lt"/>
                          <a:cs typeface="Calibri"/>
                        </a:rPr>
                        <a:t>n</a:t>
                      </a:r>
                      <a:r>
                        <a:rPr sz="1300" dirty="0">
                          <a:latin typeface="+mn-lt"/>
                          <a:cs typeface="Calibri"/>
                        </a:rPr>
                        <a:t>ts </a:t>
                      </a:r>
                      <a:r>
                        <a:rPr sz="1300" spc="-10" dirty="0">
                          <a:latin typeface="+mn-lt"/>
                          <a:cs typeface="Calibri"/>
                        </a:rPr>
                        <a:t>w</a:t>
                      </a:r>
                      <a:r>
                        <a:rPr sz="1300" dirty="0">
                          <a:latin typeface="+mn-lt"/>
                          <a:cs typeface="Calibri"/>
                        </a:rPr>
                        <a:t>ill</a:t>
                      </a:r>
                      <a:r>
                        <a:rPr sz="1300" spc="15" dirty="0">
                          <a:latin typeface="+mn-lt"/>
                          <a:cs typeface="Calibri"/>
                        </a:rPr>
                        <a:t> </a:t>
                      </a:r>
                      <a:r>
                        <a:rPr sz="1300" dirty="0">
                          <a:latin typeface="+mn-lt"/>
                          <a:cs typeface="Calibri"/>
                        </a:rPr>
                        <a:t>be</a:t>
                      </a:r>
                      <a:r>
                        <a:rPr sz="1300" spc="-5" dirty="0">
                          <a:latin typeface="+mn-lt"/>
                          <a:cs typeface="Calibri"/>
                        </a:rPr>
                        <a:t> </a:t>
                      </a:r>
                      <a:r>
                        <a:rPr sz="1300" dirty="0">
                          <a:latin typeface="+mn-lt"/>
                          <a:cs typeface="Calibri"/>
                        </a:rPr>
                        <a:t>a</a:t>
                      </a:r>
                      <a:r>
                        <a:rPr sz="1300" spc="5" dirty="0">
                          <a:latin typeface="+mn-lt"/>
                          <a:cs typeface="Calibri"/>
                        </a:rPr>
                        <a:t>b</a:t>
                      </a:r>
                      <a:r>
                        <a:rPr sz="1300" dirty="0">
                          <a:latin typeface="+mn-lt"/>
                          <a:cs typeface="Calibri"/>
                        </a:rPr>
                        <a:t>le</a:t>
                      </a:r>
                      <a:r>
                        <a:rPr sz="1300" spc="-20" dirty="0">
                          <a:latin typeface="+mn-lt"/>
                          <a:cs typeface="Calibri"/>
                        </a:rPr>
                        <a:t> </a:t>
                      </a:r>
                      <a:r>
                        <a:rPr sz="1300" spc="-10" dirty="0">
                          <a:latin typeface="+mn-lt"/>
                          <a:cs typeface="Calibri"/>
                        </a:rPr>
                        <a:t>t</a:t>
                      </a:r>
                      <a:r>
                        <a:rPr sz="1300" dirty="0">
                          <a:latin typeface="+mn-lt"/>
                          <a:cs typeface="Calibri"/>
                        </a:rPr>
                        <a:t>o</a:t>
                      </a:r>
                      <a:r>
                        <a:rPr sz="1300" spc="5" dirty="0">
                          <a:latin typeface="+mn-lt"/>
                          <a:cs typeface="Calibri"/>
                        </a:rPr>
                        <a:t> </a:t>
                      </a:r>
                      <a:r>
                        <a:rPr sz="1300" dirty="0">
                          <a:latin typeface="+mn-lt"/>
                          <a:cs typeface="Calibri"/>
                        </a:rPr>
                        <a:t>dem</a:t>
                      </a:r>
                      <a:r>
                        <a:rPr sz="1300" spc="5" dirty="0">
                          <a:latin typeface="+mn-lt"/>
                          <a:cs typeface="Calibri"/>
                        </a:rPr>
                        <a:t>o</a:t>
                      </a:r>
                      <a:r>
                        <a:rPr sz="1300" dirty="0">
                          <a:latin typeface="+mn-lt"/>
                          <a:cs typeface="Calibri"/>
                        </a:rPr>
                        <a:t>n</a:t>
                      </a:r>
                      <a:r>
                        <a:rPr sz="1300" spc="-15" dirty="0">
                          <a:latin typeface="+mn-lt"/>
                          <a:cs typeface="Calibri"/>
                        </a:rPr>
                        <a:t>s</a:t>
                      </a:r>
                      <a:r>
                        <a:rPr sz="1300" dirty="0">
                          <a:latin typeface="+mn-lt"/>
                          <a:cs typeface="Calibri"/>
                        </a:rPr>
                        <a:t>t</a:t>
                      </a:r>
                      <a:r>
                        <a:rPr sz="1300" spc="-25" dirty="0">
                          <a:latin typeface="+mn-lt"/>
                          <a:cs typeface="Calibri"/>
                        </a:rPr>
                        <a:t>r</a:t>
                      </a:r>
                      <a:r>
                        <a:rPr sz="1300" spc="-15" dirty="0">
                          <a:latin typeface="+mn-lt"/>
                          <a:cs typeface="Calibri"/>
                        </a:rPr>
                        <a:t>a</a:t>
                      </a:r>
                      <a:r>
                        <a:rPr sz="1300" spc="-10" dirty="0">
                          <a:latin typeface="+mn-lt"/>
                          <a:cs typeface="Calibri"/>
                        </a:rPr>
                        <a:t>t</a:t>
                      </a:r>
                      <a:r>
                        <a:rPr sz="1300" dirty="0">
                          <a:latin typeface="+mn-lt"/>
                          <a:cs typeface="Calibri"/>
                        </a:rPr>
                        <a:t>e a deeper</a:t>
                      </a:r>
                      <a:r>
                        <a:rPr sz="1300" spc="-30" dirty="0">
                          <a:latin typeface="+mn-lt"/>
                          <a:cs typeface="Calibri"/>
                        </a:rPr>
                        <a:t> </a:t>
                      </a:r>
                      <a:r>
                        <a:rPr sz="1300" dirty="0">
                          <a:latin typeface="+mn-lt"/>
                          <a:cs typeface="Calibri"/>
                        </a:rPr>
                        <a:t>unde</a:t>
                      </a:r>
                      <a:r>
                        <a:rPr sz="1300" spc="-20" dirty="0">
                          <a:latin typeface="+mn-lt"/>
                          <a:cs typeface="Calibri"/>
                        </a:rPr>
                        <a:t>r</a:t>
                      </a:r>
                      <a:r>
                        <a:rPr sz="1300" spc="-15" dirty="0">
                          <a:latin typeface="+mn-lt"/>
                          <a:cs typeface="Calibri"/>
                        </a:rPr>
                        <a:t>s</a:t>
                      </a:r>
                      <a:r>
                        <a:rPr sz="1300" spc="-10" dirty="0">
                          <a:latin typeface="+mn-lt"/>
                          <a:cs typeface="Calibri"/>
                        </a:rPr>
                        <a:t>t</a:t>
                      </a:r>
                      <a:r>
                        <a:rPr sz="1300" dirty="0">
                          <a:latin typeface="+mn-lt"/>
                          <a:cs typeface="Calibri"/>
                        </a:rPr>
                        <a:t>a</a:t>
                      </a:r>
                      <a:r>
                        <a:rPr sz="1300" spc="-10" dirty="0">
                          <a:latin typeface="+mn-lt"/>
                          <a:cs typeface="Calibri"/>
                        </a:rPr>
                        <a:t>nd</a:t>
                      </a:r>
                      <a:r>
                        <a:rPr sz="1300" dirty="0">
                          <a:latin typeface="+mn-lt"/>
                          <a:cs typeface="Calibri"/>
                        </a:rPr>
                        <a:t>i</a:t>
                      </a:r>
                      <a:r>
                        <a:rPr sz="1300" spc="-10" dirty="0">
                          <a:latin typeface="+mn-lt"/>
                          <a:cs typeface="Calibri"/>
                        </a:rPr>
                        <a:t>n</a:t>
                      </a:r>
                      <a:r>
                        <a:rPr sz="1300" dirty="0">
                          <a:latin typeface="+mn-lt"/>
                          <a:cs typeface="Calibri"/>
                        </a:rPr>
                        <a:t>g</a:t>
                      </a:r>
                      <a:r>
                        <a:rPr sz="1300" spc="-35" dirty="0">
                          <a:latin typeface="+mn-lt"/>
                          <a:cs typeface="Calibri"/>
                        </a:rPr>
                        <a:t> </a:t>
                      </a:r>
                      <a:r>
                        <a:rPr sz="1300" spc="-5" dirty="0">
                          <a:latin typeface="+mn-lt"/>
                          <a:cs typeface="Calibri"/>
                        </a:rPr>
                        <a:t>of </a:t>
                      </a:r>
                      <a:r>
                        <a:rPr sz="1300" dirty="0">
                          <a:latin typeface="+mn-lt"/>
                          <a:cs typeface="Calibri"/>
                        </a:rPr>
                        <a:t>the</a:t>
                      </a:r>
                      <a:r>
                        <a:rPr sz="1300" spc="-20" dirty="0">
                          <a:latin typeface="+mn-lt"/>
                          <a:cs typeface="Calibri"/>
                        </a:rPr>
                        <a:t> </a:t>
                      </a:r>
                      <a:r>
                        <a:rPr sz="1300" dirty="0">
                          <a:latin typeface="+mn-lt"/>
                          <a:cs typeface="Calibri"/>
                        </a:rPr>
                        <a:t>unit</a:t>
                      </a:r>
                      <a:r>
                        <a:rPr sz="1300" spc="-15" dirty="0">
                          <a:latin typeface="+mn-lt"/>
                          <a:cs typeface="Calibri"/>
                        </a:rPr>
                        <a:t> </a:t>
                      </a:r>
                      <a:r>
                        <a:rPr sz="1300" spc="-5" dirty="0">
                          <a:latin typeface="+mn-lt"/>
                          <a:cs typeface="Calibri"/>
                        </a:rPr>
                        <a:t>o</a:t>
                      </a:r>
                      <a:r>
                        <a:rPr sz="1300" dirty="0">
                          <a:latin typeface="+mn-lt"/>
                          <a:cs typeface="Calibri"/>
                        </a:rPr>
                        <a:t>n </a:t>
                      </a:r>
                      <a:r>
                        <a:rPr sz="1300" spc="-5" dirty="0">
                          <a:latin typeface="+mn-lt"/>
                          <a:cs typeface="Calibri"/>
                        </a:rPr>
                        <a:t>sl</a:t>
                      </a:r>
                      <a:r>
                        <a:rPr sz="1300" spc="-25" dirty="0">
                          <a:latin typeface="+mn-lt"/>
                          <a:cs typeface="Calibri"/>
                        </a:rPr>
                        <a:t>a</a:t>
                      </a:r>
                      <a:r>
                        <a:rPr sz="1300" spc="-15" dirty="0">
                          <a:latin typeface="+mn-lt"/>
                          <a:cs typeface="Calibri"/>
                        </a:rPr>
                        <a:t>v</a:t>
                      </a:r>
                      <a:r>
                        <a:rPr sz="1300" dirty="0">
                          <a:latin typeface="+mn-lt"/>
                          <a:cs typeface="Calibri"/>
                        </a:rPr>
                        <a:t>er</a:t>
                      </a:r>
                      <a:r>
                        <a:rPr sz="1300" spc="-90" dirty="0">
                          <a:latin typeface="+mn-lt"/>
                          <a:cs typeface="Calibri"/>
                        </a:rPr>
                        <a:t>y</a:t>
                      </a:r>
                      <a:r>
                        <a:rPr sz="1300" dirty="0">
                          <a:latin typeface="+mn-lt"/>
                          <a:cs typeface="Calibri"/>
                        </a:rPr>
                        <a:t>.</a:t>
                      </a:r>
                      <a:endParaRPr sz="1300">
                        <a:latin typeface="+mn-lt"/>
                        <a:cs typeface="Calibri"/>
                      </a:endParaRPr>
                    </a:p>
                    <a:p>
                      <a:pPr>
                        <a:lnSpc>
                          <a:spcPct val="100000"/>
                        </a:lnSpc>
                      </a:pPr>
                      <a:endParaRPr sz="1300">
                        <a:latin typeface="+mn-lt"/>
                        <a:cs typeface="Times New Roman"/>
                      </a:endParaRPr>
                    </a:p>
                    <a:p>
                      <a:pPr>
                        <a:lnSpc>
                          <a:spcPct val="100000"/>
                        </a:lnSpc>
                      </a:pPr>
                      <a:endParaRPr sz="1300">
                        <a:latin typeface="+mn-lt"/>
                        <a:cs typeface="Times New Roman"/>
                      </a:endParaRPr>
                    </a:p>
                    <a:p>
                      <a:pPr>
                        <a:lnSpc>
                          <a:spcPct val="100000"/>
                        </a:lnSpc>
                        <a:spcBef>
                          <a:spcPts val="45"/>
                        </a:spcBef>
                      </a:pPr>
                      <a:endParaRPr sz="1300">
                        <a:latin typeface="+mn-lt"/>
                        <a:cs typeface="Times New Roman"/>
                      </a:endParaRPr>
                    </a:p>
                    <a:p>
                      <a:pPr marL="61594" marR="157480" indent="363855">
                        <a:lnSpc>
                          <a:spcPct val="100000"/>
                        </a:lnSpc>
                      </a:pPr>
                      <a:r>
                        <a:rPr sz="1300" b="1" spc="-5" dirty="0">
                          <a:latin typeface="+mn-lt"/>
                          <a:cs typeface="Calibri"/>
                        </a:rPr>
                        <a:t>CC</a:t>
                      </a:r>
                      <a:r>
                        <a:rPr sz="1300" b="1" dirty="0">
                          <a:latin typeface="+mn-lt"/>
                          <a:cs typeface="Calibri"/>
                        </a:rPr>
                        <a:t>S Appli</a:t>
                      </a:r>
                      <a:r>
                        <a:rPr sz="1300" b="1" spc="-15" dirty="0">
                          <a:latin typeface="+mn-lt"/>
                          <a:cs typeface="Calibri"/>
                        </a:rPr>
                        <a:t>c</a:t>
                      </a:r>
                      <a:r>
                        <a:rPr sz="1300" b="1" spc="-20" dirty="0">
                          <a:latin typeface="+mn-lt"/>
                          <a:cs typeface="Calibri"/>
                        </a:rPr>
                        <a:t>a</a:t>
                      </a:r>
                      <a:r>
                        <a:rPr sz="1300" b="1" dirty="0">
                          <a:latin typeface="+mn-lt"/>
                          <a:cs typeface="Calibri"/>
                        </a:rPr>
                        <a:t>t</a:t>
                      </a:r>
                      <a:r>
                        <a:rPr sz="1300" b="1" spc="5" dirty="0">
                          <a:latin typeface="+mn-lt"/>
                          <a:cs typeface="Calibri"/>
                        </a:rPr>
                        <a:t>i</a:t>
                      </a:r>
                      <a:r>
                        <a:rPr sz="1300" b="1" dirty="0">
                          <a:latin typeface="+mn-lt"/>
                          <a:cs typeface="Calibri"/>
                        </a:rPr>
                        <a:t>o</a:t>
                      </a:r>
                      <a:r>
                        <a:rPr sz="1300" b="1" spc="5" dirty="0">
                          <a:latin typeface="+mn-lt"/>
                          <a:cs typeface="Calibri"/>
                        </a:rPr>
                        <a:t>n</a:t>
                      </a:r>
                      <a:r>
                        <a:rPr sz="1300" b="1" dirty="0">
                          <a:latin typeface="+mn-lt"/>
                          <a:cs typeface="Calibri"/>
                        </a:rPr>
                        <a:t>: </a:t>
                      </a:r>
                      <a:r>
                        <a:rPr sz="1300" i="1" spc="-5" dirty="0">
                          <a:latin typeface="+mn-lt"/>
                          <a:cs typeface="Calibri"/>
                        </a:rPr>
                        <a:t>S</a:t>
                      </a:r>
                      <a:r>
                        <a:rPr sz="1300" i="1" dirty="0">
                          <a:latin typeface="+mn-lt"/>
                          <a:cs typeface="Calibri"/>
                        </a:rPr>
                        <a:t>t</a:t>
                      </a:r>
                      <a:r>
                        <a:rPr sz="1300" i="1" spc="-5" dirty="0">
                          <a:latin typeface="+mn-lt"/>
                          <a:cs typeface="Calibri"/>
                        </a:rPr>
                        <a:t>ud</a:t>
                      </a:r>
                      <a:r>
                        <a:rPr sz="1300" i="1" dirty="0">
                          <a:latin typeface="+mn-lt"/>
                          <a:cs typeface="Calibri"/>
                        </a:rPr>
                        <a:t>e</a:t>
                      </a:r>
                      <a:r>
                        <a:rPr sz="1300" i="1" spc="-15" dirty="0">
                          <a:latin typeface="+mn-lt"/>
                          <a:cs typeface="Calibri"/>
                        </a:rPr>
                        <a:t>n</a:t>
                      </a:r>
                      <a:r>
                        <a:rPr sz="1300" i="1" dirty="0">
                          <a:latin typeface="+mn-lt"/>
                          <a:cs typeface="Calibri"/>
                        </a:rPr>
                        <a:t>ts</a:t>
                      </a:r>
                      <a:r>
                        <a:rPr sz="1300" i="1" spc="-20" dirty="0">
                          <a:latin typeface="+mn-lt"/>
                          <a:cs typeface="Calibri"/>
                        </a:rPr>
                        <a:t> </a:t>
                      </a:r>
                      <a:r>
                        <a:rPr sz="1300" i="1" spc="-10" dirty="0">
                          <a:latin typeface="+mn-lt"/>
                          <a:cs typeface="Calibri"/>
                        </a:rPr>
                        <a:t>w</a:t>
                      </a:r>
                      <a:r>
                        <a:rPr sz="1300" i="1" dirty="0">
                          <a:latin typeface="+mn-lt"/>
                          <a:cs typeface="Calibri"/>
                        </a:rPr>
                        <a:t>ill</a:t>
                      </a:r>
                      <a:r>
                        <a:rPr sz="1300" i="1" spc="20" dirty="0">
                          <a:latin typeface="+mn-lt"/>
                          <a:cs typeface="Calibri"/>
                        </a:rPr>
                        <a:t> </a:t>
                      </a:r>
                      <a:r>
                        <a:rPr sz="1300" i="1" dirty="0">
                          <a:latin typeface="+mn-lt"/>
                          <a:cs typeface="Calibri"/>
                        </a:rPr>
                        <a:t>re</a:t>
                      </a:r>
                      <a:r>
                        <a:rPr sz="1300" i="1" spc="-10" dirty="0">
                          <a:latin typeface="+mn-lt"/>
                          <a:cs typeface="Calibri"/>
                        </a:rPr>
                        <a:t>a</a:t>
                      </a:r>
                      <a:r>
                        <a:rPr sz="1300" i="1" dirty="0">
                          <a:latin typeface="+mn-lt"/>
                          <a:cs typeface="Calibri"/>
                        </a:rPr>
                        <a:t>d</a:t>
                      </a:r>
                      <a:r>
                        <a:rPr sz="1300" i="1" spc="-5" dirty="0">
                          <a:latin typeface="+mn-lt"/>
                          <a:cs typeface="Calibri"/>
                        </a:rPr>
                        <a:t> </a:t>
                      </a:r>
                      <a:r>
                        <a:rPr sz="1300" i="1" spc="-10" dirty="0">
                          <a:latin typeface="+mn-lt"/>
                          <a:cs typeface="Calibri"/>
                        </a:rPr>
                        <a:t>c</a:t>
                      </a:r>
                      <a:r>
                        <a:rPr sz="1300" i="1" spc="-5" dirty="0">
                          <a:latin typeface="+mn-lt"/>
                          <a:cs typeface="Calibri"/>
                        </a:rPr>
                        <a:t>a</a:t>
                      </a:r>
                      <a:r>
                        <a:rPr sz="1300" i="1" dirty="0">
                          <a:latin typeface="+mn-lt"/>
                          <a:cs typeface="Calibri"/>
                        </a:rPr>
                        <a:t>ref</a:t>
                      </a:r>
                      <a:r>
                        <a:rPr sz="1300" i="1" spc="-5" dirty="0">
                          <a:latin typeface="+mn-lt"/>
                          <a:cs typeface="Calibri"/>
                        </a:rPr>
                        <a:t>u</a:t>
                      </a:r>
                      <a:r>
                        <a:rPr sz="1300" i="1" dirty="0">
                          <a:latin typeface="+mn-lt"/>
                          <a:cs typeface="Calibri"/>
                        </a:rPr>
                        <a:t>lly </a:t>
                      </a:r>
                      <a:r>
                        <a:rPr sz="1300" i="1" spc="-5" dirty="0">
                          <a:latin typeface="+mn-lt"/>
                          <a:cs typeface="Calibri"/>
                        </a:rPr>
                        <a:t>an</a:t>
                      </a:r>
                      <a:r>
                        <a:rPr sz="1300" i="1" dirty="0">
                          <a:latin typeface="+mn-lt"/>
                          <a:cs typeface="Calibri"/>
                        </a:rPr>
                        <a:t>d</a:t>
                      </a:r>
                      <a:r>
                        <a:rPr sz="1300" i="1" spc="-5" dirty="0">
                          <a:latin typeface="+mn-lt"/>
                          <a:cs typeface="Calibri"/>
                        </a:rPr>
                        <a:t> g</a:t>
                      </a:r>
                      <a:r>
                        <a:rPr sz="1300" i="1" dirty="0">
                          <a:latin typeface="+mn-lt"/>
                          <a:cs typeface="Calibri"/>
                        </a:rPr>
                        <a:t>r</a:t>
                      </a:r>
                      <a:r>
                        <a:rPr sz="1300" i="1" spc="-10" dirty="0">
                          <a:latin typeface="+mn-lt"/>
                          <a:cs typeface="Calibri"/>
                        </a:rPr>
                        <a:t>a</a:t>
                      </a:r>
                      <a:r>
                        <a:rPr sz="1300" i="1" spc="-5" dirty="0">
                          <a:latin typeface="+mn-lt"/>
                          <a:cs typeface="Calibri"/>
                        </a:rPr>
                        <a:t>s</a:t>
                      </a:r>
                      <a:r>
                        <a:rPr sz="1300" i="1" dirty="0">
                          <a:latin typeface="+mn-lt"/>
                          <a:cs typeface="Calibri"/>
                        </a:rPr>
                        <a:t>p</a:t>
                      </a:r>
                      <a:r>
                        <a:rPr sz="1300" i="1" spc="-5" dirty="0">
                          <a:latin typeface="+mn-lt"/>
                          <a:cs typeface="Calibri"/>
                        </a:rPr>
                        <a:t> </a:t>
                      </a:r>
                      <a:r>
                        <a:rPr sz="1300" i="1" dirty="0">
                          <a:latin typeface="+mn-lt"/>
                          <a:cs typeface="Calibri"/>
                        </a:rPr>
                        <a:t>i</a:t>
                      </a:r>
                      <a:r>
                        <a:rPr sz="1300" i="1" spc="-5" dirty="0">
                          <a:latin typeface="+mn-lt"/>
                          <a:cs typeface="Calibri"/>
                        </a:rPr>
                        <a:t>n</a:t>
                      </a:r>
                      <a:r>
                        <a:rPr sz="1300" i="1" spc="-10" dirty="0">
                          <a:latin typeface="+mn-lt"/>
                          <a:cs typeface="Calibri"/>
                        </a:rPr>
                        <a:t>f</a:t>
                      </a:r>
                      <a:r>
                        <a:rPr sz="1300" i="1" spc="-5" dirty="0">
                          <a:latin typeface="+mn-lt"/>
                          <a:cs typeface="Calibri"/>
                        </a:rPr>
                        <a:t>o</a:t>
                      </a:r>
                      <a:r>
                        <a:rPr sz="1300" i="1" dirty="0">
                          <a:latin typeface="+mn-lt"/>
                          <a:cs typeface="Calibri"/>
                        </a:rPr>
                        <a:t>r</a:t>
                      </a:r>
                      <a:r>
                        <a:rPr sz="1300" i="1" spc="-5" dirty="0">
                          <a:latin typeface="+mn-lt"/>
                          <a:cs typeface="Calibri"/>
                        </a:rPr>
                        <a:t>ma</a:t>
                      </a:r>
                      <a:r>
                        <a:rPr sz="1300" i="1" dirty="0">
                          <a:latin typeface="+mn-lt"/>
                          <a:cs typeface="Calibri"/>
                        </a:rPr>
                        <a:t>ti</a:t>
                      </a:r>
                      <a:r>
                        <a:rPr sz="1300" i="1" spc="-5" dirty="0">
                          <a:latin typeface="+mn-lt"/>
                          <a:cs typeface="Calibri"/>
                        </a:rPr>
                        <a:t>on</a:t>
                      </a:r>
                      <a:r>
                        <a:rPr sz="1300" i="1" dirty="0">
                          <a:latin typeface="+mn-lt"/>
                          <a:cs typeface="Calibri"/>
                        </a:rPr>
                        <a:t>, </a:t>
                      </a:r>
                      <a:r>
                        <a:rPr sz="1300" i="1" spc="-5" dirty="0">
                          <a:latin typeface="+mn-lt"/>
                          <a:cs typeface="Calibri"/>
                        </a:rPr>
                        <a:t>a</a:t>
                      </a:r>
                      <a:r>
                        <a:rPr sz="1300" i="1" dirty="0">
                          <a:latin typeface="+mn-lt"/>
                          <a:cs typeface="Calibri"/>
                        </a:rPr>
                        <a:t>r</a:t>
                      </a:r>
                      <a:r>
                        <a:rPr sz="1300" i="1" spc="-10" dirty="0">
                          <a:latin typeface="+mn-lt"/>
                          <a:cs typeface="Calibri"/>
                        </a:rPr>
                        <a:t>g</a:t>
                      </a:r>
                      <a:r>
                        <a:rPr sz="1300" i="1" spc="-5" dirty="0">
                          <a:latin typeface="+mn-lt"/>
                          <a:cs typeface="Calibri"/>
                        </a:rPr>
                        <a:t>u</a:t>
                      </a:r>
                      <a:r>
                        <a:rPr sz="1300" i="1" dirty="0">
                          <a:latin typeface="+mn-lt"/>
                          <a:cs typeface="Calibri"/>
                        </a:rPr>
                        <a:t>me</a:t>
                      </a:r>
                      <a:r>
                        <a:rPr sz="1300" i="1" spc="-20" dirty="0">
                          <a:latin typeface="+mn-lt"/>
                          <a:cs typeface="Calibri"/>
                        </a:rPr>
                        <a:t>n</a:t>
                      </a:r>
                      <a:r>
                        <a:rPr sz="1300" i="1" dirty="0">
                          <a:latin typeface="+mn-lt"/>
                          <a:cs typeface="Calibri"/>
                        </a:rPr>
                        <a:t>t</a:t>
                      </a:r>
                      <a:r>
                        <a:rPr sz="1300" i="1" spc="-5" dirty="0">
                          <a:latin typeface="+mn-lt"/>
                          <a:cs typeface="Calibri"/>
                        </a:rPr>
                        <a:t>s</a:t>
                      </a:r>
                      <a:r>
                        <a:rPr sz="1300" i="1" dirty="0">
                          <a:latin typeface="+mn-lt"/>
                          <a:cs typeface="Calibri"/>
                        </a:rPr>
                        <a:t>,</a:t>
                      </a:r>
                      <a:r>
                        <a:rPr sz="1300" i="1" spc="-10" dirty="0">
                          <a:latin typeface="+mn-lt"/>
                          <a:cs typeface="Calibri"/>
                        </a:rPr>
                        <a:t> </a:t>
                      </a:r>
                      <a:r>
                        <a:rPr sz="1300" i="1" dirty="0">
                          <a:latin typeface="+mn-lt"/>
                          <a:cs typeface="Calibri"/>
                        </a:rPr>
                        <a:t>i</a:t>
                      </a:r>
                      <a:r>
                        <a:rPr sz="1300" i="1" spc="-5" dirty="0">
                          <a:latin typeface="+mn-lt"/>
                          <a:cs typeface="Calibri"/>
                        </a:rPr>
                        <a:t>d</a:t>
                      </a:r>
                      <a:r>
                        <a:rPr sz="1300" i="1" dirty="0">
                          <a:latin typeface="+mn-lt"/>
                          <a:cs typeface="Calibri"/>
                        </a:rPr>
                        <a:t>eas </a:t>
                      </a:r>
                      <a:r>
                        <a:rPr sz="1300" i="1" spc="-5" dirty="0">
                          <a:latin typeface="+mn-lt"/>
                          <a:cs typeface="Calibri"/>
                        </a:rPr>
                        <a:t>an</a:t>
                      </a:r>
                      <a:r>
                        <a:rPr sz="1300" i="1" dirty="0">
                          <a:latin typeface="+mn-lt"/>
                          <a:cs typeface="Calibri"/>
                        </a:rPr>
                        <a:t>d </a:t>
                      </a:r>
                      <a:r>
                        <a:rPr sz="1300" i="1" spc="-5" dirty="0">
                          <a:latin typeface="+mn-lt"/>
                          <a:cs typeface="Calibri"/>
                        </a:rPr>
                        <a:t>d</a:t>
                      </a:r>
                      <a:r>
                        <a:rPr sz="1300" i="1" spc="-10" dirty="0">
                          <a:latin typeface="+mn-lt"/>
                          <a:cs typeface="Calibri"/>
                        </a:rPr>
                        <a:t>et</a:t>
                      </a:r>
                      <a:r>
                        <a:rPr sz="1300" i="1" spc="-5" dirty="0">
                          <a:latin typeface="+mn-lt"/>
                          <a:cs typeface="Calibri"/>
                        </a:rPr>
                        <a:t>a</a:t>
                      </a:r>
                      <a:r>
                        <a:rPr sz="1300" i="1" dirty="0">
                          <a:latin typeface="+mn-lt"/>
                          <a:cs typeface="Calibri"/>
                        </a:rPr>
                        <a:t>ils</a:t>
                      </a:r>
                      <a:r>
                        <a:rPr sz="1300" i="1" spc="-10" dirty="0">
                          <a:latin typeface="+mn-lt"/>
                          <a:cs typeface="Calibri"/>
                        </a:rPr>
                        <a:t> </a:t>
                      </a:r>
                      <a:r>
                        <a:rPr sz="1300" i="1" spc="-5" dirty="0">
                          <a:latin typeface="+mn-lt"/>
                          <a:cs typeface="Calibri"/>
                        </a:rPr>
                        <a:t>bas</a:t>
                      </a:r>
                      <a:r>
                        <a:rPr sz="1300" i="1" dirty="0">
                          <a:latin typeface="+mn-lt"/>
                          <a:cs typeface="Calibri"/>
                        </a:rPr>
                        <a:t>ed</a:t>
                      </a:r>
                      <a:r>
                        <a:rPr sz="1300" i="1" spc="-15" dirty="0">
                          <a:latin typeface="+mn-lt"/>
                          <a:cs typeface="Calibri"/>
                        </a:rPr>
                        <a:t> </a:t>
                      </a:r>
                      <a:r>
                        <a:rPr sz="1300" i="1" spc="-5" dirty="0">
                          <a:latin typeface="+mn-lt"/>
                          <a:cs typeface="Calibri"/>
                        </a:rPr>
                        <a:t>o</a:t>
                      </a:r>
                      <a:r>
                        <a:rPr sz="1300" i="1" dirty="0">
                          <a:latin typeface="+mn-lt"/>
                          <a:cs typeface="Calibri"/>
                        </a:rPr>
                        <a:t>n</a:t>
                      </a:r>
                      <a:r>
                        <a:rPr sz="1300" i="1" spc="-5" dirty="0">
                          <a:latin typeface="+mn-lt"/>
                          <a:cs typeface="Calibri"/>
                        </a:rPr>
                        <a:t> </a:t>
                      </a:r>
                      <a:r>
                        <a:rPr sz="1300" i="1" spc="-10" dirty="0">
                          <a:latin typeface="+mn-lt"/>
                          <a:cs typeface="Calibri"/>
                        </a:rPr>
                        <a:t>t</a:t>
                      </a:r>
                      <a:r>
                        <a:rPr sz="1300" i="1" spc="-25" dirty="0">
                          <a:latin typeface="+mn-lt"/>
                          <a:cs typeface="Calibri"/>
                        </a:rPr>
                        <a:t>e</a:t>
                      </a:r>
                      <a:r>
                        <a:rPr sz="1300" i="1" spc="-5" dirty="0">
                          <a:latin typeface="+mn-lt"/>
                          <a:cs typeface="Calibri"/>
                        </a:rPr>
                        <a:t>x</a:t>
                      </a:r>
                      <a:r>
                        <a:rPr sz="1300" i="1" dirty="0">
                          <a:latin typeface="+mn-lt"/>
                          <a:cs typeface="Calibri"/>
                        </a:rPr>
                        <a:t>t </a:t>
                      </a:r>
                      <a:r>
                        <a:rPr sz="1300" i="1" spc="-10" dirty="0">
                          <a:latin typeface="+mn-lt"/>
                          <a:cs typeface="Calibri"/>
                        </a:rPr>
                        <a:t>e</a:t>
                      </a:r>
                      <a:r>
                        <a:rPr sz="1300" i="1" dirty="0">
                          <a:latin typeface="+mn-lt"/>
                          <a:cs typeface="Calibri"/>
                        </a:rPr>
                        <a:t>vi</a:t>
                      </a:r>
                      <a:r>
                        <a:rPr sz="1300" i="1" spc="-5" dirty="0">
                          <a:latin typeface="+mn-lt"/>
                          <a:cs typeface="Calibri"/>
                        </a:rPr>
                        <a:t>d</a:t>
                      </a:r>
                      <a:r>
                        <a:rPr sz="1300" i="1" dirty="0">
                          <a:latin typeface="+mn-lt"/>
                          <a:cs typeface="Calibri"/>
                        </a:rPr>
                        <a:t>en</a:t>
                      </a:r>
                      <a:r>
                        <a:rPr sz="1300" i="1" spc="-15" dirty="0">
                          <a:latin typeface="+mn-lt"/>
                          <a:cs typeface="Calibri"/>
                        </a:rPr>
                        <a:t>c</a:t>
                      </a:r>
                      <a:r>
                        <a:rPr sz="1300" i="1" dirty="0">
                          <a:latin typeface="+mn-lt"/>
                          <a:cs typeface="Calibri"/>
                        </a:rPr>
                        <a:t>e.</a:t>
                      </a:r>
                      <a:endParaRPr sz="1300">
                        <a:latin typeface="+mn-lt"/>
                        <a:cs typeface="Calibri"/>
                      </a:endParaRP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94B3D6"/>
                    </a:solidFill>
                  </a:tcPr>
                </a:tc>
                <a:tc>
                  <a:txBody>
                    <a:bodyPr/>
                    <a:lstStyle/>
                    <a:p>
                      <a:pPr marL="61594" marR="54610">
                        <a:lnSpc>
                          <a:spcPct val="100000"/>
                        </a:lnSpc>
                      </a:pPr>
                      <a:r>
                        <a:rPr sz="1300" dirty="0">
                          <a:latin typeface="+mn-lt"/>
                          <a:cs typeface="Calibri"/>
                        </a:rPr>
                        <a:t>I will learn a</a:t>
                      </a:r>
                      <a:r>
                        <a:rPr sz="1300" spc="5" dirty="0">
                          <a:latin typeface="+mn-lt"/>
                          <a:cs typeface="Calibri"/>
                        </a:rPr>
                        <a:t>b</a:t>
                      </a:r>
                      <a:r>
                        <a:rPr sz="1300" spc="-5" dirty="0">
                          <a:latin typeface="+mn-lt"/>
                          <a:cs typeface="Calibri"/>
                        </a:rPr>
                        <a:t>o</a:t>
                      </a:r>
                      <a:r>
                        <a:rPr sz="1300" spc="5" dirty="0">
                          <a:latin typeface="+mn-lt"/>
                          <a:cs typeface="Calibri"/>
                        </a:rPr>
                        <a:t>u</a:t>
                      </a:r>
                      <a:r>
                        <a:rPr sz="1300" dirty="0">
                          <a:latin typeface="+mn-lt"/>
                          <a:cs typeface="Calibri"/>
                        </a:rPr>
                        <a:t>t,</a:t>
                      </a:r>
                      <a:r>
                        <a:rPr sz="1300" spc="-35" dirty="0">
                          <a:latin typeface="+mn-lt"/>
                          <a:cs typeface="Calibri"/>
                        </a:rPr>
                        <a:t> </a:t>
                      </a:r>
                      <a:r>
                        <a:rPr sz="1300" spc="-5" dirty="0">
                          <a:latin typeface="+mn-lt"/>
                          <a:cs typeface="Calibri"/>
                        </a:rPr>
                        <a:t>c</a:t>
                      </a:r>
                      <a:r>
                        <a:rPr sz="1300" spc="-15" dirty="0">
                          <a:latin typeface="+mn-lt"/>
                          <a:cs typeface="Calibri"/>
                        </a:rPr>
                        <a:t>r</a:t>
                      </a:r>
                      <a:r>
                        <a:rPr sz="1300" dirty="0">
                          <a:latin typeface="+mn-lt"/>
                          <a:cs typeface="Calibri"/>
                        </a:rPr>
                        <a:t>e</a:t>
                      </a:r>
                      <a:r>
                        <a:rPr sz="1300" spc="-10" dirty="0">
                          <a:latin typeface="+mn-lt"/>
                          <a:cs typeface="Calibri"/>
                        </a:rPr>
                        <a:t>at</a:t>
                      </a:r>
                      <a:r>
                        <a:rPr sz="1300" dirty="0">
                          <a:latin typeface="+mn-lt"/>
                          <a:cs typeface="Calibri"/>
                        </a:rPr>
                        <a:t>e</a:t>
                      </a:r>
                      <a:r>
                        <a:rPr sz="1300" spc="-5" dirty="0">
                          <a:latin typeface="+mn-lt"/>
                          <a:cs typeface="Calibri"/>
                        </a:rPr>
                        <a:t> </a:t>
                      </a:r>
                      <a:r>
                        <a:rPr sz="1300" dirty="0">
                          <a:latin typeface="+mn-lt"/>
                          <a:cs typeface="Calibri"/>
                        </a:rPr>
                        <a:t>a</a:t>
                      </a:r>
                      <a:r>
                        <a:rPr sz="1300" spc="-10" dirty="0">
                          <a:latin typeface="+mn-lt"/>
                          <a:cs typeface="Calibri"/>
                        </a:rPr>
                        <a:t>n</a:t>
                      </a:r>
                      <a:r>
                        <a:rPr sz="1300" dirty="0">
                          <a:latin typeface="+mn-lt"/>
                          <a:cs typeface="Calibri"/>
                        </a:rPr>
                        <a:t>d </a:t>
                      </a:r>
                      <a:r>
                        <a:rPr sz="1300" spc="-20" dirty="0">
                          <a:latin typeface="+mn-lt"/>
                          <a:cs typeface="Calibri"/>
                        </a:rPr>
                        <a:t>c</a:t>
                      </a:r>
                      <a:r>
                        <a:rPr sz="1300" spc="-5" dirty="0">
                          <a:latin typeface="+mn-lt"/>
                          <a:cs typeface="Calibri"/>
                        </a:rPr>
                        <a:t>o</a:t>
                      </a:r>
                      <a:r>
                        <a:rPr sz="1300" dirty="0">
                          <a:latin typeface="+mn-lt"/>
                          <a:cs typeface="Calibri"/>
                        </a:rPr>
                        <a:t>mm</a:t>
                      </a:r>
                      <a:r>
                        <a:rPr sz="1300" spc="5" dirty="0">
                          <a:latin typeface="+mn-lt"/>
                          <a:cs typeface="Calibri"/>
                        </a:rPr>
                        <a:t>u</a:t>
                      </a:r>
                      <a:r>
                        <a:rPr sz="1300" dirty="0">
                          <a:latin typeface="+mn-lt"/>
                          <a:cs typeface="Calibri"/>
                        </a:rPr>
                        <a:t>ni</a:t>
                      </a:r>
                      <a:r>
                        <a:rPr sz="1300" spc="-20" dirty="0">
                          <a:latin typeface="+mn-lt"/>
                          <a:cs typeface="Calibri"/>
                        </a:rPr>
                        <a:t>c</a:t>
                      </a:r>
                      <a:r>
                        <a:rPr sz="1300" spc="-15" dirty="0">
                          <a:latin typeface="+mn-lt"/>
                          <a:cs typeface="Calibri"/>
                        </a:rPr>
                        <a:t>a</a:t>
                      </a:r>
                      <a:r>
                        <a:rPr sz="1300" spc="-10" dirty="0">
                          <a:latin typeface="+mn-lt"/>
                          <a:cs typeface="Calibri"/>
                        </a:rPr>
                        <a:t>t</a:t>
                      </a:r>
                      <a:r>
                        <a:rPr sz="1300" dirty="0">
                          <a:latin typeface="+mn-lt"/>
                          <a:cs typeface="Calibri"/>
                        </a:rPr>
                        <a:t>e</a:t>
                      </a:r>
                      <a:r>
                        <a:rPr sz="1300" spc="5" dirty="0">
                          <a:latin typeface="+mn-lt"/>
                          <a:cs typeface="Calibri"/>
                        </a:rPr>
                        <a:t> </a:t>
                      </a:r>
                      <a:r>
                        <a:rPr sz="1300" dirty="0">
                          <a:latin typeface="+mn-lt"/>
                          <a:cs typeface="Calibri"/>
                        </a:rPr>
                        <a:t>assessme</a:t>
                      </a:r>
                      <a:r>
                        <a:rPr sz="1300" spc="-5" dirty="0">
                          <a:latin typeface="+mn-lt"/>
                          <a:cs typeface="Calibri"/>
                        </a:rPr>
                        <a:t>n</a:t>
                      </a:r>
                      <a:r>
                        <a:rPr sz="1300" dirty="0">
                          <a:latin typeface="+mn-lt"/>
                          <a:cs typeface="Calibri"/>
                        </a:rPr>
                        <a:t>t </a:t>
                      </a:r>
                      <a:r>
                        <a:rPr sz="1300" spc="-5" dirty="0">
                          <a:latin typeface="+mn-lt"/>
                          <a:cs typeface="Calibri"/>
                        </a:rPr>
                        <a:t>c</a:t>
                      </a:r>
                      <a:r>
                        <a:rPr sz="1300" dirty="0">
                          <a:latin typeface="+mn-lt"/>
                          <a:cs typeface="Calibri"/>
                        </a:rPr>
                        <a:t>ri</a:t>
                      </a:r>
                      <a:r>
                        <a:rPr sz="1300" spc="-5" dirty="0">
                          <a:latin typeface="+mn-lt"/>
                          <a:cs typeface="Calibri"/>
                        </a:rPr>
                        <a:t>t</a:t>
                      </a:r>
                      <a:r>
                        <a:rPr sz="1300" dirty="0">
                          <a:latin typeface="+mn-lt"/>
                          <a:cs typeface="Calibri"/>
                        </a:rPr>
                        <a:t>eria</a:t>
                      </a:r>
                      <a:r>
                        <a:rPr sz="1300" spc="-20" dirty="0">
                          <a:latin typeface="+mn-lt"/>
                          <a:cs typeface="Calibri"/>
                        </a:rPr>
                        <a:t> </a:t>
                      </a:r>
                      <a:r>
                        <a:rPr sz="1300" spc="-5" dirty="0">
                          <a:latin typeface="+mn-lt"/>
                          <a:cs typeface="Calibri"/>
                        </a:rPr>
                        <a:t>s</a:t>
                      </a:r>
                      <a:r>
                        <a:rPr sz="1300" dirty="0">
                          <a:latin typeface="+mn-lt"/>
                          <a:cs typeface="Calibri"/>
                        </a:rPr>
                        <a:t>o</a:t>
                      </a:r>
                      <a:r>
                        <a:rPr sz="1300" spc="15" dirty="0">
                          <a:latin typeface="+mn-lt"/>
                          <a:cs typeface="Calibri"/>
                        </a:rPr>
                        <a:t> </a:t>
                      </a:r>
                      <a:r>
                        <a:rPr sz="1300" dirty="0">
                          <a:latin typeface="+mn-lt"/>
                          <a:cs typeface="Calibri"/>
                        </a:rPr>
                        <a:t>th</a:t>
                      </a:r>
                      <a:r>
                        <a:rPr sz="1300" spc="-15" dirty="0">
                          <a:latin typeface="+mn-lt"/>
                          <a:cs typeface="Calibri"/>
                        </a:rPr>
                        <a:t>a</a:t>
                      </a:r>
                      <a:r>
                        <a:rPr sz="1300" dirty="0">
                          <a:latin typeface="+mn-lt"/>
                          <a:cs typeface="Calibri"/>
                        </a:rPr>
                        <a:t>t</a:t>
                      </a:r>
                      <a:r>
                        <a:rPr sz="1300" spc="-15" dirty="0">
                          <a:latin typeface="+mn-lt"/>
                          <a:cs typeface="Calibri"/>
                        </a:rPr>
                        <a:t> s</a:t>
                      </a:r>
                      <a:r>
                        <a:rPr sz="1300" dirty="0">
                          <a:latin typeface="+mn-lt"/>
                          <a:cs typeface="Calibri"/>
                        </a:rPr>
                        <a:t>tude</a:t>
                      </a:r>
                      <a:r>
                        <a:rPr sz="1300" spc="-5" dirty="0">
                          <a:latin typeface="+mn-lt"/>
                          <a:cs typeface="Calibri"/>
                        </a:rPr>
                        <a:t>n</a:t>
                      </a:r>
                      <a:r>
                        <a:rPr sz="1300" spc="-10" dirty="0">
                          <a:latin typeface="+mn-lt"/>
                          <a:cs typeface="Calibri"/>
                        </a:rPr>
                        <a:t>t</a:t>
                      </a:r>
                      <a:r>
                        <a:rPr sz="1300" dirty="0">
                          <a:latin typeface="+mn-lt"/>
                          <a:cs typeface="Calibri"/>
                        </a:rPr>
                        <a:t>s</a:t>
                      </a:r>
                      <a:r>
                        <a:rPr sz="1300" spc="-25" dirty="0">
                          <a:latin typeface="+mn-lt"/>
                          <a:cs typeface="Calibri"/>
                        </a:rPr>
                        <a:t> </a:t>
                      </a:r>
                      <a:r>
                        <a:rPr sz="1300" spc="-20" dirty="0">
                          <a:latin typeface="+mn-lt"/>
                          <a:cs typeface="Calibri"/>
                        </a:rPr>
                        <a:t>c</a:t>
                      </a:r>
                      <a:r>
                        <a:rPr sz="1300" dirty="0">
                          <a:latin typeface="+mn-lt"/>
                          <a:cs typeface="Calibri"/>
                        </a:rPr>
                        <a:t>an </a:t>
                      </a:r>
                      <a:r>
                        <a:rPr sz="1300" spc="-5" dirty="0">
                          <a:latin typeface="+mn-lt"/>
                          <a:cs typeface="Calibri"/>
                        </a:rPr>
                        <a:t>sel</a:t>
                      </a:r>
                      <a:r>
                        <a:rPr sz="1300" spc="10" dirty="0">
                          <a:latin typeface="+mn-lt"/>
                          <a:cs typeface="Calibri"/>
                        </a:rPr>
                        <a:t>f</a:t>
                      </a:r>
                      <a:r>
                        <a:rPr sz="1300" dirty="0">
                          <a:latin typeface="+mn-lt"/>
                          <a:cs typeface="Calibri"/>
                        </a:rPr>
                        <a:t>-assess</a:t>
                      </a:r>
                      <a:r>
                        <a:rPr sz="1300" spc="10" dirty="0">
                          <a:latin typeface="+mn-lt"/>
                          <a:cs typeface="Calibri"/>
                        </a:rPr>
                        <a:t> </a:t>
                      </a:r>
                      <a:r>
                        <a:rPr sz="1300" dirty="0">
                          <a:latin typeface="+mn-lt"/>
                          <a:cs typeface="Calibri"/>
                        </a:rPr>
                        <a:t>a p</a:t>
                      </a:r>
                      <a:r>
                        <a:rPr sz="1300" spc="-25" dirty="0">
                          <a:latin typeface="+mn-lt"/>
                          <a:cs typeface="Calibri"/>
                        </a:rPr>
                        <a:t>r</a:t>
                      </a:r>
                      <a:r>
                        <a:rPr sz="1300" dirty="0">
                          <a:latin typeface="+mn-lt"/>
                          <a:cs typeface="Calibri"/>
                        </a:rPr>
                        <a:t>acti</a:t>
                      </a:r>
                      <a:r>
                        <a:rPr sz="1300" spc="-5" dirty="0">
                          <a:latin typeface="+mn-lt"/>
                          <a:cs typeface="Calibri"/>
                        </a:rPr>
                        <a:t>c</a:t>
                      </a:r>
                      <a:r>
                        <a:rPr sz="1300" dirty="0">
                          <a:latin typeface="+mn-lt"/>
                          <a:cs typeface="Calibri"/>
                        </a:rPr>
                        <a:t>e per</a:t>
                      </a:r>
                      <a:r>
                        <a:rPr sz="1300" spc="-20" dirty="0">
                          <a:latin typeface="+mn-lt"/>
                          <a:cs typeface="Calibri"/>
                        </a:rPr>
                        <a:t>f</a:t>
                      </a:r>
                      <a:r>
                        <a:rPr sz="1300" spc="-5" dirty="0">
                          <a:latin typeface="+mn-lt"/>
                          <a:cs typeface="Calibri"/>
                        </a:rPr>
                        <a:t>o</a:t>
                      </a:r>
                      <a:r>
                        <a:rPr sz="1300" dirty="0">
                          <a:latin typeface="+mn-lt"/>
                          <a:cs typeface="Calibri"/>
                        </a:rPr>
                        <a:t>rma</a:t>
                      </a:r>
                      <a:r>
                        <a:rPr sz="1300" spc="-5" dirty="0">
                          <a:latin typeface="+mn-lt"/>
                          <a:cs typeface="Calibri"/>
                        </a:rPr>
                        <a:t>nc</a:t>
                      </a:r>
                      <a:r>
                        <a:rPr sz="1300" dirty="0">
                          <a:latin typeface="+mn-lt"/>
                          <a:cs typeface="Calibri"/>
                        </a:rPr>
                        <a:t>e</a:t>
                      </a:r>
                      <a:r>
                        <a:rPr sz="1300" spc="-20" dirty="0">
                          <a:latin typeface="+mn-lt"/>
                          <a:cs typeface="Calibri"/>
                        </a:rPr>
                        <a:t> </a:t>
                      </a:r>
                      <a:r>
                        <a:rPr sz="1300" spc="-10" dirty="0">
                          <a:latin typeface="+mn-lt"/>
                          <a:cs typeface="Calibri"/>
                        </a:rPr>
                        <a:t>t</a:t>
                      </a:r>
                      <a:r>
                        <a:rPr sz="1300" dirty="0">
                          <a:latin typeface="+mn-lt"/>
                          <a:cs typeface="Calibri"/>
                        </a:rPr>
                        <a:t>ask</a:t>
                      </a:r>
                      <a:r>
                        <a:rPr sz="1300" spc="-5" dirty="0">
                          <a:latin typeface="+mn-lt"/>
                          <a:cs typeface="Calibri"/>
                        </a:rPr>
                        <a:t> </a:t>
                      </a:r>
                      <a:r>
                        <a:rPr sz="1300" dirty="0">
                          <a:latin typeface="+mn-lt"/>
                          <a:cs typeface="Calibri"/>
                        </a:rPr>
                        <a:t>th</a:t>
                      </a:r>
                      <a:r>
                        <a:rPr sz="1300" spc="-15" dirty="0">
                          <a:latin typeface="+mn-lt"/>
                          <a:cs typeface="Calibri"/>
                        </a:rPr>
                        <a:t>a</a:t>
                      </a:r>
                      <a:r>
                        <a:rPr sz="1300" dirty="0">
                          <a:latin typeface="+mn-lt"/>
                          <a:cs typeface="Calibri"/>
                        </a:rPr>
                        <a:t>t </a:t>
                      </a:r>
                      <a:r>
                        <a:rPr sz="1300" spc="-20" dirty="0">
                          <a:latin typeface="+mn-lt"/>
                          <a:cs typeface="Calibri"/>
                        </a:rPr>
                        <a:t>c</a:t>
                      </a:r>
                      <a:r>
                        <a:rPr sz="1300" spc="-5" dirty="0">
                          <a:latin typeface="+mn-lt"/>
                          <a:cs typeface="Calibri"/>
                        </a:rPr>
                        <a:t>o</a:t>
                      </a:r>
                      <a:r>
                        <a:rPr sz="1300" dirty="0">
                          <a:latin typeface="+mn-lt"/>
                          <a:cs typeface="Calibri"/>
                        </a:rPr>
                        <a:t>mbines li</a:t>
                      </a:r>
                      <a:r>
                        <a:rPr sz="1300" spc="-10" dirty="0">
                          <a:latin typeface="+mn-lt"/>
                          <a:cs typeface="Calibri"/>
                        </a:rPr>
                        <a:t>t</a:t>
                      </a:r>
                      <a:r>
                        <a:rPr sz="1300" dirty="0">
                          <a:latin typeface="+mn-lt"/>
                          <a:cs typeface="Calibri"/>
                        </a:rPr>
                        <a:t>e</a:t>
                      </a:r>
                      <a:r>
                        <a:rPr sz="1300" spc="-20" dirty="0">
                          <a:latin typeface="+mn-lt"/>
                          <a:cs typeface="Calibri"/>
                        </a:rPr>
                        <a:t>r</a:t>
                      </a:r>
                      <a:r>
                        <a:rPr sz="1300" dirty="0">
                          <a:latin typeface="+mn-lt"/>
                          <a:cs typeface="Calibri"/>
                        </a:rPr>
                        <a:t>acy</a:t>
                      </a:r>
                      <a:r>
                        <a:rPr sz="1300" spc="-15" dirty="0">
                          <a:latin typeface="+mn-lt"/>
                          <a:cs typeface="Calibri"/>
                        </a:rPr>
                        <a:t> </a:t>
                      </a:r>
                      <a:r>
                        <a:rPr sz="1300" dirty="0">
                          <a:latin typeface="+mn-lt"/>
                          <a:cs typeface="Calibri"/>
                        </a:rPr>
                        <a:t>a</a:t>
                      </a:r>
                      <a:r>
                        <a:rPr sz="1300" spc="5" dirty="0">
                          <a:latin typeface="+mn-lt"/>
                          <a:cs typeface="Calibri"/>
                        </a:rPr>
                        <a:t>n</a:t>
                      </a:r>
                      <a:r>
                        <a:rPr sz="1300" dirty="0">
                          <a:latin typeface="+mn-lt"/>
                          <a:cs typeface="Calibri"/>
                        </a:rPr>
                        <a:t>d hi</a:t>
                      </a:r>
                      <a:r>
                        <a:rPr sz="1300" spc="-15" dirty="0">
                          <a:latin typeface="+mn-lt"/>
                          <a:cs typeface="Calibri"/>
                        </a:rPr>
                        <a:t>s</a:t>
                      </a:r>
                      <a:r>
                        <a:rPr sz="1300" spc="-10" dirty="0">
                          <a:latin typeface="+mn-lt"/>
                          <a:cs typeface="Calibri"/>
                        </a:rPr>
                        <a:t>t</a:t>
                      </a:r>
                      <a:r>
                        <a:rPr sz="1300" spc="-5" dirty="0">
                          <a:latin typeface="+mn-lt"/>
                          <a:cs typeface="Calibri"/>
                        </a:rPr>
                        <a:t>o</a:t>
                      </a:r>
                      <a:r>
                        <a:rPr sz="1300" dirty="0">
                          <a:latin typeface="+mn-lt"/>
                          <a:cs typeface="Calibri"/>
                        </a:rPr>
                        <a:t>r</a:t>
                      </a:r>
                      <a:r>
                        <a:rPr sz="1300" spc="-90" dirty="0">
                          <a:latin typeface="+mn-lt"/>
                          <a:cs typeface="Calibri"/>
                        </a:rPr>
                        <a:t>y</a:t>
                      </a:r>
                      <a:r>
                        <a:rPr sz="1300" dirty="0">
                          <a:latin typeface="+mn-lt"/>
                          <a:cs typeface="Calibri"/>
                        </a:rPr>
                        <a:t>.</a:t>
                      </a:r>
                    </a:p>
                    <a:p>
                      <a:pPr>
                        <a:lnSpc>
                          <a:spcPct val="100000"/>
                        </a:lnSpc>
                      </a:pPr>
                      <a:endParaRPr sz="1300" dirty="0">
                        <a:latin typeface="+mn-lt"/>
                        <a:cs typeface="Times New Roman"/>
                      </a:endParaRPr>
                    </a:p>
                    <a:p>
                      <a:pPr>
                        <a:lnSpc>
                          <a:spcPct val="100000"/>
                        </a:lnSpc>
                      </a:pPr>
                      <a:endParaRPr sz="1300" dirty="0">
                        <a:latin typeface="+mn-lt"/>
                        <a:cs typeface="Times New Roman"/>
                      </a:endParaRPr>
                    </a:p>
                    <a:p>
                      <a:pPr>
                        <a:lnSpc>
                          <a:spcPct val="100000"/>
                        </a:lnSpc>
                        <a:spcBef>
                          <a:spcPts val="45"/>
                        </a:spcBef>
                      </a:pPr>
                      <a:endParaRPr sz="1300" dirty="0">
                        <a:latin typeface="+mn-lt"/>
                        <a:cs typeface="Times New Roman"/>
                      </a:endParaRPr>
                    </a:p>
                    <a:p>
                      <a:pPr marL="61594" marR="64135" indent="364490">
                        <a:lnSpc>
                          <a:spcPct val="100000"/>
                        </a:lnSpc>
                      </a:pPr>
                      <a:r>
                        <a:rPr sz="1300" b="1" spc="-5" dirty="0">
                          <a:latin typeface="+mn-lt"/>
                          <a:cs typeface="Calibri"/>
                        </a:rPr>
                        <a:t>CC</a:t>
                      </a:r>
                      <a:r>
                        <a:rPr sz="1300" b="1" dirty="0">
                          <a:latin typeface="+mn-lt"/>
                          <a:cs typeface="Calibri"/>
                        </a:rPr>
                        <a:t>S Appli</a:t>
                      </a:r>
                      <a:r>
                        <a:rPr sz="1300" b="1" spc="-15" dirty="0">
                          <a:latin typeface="+mn-lt"/>
                          <a:cs typeface="Calibri"/>
                        </a:rPr>
                        <a:t>c</a:t>
                      </a:r>
                      <a:r>
                        <a:rPr sz="1300" b="1" spc="-20" dirty="0">
                          <a:latin typeface="+mn-lt"/>
                          <a:cs typeface="Calibri"/>
                        </a:rPr>
                        <a:t>a</a:t>
                      </a:r>
                      <a:r>
                        <a:rPr sz="1300" b="1" dirty="0">
                          <a:latin typeface="+mn-lt"/>
                          <a:cs typeface="Calibri"/>
                        </a:rPr>
                        <a:t>t</a:t>
                      </a:r>
                      <a:r>
                        <a:rPr sz="1300" b="1" spc="5" dirty="0">
                          <a:latin typeface="+mn-lt"/>
                          <a:cs typeface="Calibri"/>
                        </a:rPr>
                        <a:t>i</a:t>
                      </a:r>
                      <a:r>
                        <a:rPr sz="1300" b="1" dirty="0">
                          <a:latin typeface="+mn-lt"/>
                          <a:cs typeface="Calibri"/>
                        </a:rPr>
                        <a:t>o</a:t>
                      </a:r>
                      <a:r>
                        <a:rPr sz="1300" b="1" spc="5" dirty="0">
                          <a:latin typeface="+mn-lt"/>
                          <a:cs typeface="Calibri"/>
                        </a:rPr>
                        <a:t>n</a:t>
                      </a:r>
                      <a:r>
                        <a:rPr sz="1300" b="1" dirty="0">
                          <a:latin typeface="+mn-lt"/>
                          <a:cs typeface="Calibri"/>
                        </a:rPr>
                        <a:t>: </a:t>
                      </a:r>
                      <a:r>
                        <a:rPr sz="1300" i="1" spc="-5" dirty="0">
                          <a:latin typeface="+mn-lt"/>
                          <a:cs typeface="Calibri"/>
                        </a:rPr>
                        <a:t>S</a:t>
                      </a:r>
                      <a:r>
                        <a:rPr sz="1300" i="1" dirty="0">
                          <a:latin typeface="+mn-lt"/>
                          <a:cs typeface="Calibri"/>
                        </a:rPr>
                        <a:t>t</a:t>
                      </a:r>
                      <a:r>
                        <a:rPr sz="1300" i="1" spc="-5" dirty="0">
                          <a:latin typeface="+mn-lt"/>
                          <a:cs typeface="Calibri"/>
                        </a:rPr>
                        <a:t>ud</a:t>
                      </a:r>
                      <a:r>
                        <a:rPr sz="1300" i="1" dirty="0">
                          <a:latin typeface="+mn-lt"/>
                          <a:cs typeface="Calibri"/>
                        </a:rPr>
                        <a:t>e</a:t>
                      </a:r>
                      <a:r>
                        <a:rPr sz="1300" i="1" spc="-15" dirty="0">
                          <a:latin typeface="+mn-lt"/>
                          <a:cs typeface="Calibri"/>
                        </a:rPr>
                        <a:t>n</a:t>
                      </a:r>
                      <a:r>
                        <a:rPr sz="1300" i="1" dirty="0">
                          <a:latin typeface="+mn-lt"/>
                          <a:cs typeface="Calibri"/>
                        </a:rPr>
                        <a:t>ts</a:t>
                      </a:r>
                      <a:r>
                        <a:rPr sz="1300" i="1" spc="-15" dirty="0">
                          <a:latin typeface="+mn-lt"/>
                          <a:cs typeface="Calibri"/>
                        </a:rPr>
                        <a:t> </a:t>
                      </a:r>
                      <a:r>
                        <a:rPr lang="en-US" sz="1300" i="1" spc="-15" dirty="0" smtClean="0">
                          <a:latin typeface="+mn-lt"/>
                          <a:cs typeface="Calibri"/>
                        </a:rPr>
                        <a:t>will </a:t>
                      </a:r>
                      <a:r>
                        <a:rPr sz="1300" i="1" spc="-5" dirty="0" smtClean="0">
                          <a:latin typeface="+mn-lt"/>
                          <a:cs typeface="Calibri"/>
                        </a:rPr>
                        <a:t>bas</a:t>
                      </a:r>
                      <a:r>
                        <a:rPr sz="1300" i="1" dirty="0" smtClean="0">
                          <a:latin typeface="+mn-lt"/>
                          <a:cs typeface="Calibri"/>
                        </a:rPr>
                        <a:t>e</a:t>
                      </a:r>
                      <a:r>
                        <a:rPr sz="1300" i="1" spc="-5" dirty="0" smtClean="0">
                          <a:latin typeface="+mn-lt"/>
                          <a:cs typeface="Calibri"/>
                        </a:rPr>
                        <a:t> </a:t>
                      </a:r>
                      <a:r>
                        <a:rPr sz="1300" i="1" dirty="0">
                          <a:latin typeface="+mn-lt"/>
                          <a:cs typeface="Calibri"/>
                        </a:rPr>
                        <a:t>t</a:t>
                      </a:r>
                      <a:r>
                        <a:rPr sz="1300" i="1" spc="-5" dirty="0">
                          <a:latin typeface="+mn-lt"/>
                          <a:cs typeface="Calibri"/>
                        </a:rPr>
                        <a:t>h</a:t>
                      </a:r>
                      <a:r>
                        <a:rPr sz="1300" i="1" dirty="0">
                          <a:latin typeface="+mn-lt"/>
                          <a:cs typeface="Calibri"/>
                        </a:rPr>
                        <a:t>eir </a:t>
                      </a:r>
                      <a:r>
                        <a:rPr sz="1300" i="1" spc="-10" dirty="0">
                          <a:latin typeface="+mn-lt"/>
                          <a:cs typeface="Calibri"/>
                        </a:rPr>
                        <a:t>w</a:t>
                      </a:r>
                      <a:r>
                        <a:rPr sz="1300" i="1" dirty="0">
                          <a:latin typeface="+mn-lt"/>
                          <a:cs typeface="Calibri"/>
                        </a:rPr>
                        <a:t>r</a:t>
                      </a:r>
                      <a:r>
                        <a:rPr sz="1300" i="1" spc="-5" dirty="0">
                          <a:latin typeface="+mn-lt"/>
                          <a:cs typeface="Calibri"/>
                        </a:rPr>
                        <a:t>i</a:t>
                      </a:r>
                      <a:r>
                        <a:rPr sz="1300" i="1" dirty="0">
                          <a:latin typeface="+mn-lt"/>
                          <a:cs typeface="Calibri"/>
                        </a:rPr>
                        <a:t>ti</a:t>
                      </a:r>
                      <a:r>
                        <a:rPr sz="1300" i="1" spc="-5" dirty="0">
                          <a:latin typeface="+mn-lt"/>
                          <a:cs typeface="Calibri"/>
                        </a:rPr>
                        <a:t>n</a:t>
                      </a:r>
                      <a:r>
                        <a:rPr sz="1300" i="1" dirty="0">
                          <a:latin typeface="+mn-lt"/>
                          <a:cs typeface="Calibri"/>
                        </a:rPr>
                        <a:t>g </a:t>
                      </a:r>
                      <a:r>
                        <a:rPr sz="1300" i="1" spc="-5" dirty="0">
                          <a:latin typeface="+mn-lt"/>
                          <a:cs typeface="Calibri"/>
                        </a:rPr>
                        <a:t>o</a:t>
                      </a:r>
                      <a:r>
                        <a:rPr sz="1300" i="1" dirty="0">
                          <a:latin typeface="+mn-lt"/>
                          <a:cs typeface="Calibri"/>
                        </a:rPr>
                        <a:t>n</a:t>
                      </a:r>
                      <a:r>
                        <a:rPr sz="1300" i="1" spc="-5" dirty="0">
                          <a:latin typeface="+mn-lt"/>
                          <a:cs typeface="Calibri"/>
                        </a:rPr>
                        <a:t> </a:t>
                      </a:r>
                      <a:r>
                        <a:rPr sz="1300" i="1" spc="-10" dirty="0">
                          <a:latin typeface="+mn-lt"/>
                          <a:cs typeface="Calibri"/>
                        </a:rPr>
                        <a:t>e</a:t>
                      </a:r>
                      <a:r>
                        <a:rPr sz="1300" i="1" dirty="0">
                          <a:latin typeface="+mn-lt"/>
                          <a:cs typeface="Calibri"/>
                        </a:rPr>
                        <a:t>vi</a:t>
                      </a:r>
                      <a:r>
                        <a:rPr sz="1300" i="1" spc="-5" dirty="0">
                          <a:latin typeface="+mn-lt"/>
                          <a:cs typeface="Calibri"/>
                        </a:rPr>
                        <a:t>d</a:t>
                      </a:r>
                      <a:r>
                        <a:rPr sz="1300" i="1" dirty="0">
                          <a:latin typeface="+mn-lt"/>
                          <a:cs typeface="Calibri"/>
                        </a:rPr>
                        <a:t>en</a:t>
                      </a:r>
                      <a:r>
                        <a:rPr sz="1300" i="1" spc="-15" dirty="0">
                          <a:latin typeface="+mn-lt"/>
                          <a:cs typeface="Calibri"/>
                        </a:rPr>
                        <a:t>c</a:t>
                      </a:r>
                      <a:r>
                        <a:rPr sz="1300" i="1" dirty="0">
                          <a:latin typeface="+mn-lt"/>
                          <a:cs typeface="Calibri"/>
                        </a:rPr>
                        <a:t>e</a:t>
                      </a:r>
                      <a:r>
                        <a:rPr sz="1300" i="1" spc="5" dirty="0">
                          <a:latin typeface="+mn-lt"/>
                          <a:cs typeface="Calibri"/>
                        </a:rPr>
                        <a:t> </a:t>
                      </a:r>
                      <a:r>
                        <a:rPr sz="1300" i="1" dirty="0">
                          <a:latin typeface="+mn-lt"/>
                          <a:cs typeface="Calibri"/>
                        </a:rPr>
                        <a:t>fr</a:t>
                      </a:r>
                      <a:r>
                        <a:rPr sz="1300" i="1" spc="-10" dirty="0">
                          <a:latin typeface="+mn-lt"/>
                          <a:cs typeface="Calibri"/>
                        </a:rPr>
                        <a:t>o</a:t>
                      </a:r>
                      <a:r>
                        <a:rPr sz="1300" i="1" dirty="0">
                          <a:latin typeface="+mn-lt"/>
                          <a:cs typeface="Calibri"/>
                        </a:rPr>
                        <a:t>m </a:t>
                      </a:r>
                      <a:r>
                        <a:rPr sz="1300" i="1" spc="-10" dirty="0">
                          <a:latin typeface="+mn-lt"/>
                          <a:cs typeface="Calibri"/>
                        </a:rPr>
                        <a:t>t</a:t>
                      </a:r>
                      <a:r>
                        <a:rPr sz="1300" i="1" spc="-25" dirty="0">
                          <a:latin typeface="+mn-lt"/>
                          <a:cs typeface="Calibri"/>
                        </a:rPr>
                        <a:t>e</a:t>
                      </a:r>
                      <a:r>
                        <a:rPr sz="1300" i="1" spc="-5" dirty="0">
                          <a:latin typeface="+mn-lt"/>
                          <a:cs typeface="Calibri"/>
                        </a:rPr>
                        <a:t>x</a:t>
                      </a:r>
                      <a:r>
                        <a:rPr sz="1300" i="1" dirty="0">
                          <a:latin typeface="+mn-lt"/>
                          <a:cs typeface="Calibri"/>
                        </a:rPr>
                        <a:t>ts</a:t>
                      </a:r>
                      <a:r>
                        <a:rPr sz="1300" i="1" spc="-10" dirty="0">
                          <a:latin typeface="+mn-lt"/>
                          <a:cs typeface="Calibri"/>
                        </a:rPr>
                        <a:t> </a:t>
                      </a:r>
                      <a:r>
                        <a:rPr sz="1300" i="1" spc="-5" dirty="0">
                          <a:latin typeface="+mn-lt"/>
                          <a:cs typeface="Calibri"/>
                        </a:rPr>
                        <a:t>usin</a:t>
                      </a:r>
                      <a:r>
                        <a:rPr sz="1300" i="1" dirty="0">
                          <a:latin typeface="+mn-lt"/>
                          <a:cs typeface="Calibri"/>
                        </a:rPr>
                        <a:t>g e</a:t>
                      </a:r>
                      <a:r>
                        <a:rPr sz="1300" i="1" spc="-10" dirty="0">
                          <a:latin typeface="+mn-lt"/>
                          <a:cs typeface="Calibri"/>
                        </a:rPr>
                        <a:t>st</a:t>
                      </a:r>
                      <a:r>
                        <a:rPr sz="1300" i="1" spc="-5" dirty="0">
                          <a:latin typeface="+mn-lt"/>
                          <a:cs typeface="Calibri"/>
                        </a:rPr>
                        <a:t>ab</a:t>
                      </a:r>
                      <a:r>
                        <a:rPr sz="1300" i="1" dirty="0">
                          <a:latin typeface="+mn-lt"/>
                          <a:cs typeface="Calibri"/>
                        </a:rPr>
                        <a:t>lished</a:t>
                      </a:r>
                      <a:r>
                        <a:rPr sz="1300" i="1" spc="-30" dirty="0">
                          <a:latin typeface="+mn-lt"/>
                          <a:cs typeface="Calibri"/>
                        </a:rPr>
                        <a:t> </a:t>
                      </a:r>
                      <a:r>
                        <a:rPr sz="1300" i="1" dirty="0">
                          <a:latin typeface="+mn-lt"/>
                          <a:cs typeface="Calibri"/>
                        </a:rPr>
                        <a:t>cr</a:t>
                      </a:r>
                      <a:r>
                        <a:rPr sz="1300" i="1" spc="-5" dirty="0">
                          <a:latin typeface="+mn-lt"/>
                          <a:cs typeface="Calibri"/>
                        </a:rPr>
                        <a:t>i</a:t>
                      </a:r>
                      <a:r>
                        <a:rPr sz="1300" i="1" spc="-10" dirty="0">
                          <a:latin typeface="+mn-lt"/>
                          <a:cs typeface="Calibri"/>
                        </a:rPr>
                        <a:t>t</a:t>
                      </a:r>
                      <a:r>
                        <a:rPr sz="1300" i="1" dirty="0">
                          <a:latin typeface="+mn-lt"/>
                          <a:cs typeface="Calibri"/>
                        </a:rPr>
                        <a:t>eri</a:t>
                      </a:r>
                      <a:r>
                        <a:rPr sz="1300" i="1" spc="-10" dirty="0">
                          <a:latin typeface="+mn-lt"/>
                          <a:cs typeface="Calibri"/>
                        </a:rPr>
                        <a:t>a</a:t>
                      </a:r>
                      <a:r>
                        <a:rPr sz="1300" i="1" dirty="0">
                          <a:latin typeface="+mn-lt"/>
                          <a:cs typeface="Calibri"/>
                        </a:rPr>
                        <a:t>.</a:t>
                      </a:r>
                      <a:endParaRPr sz="1300" dirty="0">
                        <a:latin typeface="+mn-lt"/>
                        <a:cs typeface="Calibri"/>
                      </a:endParaRP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9ECF4"/>
                    </a:solidFill>
                  </a:tcPr>
                </a:tc>
                <a:extLst>
                  <a:ext uri="{0D108BD9-81ED-4DB2-BD59-A6C34878D82A}">
                    <a16:rowId xmlns:a16="http://schemas.microsoft.com/office/drawing/2014/main" val="10002"/>
                  </a:ext>
                </a:extLst>
              </a:tr>
            </a:tbl>
          </a:graphicData>
        </a:graphic>
      </p:graphicFrame>
    </p:spTree>
    <p:extLst>
      <p:ext uri="{BB962C8B-B14F-4D97-AF65-F5344CB8AC3E}">
        <p14:creationId xmlns:p14="http://schemas.microsoft.com/office/powerpoint/2010/main" val="19778286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a:xfrm>
            <a:off x="457201" y="1020278"/>
            <a:ext cx="8229600" cy="5184579"/>
          </a:xfrm>
        </p:spPr>
        <p:txBody>
          <a:bodyPr/>
          <a:lstStyle/>
          <a:p>
            <a:pPr marL="238442" indent="-457200"/>
            <a:r>
              <a:rPr lang="en-US" sz="2800" dirty="0" smtClean="0"/>
              <a:t>Beginning </a:t>
            </a:r>
            <a:r>
              <a:rPr lang="en-US" sz="2800" dirty="0"/>
              <a:t>teachers </a:t>
            </a:r>
            <a:r>
              <a:rPr lang="en-US" sz="2800" dirty="0" smtClean="0"/>
              <a:t>who hold </a:t>
            </a:r>
            <a:r>
              <a:rPr lang="en-US" sz="2800" dirty="0"/>
              <a:t>an </a:t>
            </a:r>
            <a:r>
              <a:rPr lang="en-US" sz="2800" dirty="0" smtClean="0"/>
              <a:t>initial or </a:t>
            </a:r>
            <a:r>
              <a:rPr lang="en-US" sz="2800" dirty="0"/>
              <a:t>interim initial </a:t>
            </a:r>
            <a:r>
              <a:rPr lang="en-US" sz="2800" dirty="0" smtClean="0"/>
              <a:t>certificate</a:t>
            </a:r>
            <a:r>
              <a:rPr lang="en-US" sz="2800" dirty="0"/>
              <a:t>.</a:t>
            </a:r>
          </a:p>
          <a:p>
            <a:pPr marL="382905" indent="-457200"/>
            <a:r>
              <a:rPr lang="en-US" sz="2800" dirty="0" smtClean="0"/>
              <a:t> </a:t>
            </a:r>
            <a:r>
              <a:rPr lang="en-US" sz="2800" dirty="0"/>
              <a:t>District </a:t>
            </a:r>
            <a:r>
              <a:rPr lang="en-US" sz="2800" dirty="0" smtClean="0"/>
              <a:t>Facilitator</a:t>
            </a:r>
            <a:endParaRPr lang="en-US" sz="2800" dirty="0"/>
          </a:p>
          <a:p>
            <a:pPr marL="382905" indent="-457200"/>
            <a:r>
              <a:rPr lang="en-US" sz="2800" dirty="0" smtClean="0"/>
              <a:t> </a:t>
            </a:r>
            <a:r>
              <a:rPr lang="en-US" sz="2800" dirty="0"/>
              <a:t>TEAM Coordinating Committees</a:t>
            </a:r>
          </a:p>
          <a:p>
            <a:pPr marL="382905" indent="-457200"/>
            <a:r>
              <a:rPr lang="en-US" sz="2800" dirty="0"/>
              <a:t> </a:t>
            </a:r>
            <a:r>
              <a:rPr lang="en-US" sz="2800" dirty="0" smtClean="0"/>
              <a:t>Administrators</a:t>
            </a:r>
            <a:endParaRPr lang="en-US" sz="2800" dirty="0" smtClean="0"/>
          </a:p>
          <a:p>
            <a:pPr marL="382905" indent="-457200"/>
            <a:r>
              <a:rPr lang="en-US" sz="2800" dirty="0" smtClean="0"/>
              <a:t>Trained Mentors</a:t>
            </a:r>
          </a:p>
          <a:p>
            <a:pPr marL="382905" indent="-457200"/>
            <a:r>
              <a:rPr lang="en-US" sz="2800" dirty="0" smtClean="0"/>
              <a:t>Trained Reviewers </a:t>
            </a:r>
          </a:p>
          <a:p>
            <a:pPr marL="382905" indent="-457200"/>
            <a:endParaRPr lang="en-US" sz="2800" dirty="0" smtClean="0"/>
          </a:p>
          <a:p>
            <a:pPr marL="382905" indent="-457200"/>
            <a:r>
              <a:rPr lang="en-US" sz="2800" dirty="0"/>
              <a:t> </a:t>
            </a:r>
            <a:r>
              <a:rPr lang="en-US" sz="2800" dirty="0" smtClean="0"/>
              <a:t>CT </a:t>
            </a:r>
            <a:r>
              <a:rPr lang="en-US" sz="2800" dirty="0"/>
              <a:t>Department of Education (CSDE)</a:t>
            </a:r>
          </a:p>
          <a:p>
            <a:pPr marL="382905" indent="-457200"/>
            <a:r>
              <a:rPr lang="en-US" sz="2800" dirty="0" smtClean="0"/>
              <a:t> Regional </a:t>
            </a:r>
            <a:r>
              <a:rPr lang="en-US" sz="2800" dirty="0"/>
              <a:t>Education Service Centers (RESCs</a:t>
            </a:r>
            <a:r>
              <a:rPr lang="en-US" dirty="0"/>
              <a:t>)</a:t>
            </a:r>
          </a:p>
          <a:p>
            <a:endParaRPr lang="en-US" dirty="0"/>
          </a:p>
        </p:txBody>
      </p:sp>
      <p:sp>
        <p:nvSpPr>
          <p:cNvPr id="2" name="object 2"/>
          <p:cNvSpPr txBox="1">
            <a:spLocks noGrp="1"/>
          </p:cNvSpPr>
          <p:nvPr>
            <p:ph type="title"/>
          </p:nvPr>
        </p:nvSpPr>
        <p:spPr>
          <a:xfrm>
            <a:off x="1" y="71918"/>
            <a:ext cx="9144000" cy="672660"/>
          </a:xfrm>
          <a:prstGeom prst="rect">
            <a:avLst/>
          </a:prstGeom>
        </p:spPr>
        <p:txBody>
          <a:bodyPr vert="horz" wrap="square" lIns="0" tIns="43855" rIns="0" bIns="0" rtlCol="0">
            <a:spAutoFit/>
          </a:bodyPr>
          <a:lstStyle/>
          <a:p>
            <a:pPr marL="112713">
              <a:lnSpc>
                <a:spcPts val="4910"/>
              </a:lnSpc>
            </a:pPr>
            <a:r>
              <a:rPr sz="4000" spc="10" dirty="0"/>
              <a:t>W</a:t>
            </a:r>
            <a:r>
              <a:rPr sz="4000" dirty="0"/>
              <a:t>ho</a:t>
            </a:r>
            <a:r>
              <a:rPr sz="4000" spc="-25" dirty="0"/>
              <a:t> </a:t>
            </a:r>
            <a:r>
              <a:rPr sz="4000" spc="-5" dirty="0"/>
              <a:t>a</a:t>
            </a:r>
            <a:r>
              <a:rPr sz="4000" spc="20" dirty="0"/>
              <a:t>r</a:t>
            </a:r>
            <a:r>
              <a:rPr sz="4000" spc="-25" dirty="0"/>
              <a:t>e</a:t>
            </a:r>
            <a:r>
              <a:rPr sz="4000" spc="-35" dirty="0"/>
              <a:t> </a:t>
            </a:r>
            <a:r>
              <a:rPr sz="4000" dirty="0"/>
              <a:t>t</a:t>
            </a:r>
            <a:r>
              <a:rPr sz="4000" spc="20" dirty="0"/>
              <a:t>h</a:t>
            </a:r>
            <a:r>
              <a:rPr sz="4000" spc="-25" dirty="0"/>
              <a:t>e</a:t>
            </a:r>
            <a:r>
              <a:rPr sz="4000" spc="-35" dirty="0"/>
              <a:t> </a:t>
            </a:r>
            <a:r>
              <a:rPr sz="4000" spc="10" dirty="0" smtClean="0"/>
              <a:t>T</a:t>
            </a:r>
            <a:r>
              <a:rPr sz="4000" dirty="0" smtClean="0"/>
              <a:t>EAM</a:t>
            </a:r>
            <a:r>
              <a:rPr lang="en-US" sz="4000" dirty="0" smtClean="0"/>
              <a:t> </a:t>
            </a:r>
            <a:r>
              <a:rPr sz="4000" dirty="0" smtClean="0"/>
              <a:t>P</a:t>
            </a:r>
            <a:r>
              <a:rPr sz="4000" spc="15" dirty="0" smtClean="0"/>
              <a:t>r</a:t>
            </a:r>
            <a:r>
              <a:rPr sz="4000" dirty="0" smtClean="0"/>
              <a:t>ogram</a:t>
            </a:r>
            <a:r>
              <a:rPr sz="4000" spc="-40" dirty="0" smtClean="0"/>
              <a:t> </a:t>
            </a:r>
            <a:r>
              <a:rPr lang="en-US" sz="4000" spc="5" dirty="0" smtClean="0"/>
              <a:t>P</a:t>
            </a:r>
            <a:r>
              <a:rPr sz="4000" spc="10" dirty="0" smtClean="0"/>
              <a:t>l</a:t>
            </a:r>
            <a:r>
              <a:rPr sz="4000" spc="-5" dirty="0" smtClean="0"/>
              <a:t>ayer</a:t>
            </a:r>
            <a:r>
              <a:rPr sz="4000" spc="15" dirty="0" smtClean="0"/>
              <a:t>s</a:t>
            </a:r>
            <a:r>
              <a:rPr sz="4000" dirty="0"/>
              <a:t>?</a:t>
            </a:r>
          </a:p>
        </p:txBody>
      </p:sp>
      <p:cxnSp>
        <p:nvCxnSpPr>
          <p:cNvPr id="5" name="Straight Connector 4"/>
          <p:cNvCxnSpPr/>
          <p:nvPr/>
        </p:nvCxnSpPr>
        <p:spPr>
          <a:xfrm>
            <a:off x="589935" y="4726857"/>
            <a:ext cx="8023123" cy="0"/>
          </a:xfrm>
          <a:prstGeom prst="line">
            <a:avLst/>
          </a:prstGeom>
          <a:ln w="19050"/>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1903678624"/>
      </p:ext>
    </p:extLst>
  </p:cSld>
  <p:clrMapOvr>
    <a:masterClrMapping/>
  </p:clrMapOvr>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72189" y="179377"/>
            <a:ext cx="8229600" cy="553998"/>
          </a:xfrm>
          <a:prstGeom prst="rect">
            <a:avLst/>
          </a:prstGeom>
        </p:spPr>
        <p:txBody>
          <a:bodyPr vert="horz" wrap="square" lIns="0" tIns="0" rIns="0" bIns="0" rtlCol="0">
            <a:spAutoFit/>
          </a:bodyPr>
          <a:lstStyle/>
          <a:p>
            <a:pPr marL="1483995">
              <a:lnSpc>
                <a:spcPct val="100000"/>
              </a:lnSpc>
            </a:pPr>
            <a:r>
              <a:rPr sz="3600" spc="-25" dirty="0"/>
              <a:t>C</a:t>
            </a:r>
            <a:r>
              <a:rPr sz="3600" spc="10" dirty="0"/>
              <a:t>on</a:t>
            </a:r>
            <a:r>
              <a:rPr sz="3600" dirty="0"/>
              <a:t>tact</a:t>
            </a:r>
            <a:r>
              <a:rPr sz="3600" spc="-50" dirty="0"/>
              <a:t> </a:t>
            </a:r>
            <a:r>
              <a:rPr sz="3600" spc="5" dirty="0" smtClean="0"/>
              <a:t>I</a:t>
            </a:r>
            <a:r>
              <a:rPr sz="3600" spc="10" dirty="0" smtClean="0"/>
              <a:t>n</a:t>
            </a:r>
            <a:r>
              <a:rPr sz="3600" spc="-50" dirty="0" smtClean="0"/>
              <a:t>f</a:t>
            </a:r>
            <a:r>
              <a:rPr sz="3600" dirty="0" smtClean="0"/>
              <a:t>orm</a:t>
            </a:r>
            <a:r>
              <a:rPr sz="3600" spc="-145" dirty="0" smtClean="0"/>
              <a:t>a</a:t>
            </a:r>
            <a:r>
              <a:rPr sz="3600" dirty="0" smtClean="0"/>
              <a:t>tion</a:t>
            </a:r>
            <a:endParaRPr sz="3600" dirty="0"/>
          </a:p>
        </p:txBody>
      </p:sp>
      <p:sp>
        <p:nvSpPr>
          <p:cNvPr id="8" name="object 8"/>
          <p:cNvSpPr txBox="1"/>
          <p:nvPr/>
        </p:nvSpPr>
        <p:spPr>
          <a:xfrm>
            <a:off x="8431530" y="6459711"/>
            <a:ext cx="177165" cy="178435"/>
          </a:xfrm>
          <a:prstGeom prst="rect">
            <a:avLst/>
          </a:prstGeom>
        </p:spPr>
        <p:txBody>
          <a:bodyPr vert="horz" wrap="square" lIns="0" tIns="0" rIns="0" bIns="0" rtlCol="0">
            <a:spAutoFit/>
          </a:bodyPr>
          <a:lstStyle/>
          <a:p>
            <a:pPr marL="12700">
              <a:lnSpc>
                <a:spcPct val="100000"/>
              </a:lnSpc>
            </a:pPr>
            <a:r>
              <a:rPr sz="1200" spc="-15" dirty="0">
                <a:solidFill>
                  <a:srgbClr val="FFFFFF"/>
                </a:solidFill>
                <a:latin typeface="Gill Sans MT"/>
                <a:cs typeface="Gill Sans MT"/>
              </a:rPr>
              <a:t>41</a:t>
            </a:r>
            <a:endParaRPr sz="1200">
              <a:latin typeface="Gill Sans MT"/>
              <a:cs typeface="Gill Sans MT"/>
            </a:endParaRPr>
          </a:p>
        </p:txBody>
      </p:sp>
      <p:graphicFrame>
        <p:nvGraphicFramePr>
          <p:cNvPr id="6" name="object 6"/>
          <p:cNvGraphicFramePr>
            <a:graphicFrameLocks noGrp="1"/>
          </p:cNvGraphicFramePr>
          <p:nvPr>
            <p:extLst/>
          </p:nvPr>
        </p:nvGraphicFramePr>
        <p:xfrm>
          <a:off x="590903" y="1644239"/>
          <a:ext cx="8147445" cy="2011680"/>
        </p:xfrm>
        <a:graphic>
          <a:graphicData uri="http://schemas.openxmlformats.org/drawingml/2006/table">
            <a:tbl>
              <a:tblPr firstRow="1" bandRow="1">
                <a:tableStyleId>{2D5ABB26-0587-4C30-8999-92F81FD0307C}</a:tableStyleId>
              </a:tblPr>
              <a:tblGrid>
                <a:gridCol w="3768484">
                  <a:extLst>
                    <a:ext uri="{9D8B030D-6E8A-4147-A177-3AD203B41FA5}">
                      <a16:colId xmlns:a16="http://schemas.microsoft.com/office/drawing/2014/main" val="20000"/>
                    </a:ext>
                  </a:extLst>
                </a:gridCol>
                <a:gridCol w="4378961">
                  <a:extLst>
                    <a:ext uri="{9D8B030D-6E8A-4147-A177-3AD203B41FA5}">
                      <a16:colId xmlns:a16="http://schemas.microsoft.com/office/drawing/2014/main" val="20001"/>
                    </a:ext>
                  </a:extLst>
                </a:gridCol>
              </a:tblGrid>
              <a:tr h="377932">
                <a:tc gridSpan="2">
                  <a:txBody>
                    <a:bodyPr/>
                    <a:lstStyle/>
                    <a:p>
                      <a:pPr marL="53975" indent="0" algn="ctr">
                        <a:lnSpc>
                          <a:spcPct val="100000"/>
                        </a:lnSpc>
                      </a:pPr>
                      <a:r>
                        <a:rPr lang="en-US" sz="3600" b="1" dirty="0" smtClean="0">
                          <a:solidFill>
                            <a:schemeClr val="tx1"/>
                          </a:solidFill>
                          <a:latin typeface="+mn-lt"/>
                          <a:cs typeface="Arial"/>
                        </a:rPr>
                        <a:t>CSDE Contacts</a:t>
                      </a:r>
                      <a:endParaRPr sz="3600" dirty="0">
                        <a:solidFill>
                          <a:schemeClr val="tx1"/>
                        </a:solidFill>
                        <a:latin typeface="+mn-lt"/>
                        <a:cs typeface="Arial"/>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hMerge="1">
                  <a:txBody>
                    <a:bodyPr/>
                    <a:lstStyle/>
                    <a:p>
                      <a:endParaRPr/>
                    </a:p>
                  </a:txBody>
                  <a:tcPr marL="0" marR="0" marT="0" marB="0"/>
                </a:tc>
                <a:extLst>
                  <a:ext uri="{0D108BD9-81ED-4DB2-BD59-A6C34878D82A}">
                    <a16:rowId xmlns:a16="http://schemas.microsoft.com/office/drawing/2014/main" val="10000"/>
                  </a:ext>
                </a:extLst>
              </a:tr>
              <a:tr h="597520">
                <a:tc>
                  <a:txBody>
                    <a:bodyPr/>
                    <a:lstStyle/>
                    <a:p>
                      <a:pPr marL="56515">
                        <a:lnSpc>
                          <a:spcPct val="100000"/>
                        </a:lnSpc>
                      </a:pPr>
                      <a:r>
                        <a:rPr sz="2400" b="1" dirty="0">
                          <a:latin typeface="+mn-lt"/>
                          <a:cs typeface="Arial"/>
                        </a:rPr>
                        <a:t>Claudine Primack</a:t>
                      </a:r>
                      <a:endParaRPr sz="2400" dirty="0">
                        <a:latin typeface="+mn-lt"/>
                        <a:cs typeface="Arial"/>
                      </a:endParaRPr>
                    </a:p>
                    <a:p>
                      <a:pPr marL="56515">
                        <a:lnSpc>
                          <a:spcPct val="100000"/>
                        </a:lnSpc>
                      </a:pPr>
                      <a:r>
                        <a:rPr sz="2400" dirty="0">
                          <a:latin typeface="+mn-lt"/>
                          <a:cs typeface="Arial"/>
                        </a:rPr>
                        <a:t>Pro</a:t>
                      </a:r>
                      <a:r>
                        <a:rPr sz="2400" spc="-10" dirty="0">
                          <a:latin typeface="+mn-lt"/>
                          <a:cs typeface="Arial"/>
                        </a:rPr>
                        <a:t>g</a:t>
                      </a:r>
                      <a:r>
                        <a:rPr sz="2400" dirty="0">
                          <a:latin typeface="+mn-lt"/>
                          <a:cs typeface="Arial"/>
                        </a:rPr>
                        <a:t>ram  </a:t>
                      </a:r>
                      <a:r>
                        <a:rPr sz="2400" spc="-5" dirty="0">
                          <a:latin typeface="+mn-lt"/>
                          <a:cs typeface="Arial"/>
                        </a:rPr>
                        <a:t>M</a:t>
                      </a:r>
                      <a:r>
                        <a:rPr sz="2400" dirty="0">
                          <a:latin typeface="+mn-lt"/>
                          <a:cs typeface="Arial"/>
                        </a:rPr>
                        <a:t>ana</a:t>
                      </a:r>
                      <a:r>
                        <a:rPr sz="2400" spc="-10" dirty="0">
                          <a:latin typeface="+mn-lt"/>
                          <a:cs typeface="Arial"/>
                        </a:rPr>
                        <a:t>g</a:t>
                      </a:r>
                      <a:r>
                        <a:rPr sz="2400" dirty="0">
                          <a:latin typeface="+mn-lt"/>
                          <a:cs typeface="Arial"/>
                        </a:rPr>
                        <a:t>er</a:t>
                      </a:r>
                    </a:p>
                  </a:txBody>
                  <a:tcPr marL="0" marR="0" marT="0" marB="0">
                    <a:lnL w="12700">
                      <a:solidFill>
                        <a:srgbClr val="000000"/>
                      </a:solidFill>
                      <a:prstDash val="soli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a:solidFill>
                        <a:srgbClr val="000000"/>
                      </a:solidFill>
                      <a:prstDash val="solid"/>
                    </a:lnB>
                  </a:tcPr>
                </a:tc>
                <a:tc>
                  <a:txBody>
                    <a:bodyPr/>
                    <a:lstStyle/>
                    <a:p>
                      <a:pPr marL="56515">
                        <a:lnSpc>
                          <a:spcPct val="100000"/>
                        </a:lnSpc>
                      </a:pPr>
                      <a:r>
                        <a:rPr sz="2400" dirty="0">
                          <a:latin typeface="+mn-lt"/>
                          <a:cs typeface="Arial"/>
                        </a:rPr>
                        <a:t>860</a:t>
                      </a:r>
                      <a:r>
                        <a:rPr sz="2400" spc="-5" dirty="0">
                          <a:latin typeface="+mn-lt"/>
                          <a:cs typeface="Arial"/>
                        </a:rPr>
                        <a:t>-</a:t>
                      </a:r>
                      <a:r>
                        <a:rPr sz="2400" dirty="0">
                          <a:latin typeface="+mn-lt"/>
                          <a:cs typeface="Arial"/>
                        </a:rPr>
                        <a:t>7</a:t>
                      </a:r>
                      <a:r>
                        <a:rPr sz="2400" spc="-10" dirty="0">
                          <a:latin typeface="+mn-lt"/>
                          <a:cs typeface="Arial"/>
                        </a:rPr>
                        <a:t>1</a:t>
                      </a:r>
                      <a:r>
                        <a:rPr sz="2400" spc="5" dirty="0">
                          <a:latin typeface="+mn-lt"/>
                          <a:cs typeface="Arial"/>
                        </a:rPr>
                        <a:t>3</a:t>
                      </a:r>
                      <a:r>
                        <a:rPr sz="2400" spc="-5" dirty="0">
                          <a:latin typeface="+mn-lt"/>
                          <a:cs typeface="Arial"/>
                        </a:rPr>
                        <a:t>-</a:t>
                      </a:r>
                      <a:r>
                        <a:rPr sz="2400" spc="-10" dirty="0">
                          <a:latin typeface="+mn-lt"/>
                          <a:cs typeface="Arial"/>
                        </a:rPr>
                        <a:t>68</a:t>
                      </a:r>
                      <a:r>
                        <a:rPr sz="2400" dirty="0">
                          <a:latin typeface="+mn-lt"/>
                          <a:cs typeface="Arial"/>
                        </a:rPr>
                        <a:t>41</a:t>
                      </a:r>
                      <a:endParaRPr sz="2400">
                        <a:latin typeface="+mn-lt"/>
                        <a:cs typeface="Arial"/>
                      </a:endParaRPr>
                    </a:p>
                    <a:p>
                      <a:pPr marL="56515">
                        <a:lnSpc>
                          <a:spcPct val="100000"/>
                        </a:lnSpc>
                      </a:pPr>
                      <a:r>
                        <a:rPr sz="2400" u="sng" dirty="0">
                          <a:solidFill>
                            <a:srgbClr val="0000FF"/>
                          </a:solidFill>
                          <a:latin typeface="+mn-lt"/>
                          <a:cs typeface="Arial"/>
                          <a:hlinkClick r:id="rId3"/>
                        </a:rPr>
                        <a:t>cla</a:t>
                      </a:r>
                      <a:r>
                        <a:rPr sz="2400" u="sng" spc="5" dirty="0">
                          <a:solidFill>
                            <a:srgbClr val="0000FF"/>
                          </a:solidFill>
                          <a:latin typeface="+mn-lt"/>
                          <a:cs typeface="Arial"/>
                          <a:hlinkClick r:id="rId3"/>
                        </a:rPr>
                        <a:t>u</a:t>
                      </a:r>
                      <a:r>
                        <a:rPr sz="2400" u="sng" dirty="0">
                          <a:solidFill>
                            <a:srgbClr val="0000FF"/>
                          </a:solidFill>
                          <a:latin typeface="+mn-lt"/>
                          <a:cs typeface="Arial"/>
                          <a:hlinkClick r:id="rId3"/>
                        </a:rPr>
                        <a:t>din</a:t>
                      </a:r>
                      <a:r>
                        <a:rPr sz="2400" u="sng" spc="-5" dirty="0">
                          <a:solidFill>
                            <a:srgbClr val="0000FF"/>
                          </a:solidFill>
                          <a:latin typeface="+mn-lt"/>
                          <a:cs typeface="Arial"/>
                          <a:hlinkClick r:id="rId3"/>
                        </a:rPr>
                        <a:t>e</a:t>
                      </a:r>
                      <a:r>
                        <a:rPr sz="2400" u="sng" dirty="0">
                          <a:solidFill>
                            <a:srgbClr val="0000FF"/>
                          </a:solidFill>
                          <a:latin typeface="+mn-lt"/>
                          <a:cs typeface="Arial"/>
                          <a:hlinkClick r:id="rId3"/>
                        </a:rPr>
                        <a:t>.</a:t>
                      </a:r>
                      <a:r>
                        <a:rPr sz="2400" u="sng" spc="-5" dirty="0">
                          <a:solidFill>
                            <a:srgbClr val="0000FF"/>
                          </a:solidFill>
                          <a:latin typeface="+mn-lt"/>
                          <a:cs typeface="Arial"/>
                          <a:hlinkClick r:id="rId3"/>
                        </a:rPr>
                        <a:t>p</a:t>
                      </a:r>
                      <a:r>
                        <a:rPr sz="2400" u="sng" dirty="0">
                          <a:solidFill>
                            <a:srgbClr val="0000FF"/>
                          </a:solidFill>
                          <a:latin typeface="+mn-lt"/>
                          <a:cs typeface="Arial"/>
                          <a:hlinkClick r:id="rId3"/>
                        </a:rPr>
                        <a:t>r</a:t>
                      </a:r>
                      <a:r>
                        <a:rPr sz="2400" u="sng" spc="-10" dirty="0">
                          <a:solidFill>
                            <a:srgbClr val="0000FF"/>
                          </a:solidFill>
                          <a:latin typeface="+mn-lt"/>
                          <a:cs typeface="Arial"/>
                          <a:hlinkClick r:id="rId3"/>
                        </a:rPr>
                        <a:t>i</a:t>
                      </a:r>
                      <a:r>
                        <a:rPr sz="2400" u="sng" spc="5" dirty="0">
                          <a:solidFill>
                            <a:srgbClr val="0000FF"/>
                          </a:solidFill>
                          <a:latin typeface="+mn-lt"/>
                          <a:cs typeface="Arial"/>
                          <a:hlinkClick r:id="rId3"/>
                        </a:rPr>
                        <a:t>m</a:t>
                      </a:r>
                      <a:r>
                        <a:rPr sz="2400" u="sng" spc="-10" dirty="0">
                          <a:solidFill>
                            <a:srgbClr val="0000FF"/>
                          </a:solidFill>
                          <a:latin typeface="+mn-lt"/>
                          <a:cs typeface="Arial"/>
                          <a:hlinkClick r:id="rId3"/>
                        </a:rPr>
                        <a:t>a</a:t>
                      </a:r>
                      <a:r>
                        <a:rPr sz="2400" u="sng" dirty="0">
                          <a:solidFill>
                            <a:srgbClr val="0000FF"/>
                          </a:solidFill>
                          <a:latin typeface="+mn-lt"/>
                          <a:cs typeface="Arial"/>
                          <a:hlinkClick r:id="rId3"/>
                        </a:rPr>
                        <a:t>ck</a:t>
                      </a:r>
                      <a:r>
                        <a:rPr sz="2400" u="sng" spc="-10" dirty="0">
                          <a:solidFill>
                            <a:srgbClr val="0000FF"/>
                          </a:solidFill>
                          <a:latin typeface="+mn-lt"/>
                          <a:cs typeface="Arial"/>
                          <a:hlinkClick r:id="rId3"/>
                        </a:rPr>
                        <a:t>@</a:t>
                      </a:r>
                      <a:r>
                        <a:rPr sz="2400" u="sng" dirty="0">
                          <a:solidFill>
                            <a:srgbClr val="0000FF"/>
                          </a:solidFill>
                          <a:latin typeface="+mn-lt"/>
                          <a:cs typeface="Arial"/>
                          <a:hlinkClick r:id="rId3"/>
                        </a:rPr>
                        <a:t>ct.</a:t>
                      </a:r>
                      <a:r>
                        <a:rPr sz="2400" u="sng" spc="-10" dirty="0">
                          <a:solidFill>
                            <a:srgbClr val="0000FF"/>
                          </a:solidFill>
                          <a:latin typeface="+mn-lt"/>
                          <a:cs typeface="Arial"/>
                          <a:hlinkClick r:id="rId3"/>
                        </a:rPr>
                        <a:t>g</a:t>
                      </a:r>
                      <a:r>
                        <a:rPr sz="2400" u="sng" dirty="0">
                          <a:solidFill>
                            <a:srgbClr val="0000FF"/>
                          </a:solidFill>
                          <a:latin typeface="+mn-lt"/>
                          <a:cs typeface="Arial"/>
                          <a:hlinkClick r:id="rId3"/>
                        </a:rPr>
                        <a:t>ov</a:t>
                      </a:r>
                      <a:endParaRPr sz="2400">
                        <a:latin typeface="+mn-lt"/>
                        <a:cs typeface="Arial"/>
                      </a:endParaRPr>
                    </a:p>
                  </a:txBody>
                  <a:tcPr marL="0" marR="0" marT="0" marB="0">
                    <a:lnL w="12700" cap="flat" cmpd="sng" algn="ctr">
                      <a:solidFill>
                        <a:srgbClr val="000000"/>
                      </a:solidFill>
                      <a:prstDash val="solid"/>
                      <a:round/>
                      <a:headEnd type="none" w="med" len="med"/>
                      <a:tailEnd type="none" w="med" len="med"/>
                    </a:lnL>
                    <a:lnR w="12700">
                      <a:solidFill>
                        <a:srgbClr val="000000"/>
                      </a:solidFill>
                      <a:prstDash val="solid"/>
                    </a:lnR>
                    <a:lnT w="12700">
                      <a:solidFill>
                        <a:srgbClr val="000000"/>
                      </a:solidFill>
                      <a:prstDash val="solid"/>
                    </a:lnT>
                    <a:lnB w="12700">
                      <a:solidFill>
                        <a:srgbClr val="000000"/>
                      </a:solidFill>
                      <a:prstDash val="solid"/>
                    </a:lnB>
                  </a:tcPr>
                </a:tc>
                <a:extLst>
                  <a:ext uri="{0D108BD9-81ED-4DB2-BD59-A6C34878D82A}">
                    <a16:rowId xmlns:a16="http://schemas.microsoft.com/office/drawing/2014/main" val="10001"/>
                  </a:ext>
                </a:extLst>
              </a:tr>
              <a:tr h="533750">
                <a:tc>
                  <a:txBody>
                    <a:bodyPr/>
                    <a:lstStyle/>
                    <a:p>
                      <a:pPr marL="56515">
                        <a:lnSpc>
                          <a:spcPct val="100000"/>
                        </a:lnSpc>
                      </a:pPr>
                      <a:r>
                        <a:rPr sz="2400" b="1" dirty="0">
                          <a:latin typeface="+mn-lt"/>
                          <a:cs typeface="Arial"/>
                        </a:rPr>
                        <a:t>G</a:t>
                      </a:r>
                      <a:r>
                        <a:rPr sz="2400" b="1" spc="5" dirty="0">
                          <a:latin typeface="+mn-lt"/>
                          <a:cs typeface="Arial"/>
                        </a:rPr>
                        <a:t>a</a:t>
                      </a:r>
                      <a:r>
                        <a:rPr sz="2400" b="1" dirty="0">
                          <a:latin typeface="+mn-lt"/>
                          <a:cs typeface="Arial"/>
                        </a:rPr>
                        <a:t>dy</a:t>
                      </a:r>
                      <a:r>
                        <a:rPr sz="2400" b="1" spc="-10" dirty="0">
                          <a:latin typeface="+mn-lt"/>
                          <a:cs typeface="Arial"/>
                        </a:rPr>
                        <a:t> </a:t>
                      </a:r>
                      <a:r>
                        <a:rPr sz="2400" b="1" spc="-20" dirty="0">
                          <a:latin typeface="+mn-lt"/>
                          <a:cs typeface="Arial"/>
                        </a:rPr>
                        <a:t>W</a:t>
                      </a:r>
                      <a:r>
                        <a:rPr sz="2400" b="1" dirty="0">
                          <a:latin typeface="+mn-lt"/>
                          <a:cs typeface="Arial"/>
                        </a:rPr>
                        <a:t>einer</a:t>
                      </a:r>
                      <a:endParaRPr sz="2400" dirty="0">
                        <a:latin typeface="+mn-lt"/>
                        <a:cs typeface="Arial"/>
                      </a:endParaRPr>
                    </a:p>
                    <a:p>
                      <a:pPr marL="56515">
                        <a:lnSpc>
                          <a:spcPct val="100000"/>
                        </a:lnSpc>
                      </a:pPr>
                      <a:r>
                        <a:rPr sz="2400" dirty="0">
                          <a:latin typeface="+mn-lt"/>
                          <a:cs typeface="Arial"/>
                        </a:rPr>
                        <a:t>Data</a:t>
                      </a:r>
                      <a:r>
                        <a:rPr sz="2400" spc="-10" dirty="0">
                          <a:latin typeface="+mn-lt"/>
                          <a:cs typeface="Arial"/>
                        </a:rPr>
                        <a:t> </a:t>
                      </a:r>
                      <a:r>
                        <a:rPr sz="2400" spc="-5" dirty="0">
                          <a:latin typeface="+mn-lt"/>
                          <a:cs typeface="Arial"/>
                        </a:rPr>
                        <a:t>M</a:t>
                      </a:r>
                      <a:r>
                        <a:rPr sz="2400" dirty="0">
                          <a:latin typeface="+mn-lt"/>
                          <a:cs typeface="Arial"/>
                        </a:rPr>
                        <a:t>ana</a:t>
                      </a:r>
                      <a:r>
                        <a:rPr sz="2400" spc="-10" dirty="0">
                          <a:latin typeface="+mn-lt"/>
                          <a:cs typeface="Arial"/>
                        </a:rPr>
                        <a:t>g</a:t>
                      </a:r>
                      <a:r>
                        <a:rPr sz="2400" dirty="0">
                          <a:latin typeface="+mn-lt"/>
                          <a:cs typeface="Arial"/>
                        </a:rPr>
                        <a:t>er</a:t>
                      </a:r>
                    </a:p>
                  </a:txBody>
                  <a:tcPr marL="0" marR="0" marT="0" marB="0">
                    <a:lnL w="12700">
                      <a:solidFill>
                        <a:srgbClr val="000000"/>
                      </a:solidFill>
                      <a:prstDash val="soli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a:solidFill>
                        <a:srgbClr val="000000"/>
                      </a:solidFill>
                      <a:prstDash val="solid"/>
                    </a:lnB>
                  </a:tcPr>
                </a:tc>
                <a:tc>
                  <a:txBody>
                    <a:bodyPr/>
                    <a:lstStyle/>
                    <a:p>
                      <a:pPr marL="56515">
                        <a:lnSpc>
                          <a:spcPct val="100000"/>
                        </a:lnSpc>
                      </a:pPr>
                      <a:r>
                        <a:rPr sz="2400" dirty="0">
                          <a:latin typeface="+mn-lt"/>
                          <a:cs typeface="Arial"/>
                        </a:rPr>
                        <a:t>860</a:t>
                      </a:r>
                      <a:r>
                        <a:rPr sz="2400" spc="-5" dirty="0">
                          <a:latin typeface="+mn-lt"/>
                          <a:cs typeface="Arial"/>
                        </a:rPr>
                        <a:t>-</a:t>
                      </a:r>
                      <a:r>
                        <a:rPr sz="2400" dirty="0">
                          <a:latin typeface="+mn-lt"/>
                          <a:cs typeface="Arial"/>
                        </a:rPr>
                        <a:t>7</a:t>
                      </a:r>
                      <a:r>
                        <a:rPr sz="2400" spc="-10" dirty="0">
                          <a:latin typeface="+mn-lt"/>
                          <a:cs typeface="Arial"/>
                        </a:rPr>
                        <a:t>1</a:t>
                      </a:r>
                      <a:r>
                        <a:rPr sz="2400" spc="5" dirty="0">
                          <a:latin typeface="+mn-lt"/>
                          <a:cs typeface="Arial"/>
                        </a:rPr>
                        <a:t>3</a:t>
                      </a:r>
                      <a:r>
                        <a:rPr sz="2400" spc="-5" dirty="0">
                          <a:latin typeface="+mn-lt"/>
                          <a:cs typeface="Arial"/>
                        </a:rPr>
                        <a:t>-</a:t>
                      </a:r>
                      <a:r>
                        <a:rPr sz="2400" spc="-10" dirty="0">
                          <a:latin typeface="+mn-lt"/>
                          <a:cs typeface="Arial"/>
                        </a:rPr>
                        <a:t>68</a:t>
                      </a:r>
                      <a:r>
                        <a:rPr sz="2400" dirty="0">
                          <a:latin typeface="+mn-lt"/>
                          <a:cs typeface="Arial"/>
                        </a:rPr>
                        <a:t>36</a:t>
                      </a:r>
                    </a:p>
                    <a:p>
                      <a:pPr marL="56515">
                        <a:lnSpc>
                          <a:spcPct val="100000"/>
                        </a:lnSpc>
                      </a:pPr>
                      <a:r>
                        <a:rPr sz="2400" u="sng" spc="-10" dirty="0">
                          <a:solidFill>
                            <a:srgbClr val="0000FF"/>
                          </a:solidFill>
                          <a:latin typeface="+mn-lt"/>
                          <a:cs typeface="Arial"/>
                          <a:hlinkClick r:id="rId4"/>
                        </a:rPr>
                        <a:t>g</a:t>
                      </a:r>
                      <a:r>
                        <a:rPr sz="2400" u="sng" dirty="0">
                          <a:solidFill>
                            <a:srgbClr val="0000FF"/>
                          </a:solidFill>
                          <a:latin typeface="+mn-lt"/>
                          <a:cs typeface="Arial"/>
                          <a:hlinkClick r:id="rId4"/>
                        </a:rPr>
                        <a:t>ad</a:t>
                      </a:r>
                      <a:r>
                        <a:rPr sz="2400" u="sng" spc="-100" dirty="0">
                          <a:solidFill>
                            <a:srgbClr val="0000FF"/>
                          </a:solidFill>
                          <a:latin typeface="+mn-lt"/>
                          <a:cs typeface="Arial"/>
                          <a:hlinkClick r:id="rId4"/>
                        </a:rPr>
                        <a:t>y</a:t>
                      </a:r>
                      <a:r>
                        <a:rPr sz="2400" u="sng" dirty="0">
                          <a:solidFill>
                            <a:srgbClr val="0000FF"/>
                          </a:solidFill>
                          <a:latin typeface="+mn-lt"/>
                          <a:cs typeface="Arial"/>
                          <a:hlinkClick r:id="rId4"/>
                        </a:rPr>
                        <a:t>.</a:t>
                      </a:r>
                      <a:r>
                        <a:rPr sz="2400" u="sng" spc="-15" dirty="0">
                          <a:solidFill>
                            <a:srgbClr val="0000FF"/>
                          </a:solidFill>
                          <a:latin typeface="+mn-lt"/>
                          <a:cs typeface="Arial"/>
                          <a:hlinkClick r:id="rId4"/>
                        </a:rPr>
                        <a:t>w</a:t>
                      </a:r>
                      <a:r>
                        <a:rPr sz="2400" u="sng" dirty="0">
                          <a:solidFill>
                            <a:srgbClr val="0000FF"/>
                          </a:solidFill>
                          <a:latin typeface="+mn-lt"/>
                          <a:cs typeface="Arial"/>
                          <a:hlinkClick r:id="rId4"/>
                        </a:rPr>
                        <a:t>ein</a:t>
                      </a:r>
                      <a:r>
                        <a:rPr sz="2400" u="sng" spc="5" dirty="0">
                          <a:solidFill>
                            <a:srgbClr val="0000FF"/>
                          </a:solidFill>
                          <a:latin typeface="+mn-lt"/>
                          <a:cs typeface="Arial"/>
                          <a:hlinkClick r:id="rId4"/>
                        </a:rPr>
                        <a:t>e</a:t>
                      </a:r>
                      <a:r>
                        <a:rPr sz="2400" u="sng" dirty="0">
                          <a:solidFill>
                            <a:srgbClr val="0000FF"/>
                          </a:solidFill>
                          <a:latin typeface="+mn-lt"/>
                          <a:cs typeface="Arial"/>
                          <a:hlinkClick r:id="rId4"/>
                        </a:rPr>
                        <a:t>r@ct.</a:t>
                      </a:r>
                      <a:r>
                        <a:rPr sz="2400" u="sng" spc="-5" dirty="0">
                          <a:solidFill>
                            <a:srgbClr val="0000FF"/>
                          </a:solidFill>
                          <a:latin typeface="+mn-lt"/>
                          <a:cs typeface="Arial"/>
                          <a:hlinkClick r:id="rId4"/>
                        </a:rPr>
                        <a:t>g</a:t>
                      </a:r>
                      <a:r>
                        <a:rPr sz="2400" u="sng" dirty="0">
                          <a:solidFill>
                            <a:srgbClr val="0000FF"/>
                          </a:solidFill>
                          <a:latin typeface="+mn-lt"/>
                          <a:cs typeface="Arial"/>
                          <a:hlinkClick r:id="rId4"/>
                        </a:rPr>
                        <a:t>ov</a:t>
                      </a:r>
                      <a:endParaRPr sz="2400" dirty="0">
                        <a:latin typeface="+mn-lt"/>
                        <a:cs typeface="Arial"/>
                      </a:endParaRPr>
                    </a:p>
                  </a:txBody>
                  <a:tcPr marL="0" marR="0" marT="0" marB="0">
                    <a:lnL w="12700" cap="flat" cmpd="sng" algn="ctr">
                      <a:solidFill>
                        <a:srgbClr val="000000"/>
                      </a:solidFill>
                      <a:prstDash val="solid"/>
                      <a:round/>
                      <a:headEnd type="none" w="med" len="med"/>
                      <a:tailEnd type="none" w="med" len="med"/>
                    </a:lnL>
                    <a:lnR w="12700">
                      <a:solidFill>
                        <a:srgbClr val="000000"/>
                      </a:solidFill>
                      <a:prstDash val="solid"/>
                    </a:lnR>
                    <a:lnT w="12700" cap="flat" cmpd="sng" algn="ctr">
                      <a:solidFill>
                        <a:srgbClr val="000000"/>
                      </a:solidFill>
                      <a:prstDash val="solid"/>
                      <a:round/>
                      <a:headEnd type="none" w="med" len="med"/>
                      <a:tailEnd type="none" w="med" len="med"/>
                    </a:lnT>
                    <a:lnB w="12700">
                      <a:solidFill>
                        <a:srgbClr val="000000"/>
                      </a:solidFill>
                      <a:prstDash val="solid"/>
                    </a:lnB>
                  </a:tcPr>
                </a:tc>
                <a:extLst>
                  <a:ext uri="{0D108BD9-81ED-4DB2-BD59-A6C34878D82A}">
                    <a16:rowId xmlns:a16="http://schemas.microsoft.com/office/drawing/2014/main" val="10002"/>
                  </a:ext>
                </a:extLst>
              </a:tr>
            </a:tbl>
          </a:graphicData>
        </a:graphic>
      </p:graphicFrame>
    </p:spTree>
    <p:extLst>
      <p:ext uri="{BB962C8B-B14F-4D97-AF65-F5344CB8AC3E}">
        <p14:creationId xmlns:p14="http://schemas.microsoft.com/office/powerpoint/2010/main" val="752186254"/>
      </p:ext>
    </p:extLst>
  </p:cSld>
  <p:clrMapOvr>
    <a:masterClrMapping/>
  </p:clrMapOvr>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3" cstate="print">
            <a:extLst>
              <a:ext uri="{28A0092B-C50C-407E-A947-70E740481C1C}">
                <a14:useLocalDpi xmlns:a14="http://schemas.microsoft.com/office/drawing/2010/main" val="0"/>
              </a:ext>
            </a:extLst>
          </a:blip>
          <a:srcRect l="25613" t="8933" r="22740" b="13280"/>
          <a:stretch/>
        </p:blipFill>
        <p:spPr>
          <a:xfrm>
            <a:off x="2249102" y="371061"/>
            <a:ext cx="5569682" cy="5592417"/>
          </a:xfrm>
          <a:prstGeom prst="rect">
            <a:avLst/>
          </a:prstGeom>
        </p:spPr>
      </p:pic>
    </p:spTree>
    <p:extLst>
      <p:ext uri="{BB962C8B-B14F-4D97-AF65-F5344CB8AC3E}">
        <p14:creationId xmlns:p14="http://schemas.microsoft.com/office/powerpoint/2010/main" val="4138407894"/>
      </p:ext>
    </p:extLst>
  </p:cSld>
  <p:clrMapOvr>
    <a:masterClrMapping/>
  </p:clrMapOvr>
  <p:timing>
    <p:tnLst>
      <p:par>
        <p:cTn id="1" dur="indefinite" restart="never" nodeType="tmRoot"/>
      </p:par>
    </p:tnLst>
  </p:timing>
</p:sld>
</file>

<file path=ppt/theme/theme1.xml><?xml version="1.0" encoding="utf-8"?>
<a:theme xmlns:a="http://schemas.openxmlformats.org/drawingml/2006/main" name="Final Alliance Districts April 19 PPT">
  <a:themeElements>
    <a:clrScheme name="STG">
      <a:dk1>
        <a:srgbClr val="000000"/>
      </a:dk1>
      <a:lt1>
        <a:srgbClr val="FFFFFF"/>
      </a:lt1>
      <a:dk2>
        <a:srgbClr val="000000"/>
      </a:dk2>
      <a:lt2>
        <a:srgbClr val="7F7F7F"/>
      </a:lt2>
      <a:accent1>
        <a:srgbClr val="007C59"/>
      </a:accent1>
      <a:accent2>
        <a:srgbClr val="0C1C47"/>
      </a:accent2>
      <a:accent3>
        <a:srgbClr val="AF1E2D"/>
      </a:accent3>
      <a:accent4>
        <a:srgbClr val="7F7F7F"/>
      </a:accent4>
      <a:accent5>
        <a:srgbClr val="FCD856"/>
      </a:accent5>
      <a:accent6>
        <a:srgbClr val="FFFFFF"/>
      </a:accent6>
      <a:hlink>
        <a:srgbClr val="0042C7"/>
      </a:hlink>
      <a:folHlink>
        <a:srgbClr val="7030A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heme3">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Theme3" id="{E0C453AA-D79F-4A50-92D0-DF7602A5DC39}" vid="{29E0FAE2-1D2C-4C32-B44F-7D802B5BDF74}"/>
    </a:ext>
  </a:extLst>
</a:theme>
</file>

<file path=ppt/theme/theme3.xml><?xml version="1.0" encoding="utf-8"?>
<a:theme xmlns:a="http://schemas.openxmlformats.org/drawingml/2006/main" name="CSD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CSDE" id="{1759512B-7090-45E0-902F-565F437D938A}" vid="{1B621AE4-F0A6-4E64-B2CA-7B19E728B13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Final Alliance Districts April 19 PPT</Template>
  <TotalTime>89352</TotalTime>
  <Words>16127</Words>
  <Application>Microsoft Office PowerPoint</Application>
  <PresentationFormat>On-screen Show (4:3)</PresentationFormat>
  <Paragraphs>1206</Paragraphs>
  <Slides>91</Slides>
  <Notes>90</Notes>
  <HiddenSlides>0</HiddenSlides>
  <MMClips>0</MMClips>
  <ScaleCrop>false</ScaleCrop>
  <HeadingPairs>
    <vt:vector size="6" baseType="variant">
      <vt:variant>
        <vt:lpstr>Fonts Used</vt:lpstr>
      </vt:variant>
      <vt:variant>
        <vt:i4>13</vt:i4>
      </vt:variant>
      <vt:variant>
        <vt:lpstr>Theme</vt:lpstr>
      </vt:variant>
      <vt:variant>
        <vt:i4>3</vt:i4>
      </vt:variant>
      <vt:variant>
        <vt:lpstr>Slide Titles</vt:lpstr>
      </vt:variant>
      <vt:variant>
        <vt:i4>91</vt:i4>
      </vt:variant>
    </vt:vector>
  </HeadingPairs>
  <TitlesOfParts>
    <vt:vector size="107" baseType="lpstr">
      <vt:lpstr>ＭＳ Ｐゴシック</vt:lpstr>
      <vt:lpstr>Arial</vt:lpstr>
      <vt:lpstr>Arial Rounded MT Bold</vt:lpstr>
      <vt:lpstr>Arno Pro Caption</vt:lpstr>
      <vt:lpstr>Calibri</vt:lpstr>
      <vt:lpstr>Calibri Light</vt:lpstr>
      <vt:lpstr>Courier New</vt:lpstr>
      <vt:lpstr>Garamond</vt:lpstr>
      <vt:lpstr>Gill Sans MT</vt:lpstr>
      <vt:lpstr>Lucida Sans Unicode</vt:lpstr>
      <vt:lpstr>Myriad Pro</vt:lpstr>
      <vt:lpstr>Times New Roman</vt:lpstr>
      <vt:lpstr>Wingdings</vt:lpstr>
      <vt:lpstr>Final Alliance Districts April 19 PPT</vt:lpstr>
      <vt:lpstr>Theme3</vt:lpstr>
      <vt:lpstr>CSDE</vt:lpstr>
      <vt:lpstr>Part 1</vt:lpstr>
      <vt:lpstr>Learning Targets</vt:lpstr>
      <vt:lpstr>Introduction</vt:lpstr>
      <vt:lpstr>What is the Mission of the TEAM Program?</vt:lpstr>
      <vt:lpstr>TEAM Program</vt:lpstr>
      <vt:lpstr>PowerPoint Presentation</vt:lpstr>
      <vt:lpstr>What Is the TEAM Program?</vt:lpstr>
      <vt:lpstr>Why is TEAM so Important?</vt:lpstr>
      <vt:lpstr>Who are the TEAM Program Players?</vt:lpstr>
      <vt:lpstr>How will my District Support the TEAM Program?</vt:lpstr>
      <vt:lpstr>How will my District Support the TEAM Program?</vt:lpstr>
      <vt:lpstr>How will my District Support the TEAM Program?</vt:lpstr>
      <vt:lpstr>What is the Design of the TEAM Program?</vt:lpstr>
      <vt:lpstr>The Common Core of Teaching  Emphasizes:</vt:lpstr>
      <vt:lpstr>TEAM Module: Process of Continuous Professional Growth</vt:lpstr>
      <vt:lpstr>The TEAM Modules:  A Process for Continuous Professional Growth</vt:lpstr>
      <vt:lpstr>Module Five is Different</vt:lpstr>
      <vt:lpstr>Professional Learning</vt:lpstr>
      <vt:lpstr>Professional Learning</vt:lpstr>
      <vt:lpstr>Continuous Improvement of Practice</vt:lpstr>
      <vt:lpstr>What Teachers Say About TEAM</vt:lpstr>
      <vt:lpstr>What Teachers Say About TEAM</vt:lpstr>
      <vt:lpstr>TEAM TWO-YEAR BEGINNING TEACHER SUPPORT PLAN</vt:lpstr>
      <vt:lpstr>Questions?</vt:lpstr>
      <vt:lpstr>PowerPoint Presentation</vt:lpstr>
      <vt:lpstr>Part 2</vt:lpstr>
      <vt:lpstr>Learning Targets</vt:lpstr>
      <vt:lpstr>Why is TEAM so Important?</vt:lpstr>
      <vt:lpstr>Cycle of Continuous Professional Learning</vt:lpstr>
      <vt:lpstr>The CCT as the Foundation</vt:lpstr>
      <vt:lpstr>Common Core of Teaching</vt:lpstr>
      <vt:lpstr>The Common Core of Teaching  Emphasizes:</vt:lpstr>
      <vt:lpstr>What is the Design of the TEAM Program?</vt:lpstr>
      <vt:lpstr>Aligning TEAM to CT Common Core of Teaching</vt:lpstr>
      <vt:lpstr>NEW - Beginning Teacher Survey</vt:lpstr>
      <vt:lpstr>PowerPoint Presentation</vt:lpstr>
      <vt:lpstr>The TEAM Modules:  A Process for Continuous Professional Growth</vt:lpstr>
      <vt:lpstr>PowerPoint Presentation</vt:lpstr>
      <vt:lpstr>PowerPoint Presentation</vt:lpstr>
      <vt:lpstr>Teacher Preparation Survey</vt:lpstr>
      <vt:lpstr>Sample Survey Questions</vt:lpstr>
      <vt:lpstr>TEAM Module Process</vt:lpstr>
      <vt:lpstr>PowerPoint Presentation</vt:lpstr>
      <vt:lpstr>PowerPoint Presentation</vt:lpstr>
      <vt:lpstr>PowerPoint Presentation</vt:lpstr>
      <vt:lpstr>PowerPoint Presentation</vt:lpstr>
      <vt:lpstr>Initial Summary</vt:lpstr>
      <vt:lpstr>PowerPoint Presentation</vt:lpstr>
      <vt:lpstr>TEAM Module Process</vt:lpstr>
      <vt:lpstr>Professional Growth Action Plan (PGAP)</vt:lpstr>
      <vt:lpstr>TEAM Module Process</vt:lpstr>
      <vt:lpstr>TEAM Module Process</vt:lpstr>
      <vt:lpstr>TEAM Module Process</vt:lpstr>
      <vt:lpstr>TEAM Module Process</vt:lpstr>
      <vt:lpstr>Sanford Inspire Modules and TEAM Crosswalk</vt:lpstr>
      <vt:lpstr>Sanford Inspire Modules and TEAM Crosswalk</vt:lpstr>
      <vt:lpstr>Sanford Inspire Modules and TEAM Crosswalk</vt:lpstr>
      <vt:lpstr>Sanford Inspire Modules and TEAM Crosswalk</vt:lpstr>
      <vt:lpstr>Sanford Inspire Modules and TEAM Crosswalk</vt:lpstr>
      <vt:lpstr>PowerPoint Presentation</vt:lpstr>
      <vt:lpstr>TEAM Module Process</vt:lpstr>
      <vt:lpstr>PowerPoint Presentation</vt:lpstr>
      <vt:lpstr>TEAM Module Process</vt:lpstr>
      <vt:lpstr>TEAM Module Process</vt:lpstr>
      <vt:lpstr>Sample Beginning Teacher Journal</vt:lpstr>
      <vt:lpstr>PowerPoint Presentation</vt:lpstr>
      <vt:lpstr>TEAM Module Process</vt:lpstr>
      <vt:lpstr>TEAM Module Process</vt:lpstr>
      <vt:lpstr>TEAM Module Process</vt:lpstr>
      <vt:lpstr>Module Submission</vt:lpstr>
      <vt:lpstr>Three Criteria for Success</vt:lpstr>
      <vt:lpstr>Criteria I</vt:lpstr>
      <vt:lpstr>Criteria II</vt:lpstr>
      <vt:lpstr>Criteria III</vt:lpstr>
      <vt:lpstr>Module Results</vt:lpstr>
      <vt:lpstr>What if  my Module is Unsuccessful?</vt:lpstr>
      <vt:lpstr>TEAM Completion</vt:lpstr>
      <vt:lpstr>TEAM Completion</vt:lpstr>
      <vt:lpstr>A Web-Based Program</vt:lpstr>
      <vt:lpstr>Beginning Teacher Dashboard </vt:lpstr>
      <vt:lpstr>Beginning Teacher Module Center </vt:lpstr>
      <vt:lpstr>PowerPoint Presentation</vt:lpstr>
      <vt:lpstr>My Personal Journal</vt:lpstr>
      <vt:lpstr>Reflection Paper Tracker</vt:lpstr>
      <vt:lpstr>Additional Tools/Resources</vt:lpstr>
      <vt:lpstr>TEAM TWO-YEAR BEGINNING TEACHER  SUPPORT PLAN</vt:lpstr>
      <vt:lpstr>Connecting the Dots</vt:lpstr>
      <vt:lpstr>Connecting TEAM, Evaluation and Support and CCS</vt:lpstr>
      <vt:lpstr>Connecting TEAM, Evaluation and Support and CCS</vt:lpstr>
      <vt:lpstr>Contact Information</vt:lpstr>
      <vt:lpstr>PowerPoint Presentation</vt:lpstr>
    </vt:vector>
  </TitlesOfParts>
  <Company>CSDE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Primack, Claudine</dc:creator>
  <cp:lastModifiedBy>Weiner, Gady</cp:lastModifiedBy>
  <cp:revision>572</cp:revision>
  <cp:lastPrinted>2016-02-04T14:09:33Z</cp:lastPrinted>
  <dcterms:created xsi:type="dcterms:W3CDTF">2015-02-20T19:23:51Z</dcterms:created>
  <dcterms:modified xsi:type="dcterms:W3CDTF">2021-08-09T20:26:36Z</dcterms:modified>
</cp:coreProperties>
</file>